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22"/>
  </p:notesMasterIdLst>
  <p:sldIdLst>
    <p:sldId id="280" r:id="rId6"/>
    <p:sldId id="258" r:id="rId7"/>
    <p:sldId id="274" r:id="rId8"/>
    <p:sldId id="275" r:id="rId9"/>
    <p:sldId id="276" r:id="rId10"/>
    <p:sldId id="277" r:id="rId11"/>
    <p:sldId id="278" r:id="rId12"/>
    <p:sldId id="279" r:id="rId13"/>
    <p:sldId id="282" r:id="rId14"/>
    <p:sldId id="283" r:id="rId15"/>
    <p:sldId id="284" r:id="rId16"/>
    <p:sldId id="285" r:id="rId17"/>
    <p:sldId id="286" r:id="rId18"/>
    <p:sldId id="287" r:id="rId19"/>
    <p:sldId id="288" r:id="rId20"/>
    <p:sldId id="281"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DC1"/>
    <a:srgbClr val="777777"/>
    <a:srgbClr val="FFFFFF"/>
    <a:srgbClr val="E6414C"/>
    <a:srgbClr val="969696"/>
    <a:srgbClr val="E78D93"/>
    <a:srgbClr val="D94751"/>
    <a:srgbClr val="B8222C"/>
    <a:srgbClr val="A31B0F"/>
    <a:srgbClr val="DE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134B1-95A2-483B-927B-5D42EFC4CCDA}" v="20" dt="2022-05-20T06:37:44.287"/>
    <p1510:client id="{BFEC4A0E-B3CC-4984-9809-BDC7A288384E}" v="4" vWet="12" dt="2022-05-19T13:32:17.097"/>
    <p1510:client id="{C0F9E2C2-47D7-4C47-A03B-9CBFBA917D5F}" v="1278" dt="2022-05-20T06:34:3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Gil Martinez" userId="36a54f5e-4fb2-4ec1-a08d-36756cd42ddc" providerId="ADAL" clId="{C0F9E2C2-47D7-4C47-A03B-9CBFBA917D5F}"/>
    <pc:docChg chg="undo redo custSel modSld">
      <pc:chgData name="Clara Gil Martinez" userId="36a54f5e-4fb2-4ec1-a08d-36756cd42ddc" providerId="ADAL" clId="{C0F9E2C2-47D7-4C47-A03B-9CBFBA917D5F}" dt="2022-05-20T06:34:37.122" v="1264" actId="1076"/>
      <pc:docMkLst>
        <pc:docMk/>
      </pc:docMkLst>
      <pc:sldChg chg="addSp modSp mod">
        <pc:chgData name="Clara Gil Martinez" userId="36a54f5e-4fb2-4ec1-a08d-36756cd42ddc" providerId="ADAL" clId="{C0F9E2C2-47D7-4C47-A03B-9CBFBA917D5F}" dt="2022-05-19T14:32:02.226" v="573" actId="207"/>
        <pc:sldMkLst>
          <pc:docMk/>
          <pc:sldMk cId="4179768212" sldId="274"/>
        </pc:sldMkLst>
        <pc:spChg chg="add mod">
          <ac:chgData name="Clara Gil Martinez" userId="36a54f5e-4fb2-4ec1-a08d-36756cd42ddc" providerId="ADAL" clId="{C0F9E2C2-47D7-4C47-A03B-9CBFBA917D5F}" dt="2022-05-19T14:32:02.226" v="573" actId="207"/>
          <ac:spMkLst>
            <pc:docMk/>
            <pc:sldMk cId="4179768212" sldId="274"/>
            <ac:spMk id="7" creationId="{3F09E7FC-5274-4725-991F-C73F966B3F84}"/>
          </ac:spMkLst>
        </pc:spChg>
        <pc:spChg chg="mod">
          <ac:chgData name="Clara Gil Martinez" userId="36a54f5e-4fb2-4ec1-a08d-36756cd42ddc" providerId="ADAL" clId="{C0F9E2C2-47D7-4C47-A03B-9CBFBA917D5F}" dt="2022-05-19T13:40:04.564" v="51" actId="404"/>
          <ac:spMkLst>
            <pc:docMk/>
            <pc:sldMk cId="4179768212" sldId="274"/>
            <ac:spMk id="16" creationId="{31296D1F-38E5-5FAE-FEB5-5BD16B592CED}"/>
          </ac:spMkLst>
        </pc:spChg>
        <pc:spChg chg="mod">
          <ac:chgData name="Clara Gil Martinez" userId="36a54f5e-4fb2-4ec1-a08d-36756cd42ddc" providerId="ADAL" clId="{C0F9E2C2-47D7-4C47-A03B-9CBFBA917D5F}" dt="2022-05-19T14:26:56.318" v="472" actId="20577"/>
          <ac:spMkLst>
            <pc:docMk/>
            <pc:sldMk cId="4179768212" sldId="274"/>
            <ac:spMk id="17" creationId="{A067920B-6974-2D63-FC47-CCFCC948BD3C}"/>
          </ac:spMkLst>
        </pc:spChg>
      </pc:sldChg>
      <pc:sldChg chg="addSp modSp mod setBg">
        <pc:chgData name="Clara Gil Martinez" userId="36a54f5e-4fb2-4ec1-a08d-36756cd42ddc" providerId="ADAL" clId="{C0F9E2C2-47D7-4C47-A03B-9CBFBA917D5F}" dt="2022-05-19T19:00:14.416" v="943" actId="20577"/>
        <pc:sldMkLst>
          <pc:docMk/>
          <pc:sldMk cId="1879615561" sldId="275"/>
        </pc:sldMkLst>
        <pc:spChg chg="add mod">
          <ac:chgData name="Clara Gil Martinez" userId="36a54f5e-4fb2-4ec1-a08d-36756cd42ddc" providerId="ADAL" clId="{C0F9E2C2-47D7-4C47-A03B-9CBFBA917D5F}" dt="2022-05-19T14:31:55.391" v="571" actId="207"/>
          <ac:spMkLst>
            <pc:docMk/>
            <pc:sldMk cId="1879615561" sldId="275"/>
            <ac:spMk id="7" creationId="{47E0D24D-CC52-4548-BC23-B97516CD3501}"/>
          </ac:spMkLst>
        </pc:spChg>
        <pc:spChg chg="mod">
          <ac:chgData name="Clara Gil Martinez" userId="36a54f5e-4fb2-4ec1-a08d-36756cd42ddc" providerId="ADAL" clId="{C0F9E2C2-47D7-4C47-A03B-9CBFBA917D5F}" dt="2022-05-19T14:25:17.770" v="441" actId="1035"/>
          <ac:spMkLst>
            <pc:docMk/>
            <pc:sldMk cId="1879615561" sldId="275"/>
            <ac:spMk id="16" creationId="{31296D1F-38E5-5FAE-FEB5-5BD16B592CED}"/>
          </ac:spMkLst>
        </pc:spChg>
        <pc:spChg chg="mod">
          <ac:chgData name="Clara Gil Martinez" userId="36a54f5e-4fb2-4ec1-a08d-36756cd42ddc" providerId="ADAL" clId="{C0F9E2C2-47D7-4C47-A03B-9CBFBA917D5F}" dt="2022-05-19T19:00:14.416" v="943" actId="20577"/>
          <ac:spMkLst>
            <pc:docMk/>
            <pc:sldMk cId="1879615561" sldId="275"/>
            <ac:spMk id="17" creationId="{A067920B-6974-2D63-FC47-CCFCC948BD3C}"/>
          </ac:spMkLst>
        </pc:spChg>
      </pc:sldChg>
      <pc:sldChg chg="addSp modSp mod">
        <pc:chgData name="Clara Gil Martinez" userId="36a54f5e-4fb2-4ec1-a08d-36756cd42ddc" providerId="ADAL" clId="{C0F9E2C2-47D7-4C47-A03B-9CBFBA917D5F}" dt="2022-05-20T06:33:15.176" v="1261" actId="108"/>
        <pc:sldMkLst>
          <pc:docMk/>
          <pc:sldMk cId="1589709036" sldId="276"/>
        </pc:sldMkLst>
        <pc:spChg chg="add mod">
          <ac:chgData name="Clara Gil Martinez" userId="36a54f5e-4fb2-4ec1-a08d-36756cd42ddc" providerId="ADAL" clId="{C0F9E2C2-47D7-4C47-A03B-9CBFBA917D5F}" dt="2022-05-19T14:31:49.063" v="569" actId="207"/>
          <ac:spMkLst>
            <pc:docMk/>
            <pc:sldMk cId="1589709036" sldId="276"/>
            <ac:spMk id="7" creationId="{AC710BCD-B4E3-40F0-B9CB-95C8DAB4A5A7}"/>
          </ac:spMkLst>
        </pc:spChg>
        <pc:spChg chg="mod">
          <ac:chgData name="Clara Gil Martinez" userId="36a54f5e-4fb2-4ec1-a08d-36756cd42ddc" providerId="ADAL" clId="{C0F9E2C2-47D7-4C47-A03B-9CBFBA917D5F}" dt="2022-05-19T14:26:17.475" v="451" actId="404"/>
          <ac:spMkLst>
            <pc:docMk/>
            <pc:sldMk cId="1589709036" sldId="276"/>
            <ac:spMk id="16" creationId="{31296D1F-38E5-5FAE-FEB5-5BD16B592CED}"/>
          </ac:spMkLst>
        </pc:spChg>
        <pc:spChg chg="mod">
          <ac:chgData name="Clara Gil Martinez" userId="36a54f5e-4fb2-4ec1-a08d-36756cd42ddc" providerId="ADAL" clId="{C0F9E2C2-47D7-4C47-A03B-9CBFBA917D5F}" dt="2022-05-20T06:33:15.176" v="1261" actId="108"/>
          <ac:spMkLst>
            <pc:docMk/>
            <pc:sldMk cId="1589709036" sldId="276"/>
            <ac:spMk id="17" creationId="{A067920B-6974-2D63-FC47-CCFCC948BD3C}"/>
          </ac:spMkLst>
        </pc:spChg>
      </pc:sldChg>
      <pc:sldChg chg="addSp modSp mod">
        <pc:chgData name="Clara Gil Martinez" userId="36a54f5e-4fb2-4ec1-a08d-36756cd42ddc" providerId="ADAL" clId="{C0F9E2C2-47D7-4C47-A03B-9CBFBA917D5F}" dt="2022-05-19T19:04:52.787" v="1009" actId="404"/>
        <pc:sldMkLst>
          <pc:docMk/>
          <pc:sldMk cId="595530002" sldId="277"/>
        </pc:sldMkLst>
        <pc:spChg chg="add mod">
          <ac:chgData name="Clara Gil Martinez" userId="36a54f5e-4fb2-4ec1-a08d-36756cd42ddc" providerId="ADAL" clId="{C0F9E2C2-47D7-4C47-A03B-9CBFBA917D5F}" dt="2022-05-19T14:31:43.084" v="567" actId="207"/>
          <ac:spMkLst>
            <pc:docMk/>
            <pc:sldMk cId="595530002" sldId="277"/>
            <ac:spMk id="7" creationId="{7F320C6D-D7B0-42A9-AB53-6B1950FBE1B6}"/>
          </ac:spMkLst>
        </pc:spChg>
        <pc:spChg chg="mod">
          <ac:chgData name="Clara Gil Martinez" userId="36a54f5e-4fb2-4ec1-a08d-36756cd42ddc" providerId="ADAL" clId="{C0F9E2C2-47D7-4C47-A03B-9CBFBA917D5F}" dt="2022-05-19T14:26:05.275" v="449" actId="403"/>
          <ac:spMkLst>
            <pc:docMk/>
            <pc:sldMk cId="595530002" sldId="277"/>
            <ac:spMk id="16" creationId="{31296D1F-38E5-5FAE-FEB5-5BD16B592CED}"/>
          </ac:spMkLst>
        </pc:spChg>
        <pc:spChg chg="mod">
          <ac:chgData name="Clara Gil Martinez" userId="36a54f5e-4fb2-4ec1-a08d-36756cd42ddc" providerId="ADAL" clId="{C0F9E2C2-47D7-4C47-A03B-9CBFBA917D5F}" dt="2022-05-19T19:04:52.787" v="1009" actId="404"/>
          <ac:spMkLst>
            <pc:docMk/>
            <pc:sldMk cId="595530002" sldId="277"/>
            <ac:spMk id="17" creationId="{A067920B-6974-2D63-FC47-CCFCC948BD3C}"/>
          </ac:spMkLst>
        </pc:spChg>
      </pc:sldChg>
      <pc:sldChg chg="addSp modSp mod">
        <pc:chgData name="Clara Gil Martinez" userId="36a54f5e-4fb2-4ec1-a08d-36756cd42ddc" providerId="ADAL" clId="{C0F9E2C2-47D7-4C47-A03B-9CBFBA917D5F}" dt="2022-05-19T19:05:39.412" v="1013" actId="948"/>
        <pc:sldMkLst>
          <pc:docMk/>
          <pc:sldMk cId="4106186658" sldId="278"/>
        </pc:sldMkLst>
        <pc:spChg chg="add mod ord">
          <ac:chgData name="Clara Gil Martinez" userId="36a54f5e-4fb2-4ec1-a08d-36756cd42ddc" providerId="ADAL" clId="{C0F9E2C2-47D7-4C47-A03B-9CBFBA917D5F}" dt="2022-05-19T16:54:06.896" v="761" actId="167"/>
          <ac:spMkLst>
            <pc:docMk/>
            <pc:sldMk cId="4106186658" sldId="278"/>
            <ac:spMk id="7" creationId="{BB7EBF51-F813-4B0B-A9A3-800A1A990B91}"/>
          </ac:spMkLst>
        </pc:spChg>
        <pc:spChg chg="mod">
          <ac:chgData name="Clara Gil Martinez" userId="36a54f5e-4fb2-4ec1-a08d-36756cd42ddc" providerId="ADAL" clId="{C0F9E2C2-47D7-4C47-A03B-9CBFBA917D5F}" dt="2022-05-19T14:30:13.994" v="542" actId="1035"/>
          <ac:spMkLst>
            <pc:docMk/>
            <pc:sldMk cId="4106186658" sldId="278"/>
            <ac:spMk id="16" creationId="{31296D1F-38E5-5FAE-FEB5-5BD16B592CED}"/>
          </ac:spMkLst>
        </pc:spChg>
        <pc:spChg chg="mod">
          <ac:chgData name="Clara Gil Martinez" userId="36a54f5e-4fb2-4ec1-a08d-36756cd42ddc" providerId="ADAL" clId="{C0F9E2C2-47D7-4C47-A03B-9CBFBA917D5F}" dt="2022-05-19T19:05:39.412" v="1013" actId="948"/>
          <ac:spMkLst>
            <pc:docMk/>
            <pc:sldMk cId="4106186658" sldId="278"/>
            <ac:spMk id="17" creationId="{A067920B-6974-2D63-FC47-CCFCC948BD3C}"/>
          </ac:spMkLst>
        </pc:spChg>
      </pc:sldChg>
      <pc:sldChg chg="addSp delSp modSp mod">
        <pc:chgData name="Clara Gil Martinez" userId="36a54f5e-4fb2-4ec1-a08d-36756cd42ddc" providerId="ADAL" clId="{C0F9E2C2-47D7-4C47-A03B-9CBFBA917D5F}" dt="2022-05-19T19:06:56.857" v="1026" actId="1076"/>
        <pc:sldMkLst>
          <pc:docMk/>
          <pc:sldMk cId="1721286501" sldId="279"/>
        </pc:sldMkLst>
        <pc:spChg chg="add del mod ord">
          <ac:chgData name="Clara Gil Martinez" userId="36a54f5e-4fb2-4ec1-a08d-36756cd42ddc" providerId="ADAL" clId="{C0F9E2C2-47D7-4C47-A03B-9CBFBA917D5F}" dt="2022-05-19T19:06:07.462" v="1015" actId="478"/>
          <ac:spMkLst>
            <pc:docMk/>
            <pc:sldMk cId="1721286501" sldId="279"/>
            <ac:spMk id="5" creationId="{CAB63E8A-3317-40F7-95D2-F3FDF19E990C}"/>
          </ac:spMkLst>
        </pc:spChg>
        <pc:spChg chg="add mod">
          <ac:chgData name="Clara Gil Martinez" userId="36a54f5e-4fb2-4ec1-a08d-36756cd42ddc" providerId="ADAL" clId="{C0F9E2C2-47D7-4C47-A03B-9CBFBA917D5F}" dt="2022-05-19T19:06:56.857" v="1026" actId="1076"/>
          <ac:spMkLst>
            <pc:docMk/>
            <pc:sldMk cId="1721286501" sldId="279"/>
            <ac:spMk id="8" creationId="{EC1888E5-4A49-4940-9431-36F22096D61E}"/>
          </ac:spMkLst>
        </pc:spChg>
        <pc:spChg chg="add del mod ord">
          <ac:chgData name="Clara Gil Martinez" userId="36a54f5e-4fb2-4ec1-a08d-36756cd42ddc" providerId="ADAL" clId="{C0F9E2C2-47D7-4C47-A03B-9CBFBA917D5F}" dt="2022-05-19T13:48:07.384" v="199" actId="478"/>
          <ac:spMkLst>
            <pc:docMk/>
            <pc:sldMk cId="1721286501" sldId="279"/>
            <ac:spMk id="10" creationId="{CC7D57EB-7EAF-487B-BE50-3FD5C2CD9B1A}"/>
          </ac:spMkLst>
        </pc:spChg>
        <pc:spChg chg="add mod ord">
          <ac:chgData name="Clara Gil Martinez" userId="36a54f5e-4fb2-4ec1-a08d-36756cd42ddc" providerId="ADAL" clId="{C0F9E2C2-47D7-4C47-A03B-9CBFBA917D5F}" dt="2022-05-19T19:06:54.352" v="1025" actId="167"/>
          <ac:spMkLst>
            <pc:docMk/>
            <pc:sldMk cId="1721286501" sldId="279"/>
            <ac:spMk id="11" creationId="{574F2507-5E29-46AF-BFB3-6B449F42B1D2}"/>
          </ac:spMkLst>
        </pc:spChg>
        <pc:spChg chg="mod">
          <ac:chgData name="Clara Gil Martinez" userId="36a54f5e-4fb2-4ec1-a08d-36756cd42ddc" providerId="ADAL" clId="{C0F9E2C2-47D7-4C47-A03B-9CBFBA917D5F}" dt="2022-05-19T14:30:04.744" v="529" actId="1035"/>
          <ac:spMkLst>
            <pc:docMk/>
            <pc:sldMk cId="1721286501" sldId="279"/>
            <ac:spMk id="16" creationId="{31296D1F-38E5-5FAE-FEB5-5BD16B592CED}"/>
          </ac:spMkLst>
        </pc:spChg>
        <pc:spChg chg="del mod">
          <ac:chgData name="Clara Gil Martinez" userId="36a54f5e-4fb2-4ec1-a08d-36756cd42ddc" providerId="ADAL" clId="{C0F9E2C2-47D7-4C47-A03B-9CBFBA917D5F}" dt="2022-05-19T19:06:05.184" v="1014" actId="478"/>
          <ac:spMkLst>
            <pc:docMk/>
            <pc:sldMk cId="1721286501" sldId="279"/>
            <ac:spMk id="17" creationId="{A067920B-6974-2D63-FC47-CCFCC948BD3C}"/>
          </ac:spMkLst>
        </pc:spChg>
      </pc:sldChg>
      <pc:sldChg chg="addSp delSp modSp mod">
        <pc:chgData name="Clara Gil Martinez" userId="36a54f5e-4fb2-4ec1-a08d-36756cd42ddc" providerId="ADAL" clId="{C0F9E2C2-47D7-4C47-A03B-9CBFBA917D5F}" dt="2022-05-19T19:08:01.133" v="1034" actId="113"/>
        <pc:sldMkLst>
          <pc:docMk/>
          <pc:sldMk cId="2671751808" sldId="283"/>
        </pc:sldMkLst>
        <pc:spChg chg="del">
          <ac:chgData name="Clara Gil Martinez" userId="36a54f5e-4fb2-4ec1-a08d-36756cd42ddc" providerId="ADAL" clId="{C0F9E2C2-47D7-4C47-A03B-9CBFBA917D5F}" dt="2022-05-19T16:51:49.083" v="748" actId="478"/>
          <ac:spMkLst>
            <pc:docMk/>
            <pc:sldMk cId="2671751808" sldId="283"/>
            <ac:spMk id="4" creationId="{35119623-E67C-9584-96FB-C6A29805A1AA}"/>
          </ac:spMkLst>
        </pc:spChg>
        <pc:spChg chg="add mod">
          <ac:chgData name="Clara Gil Martinez" userId="36a54f5e-4fb2-4ec1-a08d-36756cd42ddc" providerId="ADAL" clId="{C0F9E2C2-47D7-4C47-A03B-9CBFBA917D5F}" dt="2022-05-19T16:51:57.267" v="750" actId="1076"/>
          <ac:spMkLst>
            <pc:docMk/>
            <pc:sldMk cId="2671751808" sldId="283"/>
            <ac:spMk id="7" creationId="{425401AD-46BF-B891-A48E-1FC5026FA525}"/>
          </ac:spMkLst>
        </pc:spChg>
        <pc:spChg chg="mod">
          <ac:chgData name="Clara Gil Martinez" userId="36a54f5e-4fb2-4ec1-a08d-36756cd42ddc" providerId="ADAL" clId="{C0F9E2C2-47D7-4C47-A03B-9CBFBA917D5F}" dt="2022-05-19T19:08:01.133" v="1034" actId="113"/>
          <ac:spMkLst>
            <pc:docMk/>
            <pc:sldMk cId="2671751808" sldId="283"/>
            <ac:spMk id="17" creationId="{A067920B-6974-2D63-FC47-CCFCC948BD3C}"/>
          </ac:spMkLst>
        </pc:spChg>
      </pc:sldChg>
      <pc:sldChg chg="addSp delSp modSp mod">
        <pc:chgData name="Clara Gil Martinez" userId="36a54f5e-4fb2-4ec1-a08d-36756cd42ddc" providerId="ADAL" clId="{C0F9E2C2-47D7-4C47-A03B-9CBFBA917D5F}" dt="2022-05-19T19:08:47.489" v="1039" actId="948"/>
        <pc:sldMkLst>
          <pc:docMk/>
          <pc:sldMk cId="2034171890" sldId="284"/>
        </pc:sldMkLst>
        <pc:spChg chg="del">
          <ac:chgData name="Clara Gil Martinez" userId="36a54f5e-4fb2-4ec1-a08d-36756cd42ddc" providerId="ADAL" clId="{C0F9E2C2-47D7-4C47-A03B-9CBFBA917D5F}" dt="2022-05-19T16:52:03.708" v="751" actId="478"/>
          <ac:spMkLst>
            <pc:docMk/>
            <pc:sldMk cId="2034171890" sldId="284"/>
            <ac:spMk id="4" creationId="{35119623-E67C-9584-96FB-C6A29805A1AA}"/>
          </ac:spMkLst>
        </pc:spChg>
        <pc:spChg chg="add mod">
          <ac:chgData name="Clara Gil Martinez" userId="36a54f5e-4fb2-4ec1-a08d-36756cd42ddc" providerId="ADAL" clId="{C0F9E2C2-47D7-4C47-A03B-9CBFBA917D5F}" dt="2022-05-19T16:52:04.296" v="752"/>
          <ac:spMkLst>
            <pc:docMk/>
            <pc:sldMk cId="2034171890" sldId="284"/>
            <ac:spMk id="7" creationId="{33E0837D-4F88-46FA-BC9E-4204586F81B6}"/>
          </ac:spMkLst>
        </pc:spChg>
        <pc:spChg chg="add mod">
          <ac:chgData name="Clara Gil Martinez" userId="36a54f5e-4fb2-4ec1-a08d-36756cd42ddc" providerId="ADAL" clId="{C0F9E2C2-47D7-4C47-A03B-9CBFBA917D5F}" dt="2022-05-19T16:54:39.052" v="763"/>
          <ac:spMkLst>
            <pc:docMk/>
            <pc:sldMk cId="2034171890" sldId="284"/>
            <ac:spMk id="8" creationId="{140532AC-0DA2-4946-9B6B-54AC8557F2C0}"/>
          </ac:spMkLst>
        </pc:spChg>
        <pc:spChg chg="mod">
          <ac:chgData name="Clara Gil Martinez" userId="36a54f5e-4fb2-4ec1-a08d-36756cd42ddc" providerId="ADAL" clId="{C0F9E2C2-47D7-4C47-A03B-9CBFBA917D5F}" dt="2022-05-19T16:51:26.386" v="747" actId="403"/>
          <ac:spMkLst>
            <pc:docMk/>
            <pc:sldMk cId="2034171890" sldId="284"/>
            <ac:spMk id="16" creationId="{31296D1F-38E5-5FAE-FEB5-5BD16B592CED}"/>
          </ac:spMkLst>
        </pc:spChg>
        <pc:spChg chg="mod">
          <ac:chgData name="Clara Gil Martinez" userId="36a54f5e-4fb2-4ec1-a08d-36756cd42ddc" providerId="ADAL" clId="{C0F9E2C2-47D7-4C47-A03B-9CBFBA917D5F}" dt="2022-05-19T19:08:47.489" v="1039" actId="948"/>
          <ac:spMkLst>
            <pc:docMk/>
            <pc:sldMk cId="2034171890" sldId="284"/>
            <ac:spMk id="17" creationId="{A067920B-6974-2D63-FC47-CCFCC948BD3C}"/>
          </ac:spMkLst>
        </pc:spChg>
      </pc:sldChg>
      <pc:sldChg chg="addSp delSp modSp mod">
        <pc:chgData name="Clara Gil Martinez" userId="36a54f5e-4fb2-4ec1-a08d-36756cd42ddc" providerId="ADAL" clId="{C0F9E2C2-47D7-4C47-A03B-9CBFBA917D5F}" dt="2022-05-19T19:10:10.687" v="1046" actId="1036"/>
        <pc:sldMkLst>
          <pc:docMk/>
          <pc:sldMk cId="4023869521" sldId="285"/>
        </pc:sldMkLst>
        <pc:spChg chg="del">
          <ac:chgData name="Clara Gil Martinez" userId="36a54f5e-4fb2-4ec1-a08d-36756cd42ddc" providerId="ADAL" clId="{C0F9E2C2-47D7-4C47-A03B-9CBFBA917D5F}" dt="2022-05-19T16:52:09.594" v="753" actId="478"/>
          <ac:spMkLst>
            <pc:docMk/>
            <pc:sldMk cId="4023869521" sldId="285"/>
            <ac:spMk id="4" creationId="{35119623-E67C-9584-96FB-C6A29805A1AA}"/>
          </ac:spMkLst>
        </pc:spChg>
        <pc:spChg chg="add mod">
          <ac:chgData name="Clara Gil Martinez" userId="36a54f5e-4fb2-4ec1-a08d-36756cd42ddc" providerId="ADAL" clId="{C0F9E2C2-47D7-4C47-A03B-9CBFBA917D5F}" dt="2022-05-19T16:52:11.021" v="754"/>
          <ac:spMkLst>
            <pc:docMk/>
            <pc:sldMk cId="4023869521" sldId="285"/>
            <ac:spMk id="7" creationId="{DC7BDC94-1066-48C9-AF44-2105DAB01967}"/>
          </ac:spMkLst>
        </pc:spChg>
        <pc:spChg chg="add mod">
          <ac:chgData name="Clara Gil Martinez" userId="36a54f5e-4fb2-4ec1-a08d-36756cd42ddc" providerId="ADAL" clId="{C0F9E2C2-47D7-4C47-A03B-9CBFBA917D5F}" dt="2022-05-19T16:54:41.725" v="764"/>
          <ac:spMkLst>
            <pc:docMk/>
            <pc:sldMk cId="4023869521" sldId="285"/>
            <ac:spMk id="8" creationId="{F9C706DE-BC70-494C-9F96-6962ECC07736}"/>
          </ac:spMkLst>
        </pc:spChg>
        <pc:spChg chg="mod">
          <ac:chgData name="Clara Gil Martinez" userId="36a54f5e-4fb2-4ec1-a08d-36756cd42ddc" providerId="ADAL" clId="{C0F9E2C2-47D7-4C47-A03B-9CBFBA917D5F}" dt="2022-05-19T16:51:22.900" v="746" actId="403"/>
          <ac:spMkLst>
            <pc:docMk/>
            <pc:sldMk cId="4023869521" sldId="285"/>
            <ac:spMk id="16" creationId="{31296D1F-38E5-5FAE-FEB5-5BD16B592CED}"/>
          </ac:spMkLst>
        </pc:spChg>
        <pc:spChg chg="mod">
          <ac:chgData name="Clara Gil Martinez" userId="36a54f5e-4fb2-4ec1-a08d-36756cd42ddc" providerId="ADAL" clId="{C0F9E2C2-47D7-4C47-A03B-9CBFBA917D5F}" dt="2022-05-19T19:10:10.687" v="1046" actId="1036"/>
          <ac:spMkLst>
            <pc:docMk/>
            <pc:sldMk cId="4023869521" sldId="285"/>
            <ac:spMk id="17" creationId="{A067920B-6974-2D63-FC47-CCFCC948BD3C}"/>
          </ac:spMkLst>
        </pc:spChg>
      </pc:sldChg>
      <pc:sldChg chg="addSp delSp modSp mod">
        <pc:chgData name="Clara Gil Martinez" userId="36a54f5e-4fb2-4ec1-a08d-36756cd42ddc" providerId="ADAL" clId="{C0F9E2C2-47D7-4C47-A03B-9CBFBA917D5F}" dt="2022-05-20T06:34:37.122" v="1264" actId="1076"/>
        <pc:sldMkLst>
          <pc:docMk/>
          <pc:sldMk cId="346203345" sldId="286"/>
        </pc:sldMkLst>
        <pc:spChg chg="del">
          <ac:chgData name="Clara Gil Martinez" userId="36a54f5e-4fb2-4ec1-a08d-36756cd42ddc" providerId="ADAL" clId="{C0F9E2C2-47D7-4C47-A03B-9CBFBA917D5F}" dt="2022-05-19T16:52:15.315" v="755" actId="478"/>
          <ac:spMkLst>
            <pc:docMk/>
            <pc:sldMk cId="346203345" sldId="286"/>
            <ac:spMk id="4" creationId="{35119623-E67C-9584-96FB-C6A29805A1AA}"/>
          </ac:spMkLst>
        </pc:spChg>
        <pc:spChg chg="add mod">
          <ac:chgData name="Clara Gil Martinez" userId="36a54f5e-4fb2-4ec1-a08d-36756cd42ddc" providerId="ADAL" clId="{C0F9E2C2-47D7-4C47-A03B-9CBFBA917D5F}" dt="2022-05-19T16:52:15.894" v="756"/>
          <ac:spMkLst>
            <pc:docMk/>
            <pc:sldMk cId="346203345" sldId="286"/>
            <ac:spMk id="7" creationId="{D191569D-BE5A-4D48-8C44-A4A99B6111C7}"/>
          </ac:spMkLst>
        </pc:spChg>
        <pc:spChg chg="add mod">
          <ac:chgData name="Clara Gil Martinez" userId="36a54f5e-4fb2-4ec1-a08d-36756cd42ddc" providerId="ADAL" clId="{C0F9E2C2-47D7-4C47-A03B-9CBFBA917D5F}" dt="2022-05-19T16:54:43.501" v="765"/>
          <ac:spMkLst>
            <pc:docMk/>
            <pc:sldMk cId="346203345" sldId="286"/>
            <ac:spMk id="8" creationId="{FBCA2B8E-0725-4BAF-BFB5-01893AAA42B4}"/>
          </ac:spMkLst>
        </pc:spChg>
        <pc:spChg chg="mod">
          <ac:chgData name="Clara Gil Martinez" userId="36a54f5e-4fb2-4ec1-a08d-36756cd42ddc" providerId="ADAL" clId="{C0F9E2C2-47D7-4C47-A03B-9CBFBA917D5F}" dt="2022-05-19T16:31:00.802" v="576" actId="403"/>
          <ac:spMkLst>
            <pc:docMk/>
            <pc:sldMk cId="346203345" sldId="286"/>
            <ac:spMk id="16" creationId="{31296D1F-38E5-5FAE-FEB5-5BD16B592CED}"/>
          </ac:spMkLst>
        </pc:spChg>
        <pc:spChg chg="mod">
          <ac:chgData name="Clara Gil Martinez" userId="36a54f5e-4fb2-4ec1-a08d-36756cd42ddc" providerId="ADAL" clId="{C0F9E2C2-47D7-4C47-A03B-9CBFBA917D5F}" dt="2022-05-20T06:34:37.122" v="1264" actId="1076"/>
          <ac:spMkLst>
            <pc:docMk/>
            <pc:sldMk cId="346203345" sldId="286"/>
            <ac:spMk id="17" creationId="{A067920B-6974-2D63-FC47-CCFCC948BD3C}"/>
          </ac:spMkLst>
        </pc:spChg>
      </pc:sldChg>
      <pc:sldChg chg="addSp delSp modSp mod">
        <pc:chgData name="Clara Gil Martinez" userId="36a54f5e-4fb2-4ec1-a08d-36756cd42ddc" providerId="ADAL" clId="{C0F9E2C2-47D7-4C47-A03B-9CBFBA917D5F}" dt="2022-05-19T19:16:27.415" v="1070" actId="1076"/>
        <pc:sldMkLst>
          <pc:docMk/>
          <pc:sldMk cId="3259056055" sldId="287"/>
        </pc:sldMkLst>
        <pc:spChg chg="del">
          <ac:chgData name="Clara Gil Martinez" userId="36a54f5e-4fb2-4ec1-a08d-36756cd42ddc" providerId="ADAL" clId="{C0F9E2C2-47D7-4C47-A03B-9CBFBA917D5F}" dt="2022-05-19T16:52:19.929" v="757" actId="478"/>
          <ac:spMkLst>
            <pc:docMk/>
            <pc:sldMk cId="3259056055" sldId="287"/>
            <ac:spMk id="4" creationId="{35119623-E67C-9584-96FB-C6A29805A1AA}"/>
          </ac:spMkLst>
        </pc:spChg>
        <pc:spChg chg="add mod">
          <ac:chgData name="Clara Gil Martinez" userId="36a54f5e-4fb2-4ec1-a08d-36756cd42ddc" providerId="ADAL" clId="{C0F9E2C2-47D7-4C47-A03B-9CBFBA917D5F}" dt="2022-05-19T16:52:20.415" v="758"/>
          <ac:spMkLst>
            <pc:docMk/>
            <pc:sldMk cId="3259056055" sldId="287"/>
            <ac:spMk id="7" creationId="{B13CFF6E-C801-47CE-AE04-494233A9FD27}"/>
          </ac:spMkLst>
        </pc:spChg>
        <pc:spChg chg="add mod">
          <ac:chgData name="Clara Gil Martinez" userId="36a54f5e-4fb2-4ec1-a08d-36756cd42ddc" providerId="ADAL" clId="{C0F9E2C2-47D7-4C47-A03B-9CBFBA917D5F}" dt="2022-05-19T16:54:45.477" v="766"/>
          <ac:spMkLst>
            <pc:docMk/>
            <pc:sldMk cId="3259056055" sldId="287"/>
            <ac:spMk id="8" creationId="{707CE27B-71AE-478F-8E3B-FD50254C97E5}"/>
          </ac:spMkLst>
        </pc:spChg>
        <pc:spChg chg="mod">
          <ac:chgData name="Clara Gil Martinez" userId="36a54f5e-4fb2-4ec1-a08d-36756cd42ddc" providerId="ADAL" clId="{C0F9E2C2-47D7-4C47-A03B-9CBFBA917D5F}" dt="2022-05-19T16:51:17.583" v="745" actId="403"/>
          <ac:spMkLst>
            <pc:docMk/>
            <pc:sldMk cId="3259056055" sldId="287"/>
            <ac:spMk id="16" creationId="{31296D1F-38E5-5FAE-FEB5-5BD16B592CED}"/>
          </ac:spMkLst>
        </pc:spChg>
        <pc:spChg chg="mod">
          <ac:chgData name="Clara Gil Martinez" userId="36a54f5e-4fb2-4ec1-a08d-36756cd42ddc" providerId="ADAL" clId="{C0F9E2C2-47D7-4C47-A03B-9CBFBA917D5F}" dt="2022-05-19T19:16:27.415" v="1070" actId="1076"/>
          <ac:spMkLst>
            <pc:docMk/>
            <pc:sldMk cId="3259056055" sldId="287"/>
            <ac:spMk id="17" creationId="{A067920B-6974-2D63-FC47-CCFCC948BD3C}"/>
          </ac:spMkLst>
        </pc:spChg>
      </pc:sldChg>
      <pc:sldChg chg="addSp delSp modSp mod">
        <pc:chgData name="Clara Gil Martinez" userId="36a54f5e-4fb2-4ec1-a08d-36756cd42ddc" providerId="ADAL" clId="{C0F9E2C2-47D7-4C47-A03B-9CBFBA917D5F}" dt="2022-05-19T19:29:26.659" v="1259" actId="113"/>
        <pc:sldMkLst>
          <pc:docMk/>
          <pc:sldMk cId="2268160632" sldId="288"/>
        </pc:sldMkLst>
        <pc:spChg chg="del">
          <ac:chgData name="Clara Gil Martinez" userId="36a54f5e-4fb2-4ec1-a08d-36756cd42ddc" providerId="ADAL" clId="{C0F9E2C2-47D7-4C47-A03B-9CBFBA917D5F}" dt="2022-05-19T16:52:25.696" v="759" actId="478"/>
          <ac:spMkLst>
            <pc:docMk/>
            <pc:sldMk cId="2268160632" sldId="288"/>
            <ac:spMk id="4" creationId="{35119623-E67C-9584-96FB-C6A29805A1AA}"/>
          </ac:spMkLst>
        </pc:spChg>
        <pc:spChg chg="add mod">
          <ac:chgData name="Clara Gil Martinez" userId="36a54f5e-4fb2-4ec1-a08d-36756cd42ddc" providerId="ADAL" clId="{C0F9E2C2-47D7-4C47-A03B-9CBFBA917D5F}" dt="2022-05-19T16:52:26.228" v="760"/>
          <ac:spMkLst>
            <pc:docMk/>
            <pc:sldMk cId="2268160632" sldId="288"/>
            <ac:spMk id="7" creationId="{DD4F1C0E-17BA-4736-BFE6-FA283CBAF2D0}"/>
          </ac:spMkLst>
        </pc:spChg>
        <pc:spChg chg="add mod">
          <ac:chgData name="Clara Gil Martinez" userId="36a54f5e-4fb2-4ec1-a08d-36756cd42ddc" providerId="ADAL" clId="{C0F9E2C2-47D7-4C47-A03B-9CBFBA917D5F}" dt="2022-05-19T16:55:05.111" v="767"/>
          <ac:spMkLst>
            <pc:docMk/>
            <pc:sldMk cId="2268160632" sldId="288"/>
            <ac:spMk id="8" creationId="{A74258FE-8A76-4B47-AA36-81F1EE9F304A}"/>
          </ac:spMkLst>
        </pc:spChg>
        <pc:spChg chg="mod">
          <ac:chgData name="Clara Gil Martinez" userId="36a54f5e-4fb2-4ec1-a08d-36756cd42ddc" providerId="ADAL" clId="{C0F9E2C2-47D7-4C47-A03B-9CBFBA917D5F}" dt="2022-05-19T19:21:11.798" v="1135" actId="403"/>
          <ac:spMkLst>
            <pc:docMk/>
            <pc:sldMk cId="2268160632" sldId="288"/>
            <ac:spMk id="16" creationId="{31296D1F-38E5-5FAE-FEB5-5BD16B592CED}"/>
          </ac:spMkLst>
        </pc:spChg>
        <pc:spChg chg="mod">
          <ac:chgData name="Clara Gil Martinez" userId="36a54f5e-4fb2-4ec1-a08d-36756cd42ddc" providerId="ADAL" clId="{C0F9E2C2-47D7-4C47-A03B-9CBFBA917D5F}" dt="2022-05-19T19:29:26.659" v="1259" actId="113"/>
          <ac:spMkLst>
            <pc:docMk/>
            <pc:sldMk cId="2268160632" sldId="288"/>
            <ac:spMk id="17" creationId="{A067920B-6974-2D63-FC47-CCFCC948BD3C}"/>
          </ac:spMkLst>
        </pc:spChg>
      </pc:sldChg>
    </pc:docChg>
  </pc:docChgLst>
  <pc:docChgLst>
    <pc:chgData name="Marina Polo Gonzalez" userId="6c665310-7d80-48c7-b4bf-120ca323cc41" providerId="ADAL" clId="{A31134B1-95A2-483B-927B-5D42EFC4CCDA}"/>
    <pc:docChg chg="undo custSel addSld delSld modSld">
      <pc:chgData name="Marina Polo Gonzalez" userId="6c665310-7d80-48c7-b4bf-120ca323cc41" providerId="ADAL" clId="{A31134B1-95A2-483B-927B-5D42EFC4CCDA}" dt="2022-05-20T06:37:44.288" v="19" actId="255"/>
      <pc:docMkLst>
        <pc:docMk/>
      </pc:docMkLst>
      <pc:sldChg chg="modSp mod">
        <pc:chgData name="Marina Polo Gonzalez" userId="6c665310-7d80-48c7-b4bf-120ca323cc41" providerId="ADAL" clId="{A31134B1-95A2-483B-927B-5D42EFC4CCDA}" dt="2022-05-19T17:19:45.733" v="4" actId="167"/>
        <pc:sldMkLst>
          <pc:docMk/>
          <pc:sldMk cId="4179768212" sldId="274"/>
        </pc:sldMkLst>
        <pc:spChg chg="mod ord">
          <ac:chgData name="Marina Polo Gonzalez" userId="6c665310-7d80-48c7-b4bf-120ca323cc41" providerId="ADAL" clId="{A31134B1-95A2-483B-927B-5D42EFC4CCDA}" dt="2022-05-19T17:19:45.733" v="4" actId="167"/>
          <ac:spMkLst>
            <pc:docMk/>
            <pc:sldMk cId="4179768212" sldId="274"/>
            <ac:spMk id="7" creationId="{3F09E7FC-5274-4725-991F-C73F966B3F84}"/>
          </ac:spMkLst>
        </pc:spChg>
      </pc:sldChg>
      <pc:sldChg chg="modSp mod">
        <pc:chgData name="Marina Polo Gonzalez" userId="6c665310-7d80-48c7-b4bf-120ca323cc41" providerId="ADAL" clId="{A31134B1-95A2-483B-927B-5D42EFC4CCDA}" dt="2022-05-19T17:42:46.700" v="5" actId="167"/>
        <pc:sldMkLst>
          <pc:docMk/>
          <pc:sldMk cId="1879615561" sldId="275"/>
        </pc:sldMkLst>
        <pc:spChg chg="mod ord">
          <ac:chgData name="Marina Polo Gonzalez" userId="6c665310-7d80-48c7-b4bf-120ca323cc41" providerId="ADAL" clId="{A31134B1-95A2-483B-927B-5D42EFC4CCDA}" dt="2022-05-19T17:42:46.700" v="5" actId="167"/>
          <ac:spMkLst>
            <pc:docMk/>
            <pc:sldMk cId="1879615561" sldId="275"/>
            <ac:spMk id="7" creationId="{47E0D24D-CC52-4548-BC23-B97516CD3501}"/>
          </ac:spMkLst>
        </pc:spChg>
      </pc:sldChg>
      <pc:sldChg chg="modSp mod">
        <pc:chgData name="Marina Polo Gonzalez" userId="6c665310-7d80-48c7-b4bf-120ca323cc41" providerId="ADAL" clId="{A31134B1-95A2-483B-927B-5D42EFC4CCDA}" dt="2022-05-19T17:45:22.776" v="8" actId="167"/>
        <pc:sldMkLst>
          <pc:docMk/>
          <pc:sldMk cId="1589709036" sldId="276"/>
        </pc:sldMkLst>
        <pc:spChg chg="mod ord">
          <ac:chgData name="Marina Polo Gonzalez" userId="6c665310-7d80-48c7-b4bf-120ca323cc41" providerId="ADAL" clId="{A31134B1-95A2-483B-927B-5D42EFC4CCDA}" dt="2022-05-19T17:45:22.776" v="8" actId="167"/>
          <ac:spMkLst>
            <pc:docMk/>
            <pc:sldMk cId="1589709036" sldId="276"/>
            <ac:spMk id="7" creationId="{AC710BCD-B4E3-40F0-B9CB-95C8DAB4A5A7}"/>
          </ac:spMkLst>
        </pc:spChg>
      </pc:sldChg>
      <pc:sldChg chg="modSp mod">
        <pc:chgData name="Marina Polo Gonzalez" userId="6c665310-7d80-48c7-b4bf-120ca323cc41" providerId="ADAL" clId="{A31134B1-95A2-483B-927B-5D42EFC4CCDA}" dt="2022-05-19T17:49:30.439" v="9" actId="167"/>
        <pc:sldMkLst>
          <pc:docMk/>
          <pc:sldMk cId="595530002" sldId="277"/>
        </pc:sldMkLst>
        <pc:spChg chg="ord">
          <ac:chgData name="Marina Polo Gonzalez" userId="6c665310-7d80-48c7-b4bf-120ca323cc41" providerId="ADAL" clId="{A31134B1-95A2-483B-927B-5D42EFC4CCDA}" dt="2022-05-19T17:49:30.439" v="9" actId="167"/>
          <ac:spMkLst>
            <pc:docMk/>
            <pc:sldMk cId="595530002" sldId="277"/>
            <ac:spMk id="7" creationId="{7F320C6D-D7B0-42A9-AB53-6B1950FBE1B6}"/>
          </ac:spMkLst>
        </pc:spChg>
      </pc:sldChg>
      <pc:sldChg chg="modSp mod">
        <pc:chgData name="Marina Polo Gonzalez" userId="6c665310-7d80-48c7-b4bf-120ca323cc41" providerId="ADAL" clId="{A31134B1-95A2-483B-927B-5D42EFC4CCDA}" dt="2022-05-20T06:37:44.288" v="19" actId="255"/>
        <pc:sldMkLst>
          <pc:docMk/>
          <pc:sldMk cId="2848092736" sldId="280"/>
        </pc:sldMkLst>
        <pc:spChg chg="mod">
          <ac:chgData name="Marina Polo Gonzalez" userId="6c665310-7d80-48c7-b4bf-120ca323cc41" providerId="ADAL" clId="{A31134B1-95A2-483B-927B-5D42EFC4CCDA}" dt="2022-05-20T06:37:44.288" v="19" actId="255"/>
          <ac:spMkLst>
            <pc:docMk/>
            <pc:sldMk cId="2848092736" sldId="280"/>
            <ac:spMk id="2" creationId="{6053EDCF-9CA1-7E69-21AB-01548B6D2DFE}"/>
          </ac:spMkLst>
        </pc:spChg>
      </pc:sldChg>
      <pc:sldChg chg="add del">
        <pc:chgData name="Marina Polo Gonzalez" userId="6c665310-7d80-48c7-b4bf-120ca323cc41" providerId="ADAL" clId="{A31134B1-95A2-483B-927B-5D42EFC4CCDA}" dt="2022-05-20T06:37:30.532" v="18" actId="47"/>
        <pc:sldMkLst>
          <pc:docMk/>
          <pc:sldMk cId="887597326" sldId="282"/>
        </pc:sldMkLst>
      </pc:sldChg>
      <pc:sldChg chg="modSp mod">
        <pc:chgData name="Marina Polo Gonzalez" userId="6c665310-7d80-48c7-b4bf-120ca323cc41" providerId="ADAL" clId="{A31134B1-95A2-483B-927B-5D42EFC4CCDA}" dt="2022-05-19T18:10:43.057" v="10" actId="167"/>
        <pc:sldMkLst>
          <pc:docMk/>
          <pc:sldMk cId="2034171890" sldId="284"/>
        </pc:sldMkLst>
        <pc:spChg chg="ord">
          <ac:chgData name="Marina Polo Gonzalez" userId="6c665310-7d80-48c7-b4bf-120ca323cc41" providerId="ADAL" clId="{A31134B1-95A2-483B-927B-5D42EFC4CCDA}" dt="2022-05-19T18:10:43.057" v="10" actId="167"/>
          <ac:spMkLst>
            <pc:docMk/>
            <pc:sldMk cId="2034171890" sldId="284"/>
            <ac:spMk id="8" creationId="{140532AC-0DA2-4946-9B6B-54AC8557F2C0}"/>
          </ac:spMkLst>
        </pc:spChg>
      </pc:sldChg>
      <pc:sldChg chg="modSp mod">
        <pc:chgData name="Marina Polo Gonzalez" userId="6c665310-7d80-48c7-b4bf-120ca323cc41" providerId="ADAL" clId="{A31134B1-95A2-483B-927B-5D42EFC4CCDA}" dt="2022-05-19T18:30:16.943" v="14" actId="15"/>
        <pc:sldMkLst>
          <pc:docMk/>
          <pc:sldMk cId="4023869521" sldId="285"/>
        </pc:sldMkLst>
        <pc:spChg chg="ord">
          <ac:chgData name="Marina Polo Gonzalez" userId="6c665310-7d80-48c7-b4bf-120ca323cc41" providerId="ADAL" clId="{A31134B1-95A2-483B-927B-5D42EFC4CCDA}" dt="2022-05-19T18:30:11.146" v="12" actId="167"/>
          <ac:spMkLst>
            <pc:docMk/>
            <pc:sldMk cId="4023869521" sldId="285"/>
            <ac:spMk id="8" creationId="{F9C706DE-BC70-494C-9F96-6962ECC07736}"/>
          </ac:spMkLst>
        </pc:spChg>
        <pc:spChg chg="mod">
          <ac:chgData name="Marina Polo Gonzalez" userId="6c665310-7d80-48c7-b4bf-120ca323cc41" providerId="ADAL" clId="{A31134B1-95A2-483B-927B-5D42EFC4CCDA}" dt="2022-05-19T18:30:16.943" v="14" actId="15"/>
          <ac:spMkLst>
            <pc:docMk/>
            <pc:sldMk cId="4023869521" sldId="285"/>
            <ac:spMk id="17" creationId="{A067920B-6974-2D63-FC47-CCFCC948BD3C}"/>
          </ac:spMkLst>
        </pc:spChg>
      </pc:sldChg>
      <pc:sldChg chg="modSp mod">
        <pc:chgData name="Marina Polo Gonzalez" userId="6c665310-7d80-48c7-b4bf-120ca323cc41" providerId="ADAL" clId="{A31134B1-95A2-483B-927B-5D42EFC4CCDA}" dt="2022-05-19T18:22:45.759" v="11" actId="167"/>
        <pc:sldMkLst>
          <pc:docMk/>
          <pc:sldMk cId="346203345" sldId="286"/>
        </pc:sldMkLst>
        <pc:spChg chg="ord">
          <ac:chgData name="Marina Polo Gonzalez" userId="6c665310-7d80-48c7-b4bf-120ca323cc41" providerId="ADAL" clId="{A31134B1-95A2-483B-927B-5D42EFC4CCDA}" dt="2022-05-19T18:22:45.759" v="11" actId="167"/>
          <ac:spMkLst>
            <pc:docMk/>
            <pc:sldMk cId="346203345" sldId="286"/>
            <ac:spMk id="8" creationId="{FBCA2B8E-0725-4BAF-BFB5-01893AAA42B4}"/>
          </ac:spMkLst>
        </pc:spChg>
      </pc:sldChg>
      <pc:sldChg chg="modSp mod">
        <pc:chgData name="Marina Polo Gonzalez" userId="6c665310-7d80-48c7-b4bf-120ca323cc41" providerId="ADAL" clId="{A31134B1-95A2-483B-927B-5D42EFC4CCDA}" dt="2022-05-19T18:45:31.821" v="15" actId="167"/>
        <pc:sldMkLst>
          <pc:docMk/>
          <pc:sldMk cId="3259056055" sldId="287"/>
        </pc:sldMkLst>
        <pc:spChg chg="ord">
          <ac:chgData name="Marina Polo Gonzalez" userId="6c665310-7d80-48c7-b4bf-120ca323cc41" providerId="ADAL" clId="{A31134B1-95A2-483B-927B-5D42EFC4CCDA}" dt="2022-05-19T18:45:31.821" v="15" actId="167"/>
          <ac:spMkLst>
            <pc:docMk/>
            <pc:sldMk cId="3259056055" sldId="287"/>
            <ac:spMk id="8" creationId="{707CE27B-71AE-478F-8E3B-FD50254C97E5}"/>
          </ac:spMkLst>
        </pc:spChg>
      </pc:sldChg>
      <pc:sldChg chg="modSp mod">
        <pc:chgData name="Marina Polo Gonzalez" userId="6c665310-7d80-48c7-b4bf-120ca323cc41" providerId="ADAL" clId="{A31134B1-95A2-483B-927B-5D42EFC4CCDA}" dt="2022-05-19T18:50:54.723" v="16" actId="167"/>
        <pc:sldMkLst>
          <pc:docMk/>
          <pc:sldMk cId="2268160632" sldId="288"/>
        </pc:sldMkLst>
        <pc:spChg chg="ord">
          <ac:chgData name="Marina Polo Gonzalez" userId="6c665310-7d80-48c7-b4bf-120ca323cc41" providerId="ADAL" clId="{A31134B1-95A2-483B-927B-5D42EFC4CCDA}" dt="2022-05-19T18:50:54.723" v="16" actId="167"/>
          <ac:spMkLst>
            <pc:docMk/>
            <pc:sldMk cId="2268160632" sldId="288"/>
            <ac:spMk id="8" creationId="{A74258FE-8A76-4B47-AA36-81F1EE9F30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44D2-6CF6-49E4-BF59-A6D3894EE008}" type="datetimeFigureOut">
              <a:rPr lang="es-ES" smtClean="0"/>
              <a:t>19/05/2022</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FE4CE-D12E-415C-BF94-4F28D621D82B}" type="slidenum">
              <a:rPr lang="es-ES" smtClean="0"/>
              <a:t>‹#›</a:t>
            </a:fld>
            <a:endParaRPr lang="es-ES"/>
          </a:p>
        </p:txBody>
      </p:sp>
    </p:spTree>
    <p:extLst>
      <p:ext uri="{BB962C8B-B14F-4D97-AF65-F5344CB8AC3E}">
        <p14:creationId xmlns:p14="http://schemas.microsoft.com/office/powerpoint/2010/main" val="83974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4DFE4CE-D12E-415C-BF94-4F28D621D82B}" type="slidenum">
              <a:rPr lang="es-ES" smtClean="0"/>
              <a:t>3</a:t>
            </a:fld>
            <a:endParaRPr lang="es-ES"/>
          </a:p>
        </p:txBody>
      </p:sp>
    </p:spTree>
    <p:extLst>
      <p:ext uri="{BB962C8B-B14F-4D97-AF65-F5344CB8AC3E}">
        <p14:creationId xmlns:p14="http://schemas.microsoft.com/office/powerpoint/2010/main" val="37666294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6" name="Picture 25" descr="A picture containing building, outdoor, city, several&#10;&#10;Description automatically generated">
            <a:extLst>
              <a:ext uri="{FF2B5EF4-FFF2-40B4-BE49-F238E27FC236}">
                <a16:creationId xmlns:a16="http://schemas.microsoft.com/office/drawing/2014/main" id="{99F8E43D-20A8-48BC-8E8C-68E4C64F79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27" t="212" r="18639" b="-36"/>
          <a:stretch/>
        </p:blipFill>
        <p:spPr>
          <a:xfrm>
            <a:off x="-89257" y="0"/>
            <a:ext cx="12359445" cy="6095509"/>
          </a:xfrm>
          <a:prstGeom prst="rect">
            <a:avLst/>
          </a:prstGeom>
        </p:spPr>
      </p:pic>
      <p:sp>
        <p:nvSpPr>
          <p:cNvPr id="27" name="Rectángulo 1">
            <a:extLst>
              <a:ext uri="{FF2B5EF4-FFF2-40B4-BE49-F238E27FC236}">
                <a16:creationId xmlns:a16="http://schemas.microsoft.com/office/drawing/2014/main" id="{18E20A9D-07EB-4190-A406-895A9341C57E}"/>
              </a:ext>
            </a:extLst>
          </p:cNvPr>
          <p:cNvSpPr/>
          <p:nvPr userDrawn="1"/>
        </p:nvSpPr>
        <p:spPr>
          <a:xfrm>
            <a:off x="-95573" y="3811290"/>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o 11">
            <a:extLst>
              <a:ext uri="{FF2B5EF4-FFF2-40B4-BE49-F238E27FC236}">
                <a16:creationId xmlns:a16="http://schemas.microsoft.com/office/drawing/2014/main" id="{CA583C1D-1866-4B24-9AD8-D377D1E7EEA4}"/>
              </a:ext>
            </a:extLst>
          </p:cNvPr>
          <p:cNvGrpSpPr/>
          <p:nvPr userDrawn="1"/>
        </p:nvGrpSpPr>
        <p:grpSpPr>
          <a:xfrm>
            <a:off x="-866965" y="4117657"/>
            <a:ext cx="11178179" cy="1603775"/>
            <a:chOff x="216120" y="3664226"/>
            <a:chExt cx="8120150" cy="1184854"/>
          </a:xfrm>
        </p:grpSpPr>
        <p:sp>
          <p:nvSpPr>
            <p:cNvPr id="30" name="object 2">
              <a:extLst>
                <a:ext uri="{FF2B5EF4-FFF2-40B4-BE49-F238E27FC236}">
                  <a16:creationId xmlns:a16="http://schemas.microsoft.com/office/drawing/2014/main" id="{DC33C2CA-76D7-4E87-A73A-37E68C1BBE78}"/>
                </a:ext>
              </a:extLst>
            </p:cNvPr>
            <p:cNvSpPr txBox="1"/>
            <p:nvPr/>
          </p:nvSpPr>
          <p:spPr>
            <a:xfrm>
              <a:off x="3140231" y="3735951"/>
              <a:ext cx="3089786" cy="740462"/>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3000" b="1">
                  <a:solidFill>
                    <a:srgbClr val="103B4C"/>
                  </a:solidFill>
                  <a:latin typeface="Century Gothic" panose="020B0502020202020204" pitchFamily="34" charset="0"/>
                </a:defRPr>
              </a:lvl1pPr>
            </a:lstStyle>
            <a:p>
              <a:pPr algn="l"/>
              <a:r>
                <a:rPr lang="es-ES" sz="1800">
                  <a:solidFill>
                    <a:schemeClr val="tx1"/>
                  </a:solidFill>
                  <a:latin typeface="Century Gothic"/>
                </a:rPr>
                <a:t>VI</a:t>
              </a:r>
              <a:r>
                <a:rPr sz="1800">
                  <a:solidFill>
                    <a:schemeClr val="tx1"/>
                  </a:solidFill>
                  <a:latin typeface="Century Gothic"/>
                </a:rPr>
                <a:t> JORNADA DE BUENAS PRÁCTICAS </a:t>
              </a:r>
              <a:endParaRPr lang="es-ES" sz="1800">
                <a:solidFill>
                  <a:schemeClr val="tx1"/>
                </a:solidFill>
                <a:latin typeface="Century Gothic"/>
              </a:endParaRPr>
            </a:p>
            <a:p>
              <a:pPr algn="l"/>
              <a:r>
                <a:rPr sz="1800">
                  <a:solidFill>
                    <a:schemeClr val="tx1"/>
                  </a:solidFill>
                  <a:latin typeface="Century Gothic"/>
                </a:rPr>
                <a:t>Y APRENDIZAJE MUTUO EN EL S</a:t>
              </a:r>
              <a:r>
                <a:rPr lang="es-ES" sz="1800">
                  <a:solidFill>
                    <a:schemeClr val="tx1"/>
                  </a:solidFill>
                  <a:latin typeface="Century Gothic"/>
                </a:rPr>
                <a:t>ISTEMA </a:t>
              </a:r>
            </a:p>
            <a:p>
              <a:pPr algn="l"/>
              <a:r>
                <a:rPr sz="1800">
                  <a:solidFill>
                    <a:schemeClr val="tx1"/>
                  </a:solidFill>
                  <a:latin typeface="Century Gothic"/>
                </a:rPr>
                <a:t>N</a:t>
              </a:r>
              <a:r>
                <a:rPr lang="es-ES" sz="1800">
                  <a:solidFill>
                    <a:schemeClr val="tx1"/>
                  </a:solidFill>
                  <a:latin typeface="Century Gothic"/>
                </a:rPr>
                <a:t>ACIONAL DE </a:t>
              </a:r>
              <a:r>
                <a:rPr sz="1800">
                  <a:solidFill>
                    <a:schemeClr val="tx1"/>
                  </a:solidFill>
                  <a:latin typeface="Century Gothic"/>
                </a:rPr>
                <a:t>E</a:t>
              </a:r>
              <a:r>
                <a:rPr lang="es-ES" sz="1800">
                  <a:solidFill>
                    <a:schemeClr val="tx1"/>
                  </a:solidFill>
                  <a:latin typeface="Century Gothic"/>
                </a:rPr>
                <a:t>MPLEO</a:t>
              </a:r>
              <a:endParaRPr sz="1800">
                <a:solidFill>
                  <a:schemeClr val="tx1"/>
                </a:solidFill>
                <a:latin typeface="Century Gothic"/>
              </a:endParaRPr>
            </a:p>
          </p:txBody>
        </p:sp>
        <p:sp>
          <p:nvSpPr>
            <p:cNvPr id="31" name="Rectángulo 9">
              <a:extLst>
                <a:ext uri="{FF2B5EF4-FFF2-40B4-BE49-F238E27FC236}">
                  <a16:creationId xmlns:a16="http://schemas.microsoft.com/office/drawing/2014/main" id="{B3923353-BF59-46C4-B5D8-3EAE300A85AE}"/>
                </a:ext>
              </a:extLst>
            </p:cNvPr>
            <p:cNvSpPr/>
            <p:nvPr/>
          </p:nvSpPr>
          <p:spPr>
            <a:xfrm>
              <a:off x="3056546" y="4496494"/>
              <a:ext cx="5279724" cy="352586"/>
            </a:xfrm>
            <a:prstGeom prst="rect">
              <a:avLst/>
            </a:prstGeom>
          </p:spPr>
          <p:txBody>
            <a:bodyPr wrap="square" lIns="91440" tIns="45720" rIns="91440" bIns="45720" anchor="t">
              <a:spAutoFit/>
            </a:bodyPr>
            <a:lstStyle/>
            <a:p>
              <a:pPr>
                <a:lnSpc>
                  <a:spcPct val="107000"/>
                </a:lnSpc>
              </a:pPr>
              <a:r>
                <a:rPr lang="es-ES" sz="1200" b="1" i="1">
                  <a:latin typeface="Century Gothic"/>
                  <a:cs typeface="Calibri" panose="020F0502020204030204"/>
                </a:rPr>
                <a:t>Nuevos Espacios de Innovación y</a:t>
              </a:r>
              <a:endParaRPr lang="es-ES">
                <a:cs typeface="Calibri" panose="020F0502020204030204"/>
              </a:endParaRPr>
            </a:p>
            <a:p>
              <a:pPr>
                <a:lnSpc>
                  <a:spcPct val="107000"/>
                </a:lnSpc>
              </a:pPr>
              <a:r>
                <a:rPr lang="es-ES" sz="1200" b="1" i="1">
                  <a:latin typeface="Century Gothic"/>
                  <a:ea typeface="Calibri" panose="020F0502020204030204" pitchFamily="34" charset="0"/>
                  <a:cs typeface="Calibri,BoldItalic"/>
                </a:rPr>
                <a:t>Colaboración en las Políticas Activas de Empleo</a:t>
              </a:r>
              <a:endParaRPr lang="es-ES">
                <a:cs typeface="Calibri" panose="020F0502020204030204"/>
              </a:endParaRPr>
            </a:p>
          </p:txBody>
        </p:sp>
        <p:sp>
          <p:nvSpPr>
            <p:cNvPr id="32" name="object 2">
              <a:extLst>
                <a:ext uri="{FF2B5EF4-FFF2-40B4-BE49-F238E27FC236}">
                  <a16:creationId xmlns:a16="http://schemas.microsoft.com/office/drawing/2014/main" id="{77939A72-DF81-43B3-BE38-D825A6E4B78F}"/>
                </a:ext>
              </a:extLst>
            </p:cNvPr>
            <p:cNvSpPr txBox="1"/>
            <p:nvPr/>
          </p:nvSpPr>
          <p:spPr>
            <a:xfrm>
              <a:off x="216120" y="3664226"/>
              <a:ext cx="3259045" cy="1145913"/>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1600" b="1">
                  <a:solidFill>
                    <a:srgbClr val="103B4C"/>
                  </a:solidFill>
                  <a:latin typeface="Century Gothic" panose="020B0502020202020204" pitchFamily="34" charset="0"/>
                </a:defRPr>
              </a:lvl1pPr>
            </a:lstStyle>
            <a:p>
              <a:pPr>
                <a:lnSpc>
                  <a:spcPct val="100000"/>
                </a:lnSpc>
                <a:spcBef>
                  <a:spcPts val="0"/>
                </a:spcBef>
              </a:pPr>
              <a:r>
                <a:rPr lang="es-ES" sz="3600">
                  <a:solidFill>
                    <a:schemeClr val="tx1"/>
                  </a:solidFill>
                  <a:latin typeface="Century Gothic"/>
                </a:rPr>
                <a:t>Madrid </a:t>
              </a:r>
              <a:endParaRPr lang="es-ES" sz="3600">
                <a:solidFill>
                  <a:schemeClr val="tx1"/>
                </a:solidFill>
              </a:endParaRPr>
            </a:p>
            <a:p>
              <a:pPr>
                <a:lnSpc>
                  <a:spcPct val="100000"/>
                </a:lnSpc>
                <a:spcBef>
                  <a:spcPts val="0"/>
                </a:spcBef>
              </a:pPr>
              <a:r>
                <a:rPr lang="es-ES" sz="3600">
                  <a:solidFill>
                    <a:schemeClr val="tx1"/>
                  </a:solidFill>
                  <a:latin typeface="Century Gothic"/>
                </a:rPr>
                <a:t>19 – 20</a:t>
              </a:r>
              <a:endParaRPr lang="es-ES" sz="3600">
                <a:solidFill>
                  <a:schemeClr val="tx1"/>
                </a:solidFill>
              </a:endParaRPr>
            </a:p>
            <a:p>
              <a:pPr>
                <a:lnSpc>
                  <a:spcPct val="100000"/>
                </a:lnSpc>
                <a:spcBef>
                  <a:spcPts val="0"/>
                </a:spcBef>
              </a:pPr>
              <a:r>
                <a:rPr lang="es-ES" sz="2800">
                  <a:solidFill>
                    <a:schemeClr val="tx1"/>
                  </a:solidFill>
                  <a:latin typeface="Century Gothic"/>
                </a:rPr>
                <a:t> mayo 2022</a:t>
              </a:r>
              <a:endParaRPr lang="es-ES" sz="2800">
                <a:solidFill>
                  <a:schemeClr val="tx1"/>
                </a:solidFill>
              </a:endParaRPr>
            </a:p>
          </p:txBody>
        </p:sp>
      </p:grpSp>
      <p:sp>
        <p:nvSpPr>
          <p:cNvPr id="43" name="Rectángulo 12">
            <a:extLst>
              <a:ext uri="{FF2B5EF4-FFF2-40B4-BE49-F238E27FC236}">
                <a16:creationId xmlns:a16="http://schemas.microsoft.com/office/drawing/2014/main" id="{11EB9933-2E5C-4BE6-9A00-5791C0AFCDCA}"/>
              </a:ext>
            </a:extLst>
          </p:cNvPr>
          <p:cNvSpPr/>
          <p:nvPr userDrawn="1"/>
        </p:nvSpPr>
        <p:spPr>
          <a:xfrm>
            <a:off x="-94767" y="3553792"/>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19">
            <a:extLst>
              <a:ext uri="{FF2B5EF4-FFF2-40B4-BE49-F238E27FC236}">
                <a16:creationId xmlns:a16="http://schemas.microsoft.com/office/drawing/2014/main" id="{EEA2C31D-7CC5-4442-8AAA-0AB83E403961}"/>
              </a:ext>
            </a:extLst>
          </p:cNvPr>
          <p:cNvSpPr/>
          <p:nvPr userDrawn="1"/>
        </p:nvSpPr>
        <p:spPr>
          <a:xfrm>
            <a:off x="-95573" y="-25283"/>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20">
            <a:extLst>
              <a:ext uri="{FF2B5EF4-FFF2-40B4-BE49-F238E27FC236}">
                <a16:creationId xmlns:a16="http://schemas.microsoft.com/office/drawing/2014/main" id="{564DA70D-9852-4A16-9FA5-7790834C2376}"/>
              </a:ext>
            </a:extLst>
          </p:cNvPr>
          <p:cNvSpPr/>
          <p:nvPr userDrawn="1"/>
        </p:nvSpPr>
        <p:spPr>
          <a:xfrm>
            <a:off x="-95573" y="2244717"/>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91906560-60FA-4675-8243-8932895C93D6" descr="6163E683-DE03-4871-A35E-24C4F05F06D5@usersad">
            <a:extLst>
              <a:ext uri="{FF2B5EF4-FFF2-40B4-BE49-F238E27FC236}">
                <a16:creationId xmlns:a16="http://schemas.microsoft.com/office/drawing/2014/main" id="{BFAC1624-31C4-B7B5-C836-773B0D228C5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3" descr="C:\Users\hieblju\Desktop\PES_logo_RGB.jpg">
            <a:extLst>
              <a:ext uri="{FF2B5EF4-FFF2-40B4-BE49-F238E27FC236}">
                <a16:creationId xmlns:a16="http://schemas.microsoft.com/office/drawing/2014/main" id="{28B62048-8C05-BF7F-E9CD-12108BBB00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28975" y="6298458"/>
            <a:ext cx="813459" cy="352907"/>
          </a:xfrm>
          <a:prstGeom prst="rect">
            <a:avLst/>
          </a:prstGeom>
          <a:noFill/>
          <a:ln>
            <a:noFill/>
          </a:ln>
        </p:spPr>
      </p:pic>
      <p:pic>
        <p:nvPicPr>
          <p:cNvPr id="24" name="Picture 8">
            <a:extLst>
              <a:ext uri="{FF2B5EF4-FFF2-40B4-BE49-F238E27FC236}">
                <a16:creationId xmlns:a16="http://schemas.microsoft.com/office/drawing/2014/main" id="{A109D78E-FD1A-EF82-7657-EE78E0D0651F}"/>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9472" y="6267072"/>
            <a:ext cx="360854" cy="480697"/>
          </a:xfrm>
          <a:prstGeom prst="rect">
            <a:avLst/>
          </a:prstGeom>
          <a:noFill/>
          <a:ln>
            <a:noFill/>
          </a:ln>
        </p:spPr>
      </p:pic>
      <p:pic>
        <p:nvPicPr>
          <p:cNvPr id="25" name="Imagen 14" descr="Resultado de imagen de sistema nacional de empleo">
            <a:extLst>
              <a:ext uri="{FF2B5EF4-FFF2-40B4-BE49-F238E27FC236}">
                <a16:creationId xmlns:a16="http://schemas.microsoft.com/office/drawing/2014/main" id="{0ACE60C9-2F40-5BD1-E5CC-15FF23A2393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668806" y="6288148"/>
            <a:ext cx="1823131" cy="442794"/>
          </a:xfrm>
          <a:prstGeom prst="rect">
            <a:avLst/>
          </a:prstGeom>
          <a:noFill/>
          <a:ln>
            <a:noFill/>
          </a:ln>
        </p:spPr>
      </p:pic>
      <p:pic>
        <p:nvPicPr>
          <p:cNvPr id="46" name="Imagen 3">
            <a:extLst>
              <a:ext uri="{FF2B5EF4-FFF2-40B4-BE49-F238E27FC236}">
                <a16:creationId xmlns:a16="http://schemas.microsoft.com/office/drawing/2014/main" id="{D90A7DFF-EFB7-6B4A-52A4-2F688F9A1DC9}"/>
              </a:ext>
            </a:extLst>
          </p:cNvPr>
          <p:cNvPicPr>
            <a:picLocks noChangeAspect="1"/>
          </p:cNvPicPr>
          <p:nvPr userDrawn="1"/>
        </p:nvPicPr>
        <p:blipFill rotWithShape="1">
          <a:blip r:embed="rId7"/>
          <a:srcRect r="56840" b="-5447"/>
          <a:stretch/>
        </p:blipFill>
        <p:spPr>
          <a:xfrm>
            <a:off x="6829779" y="6330228"/>
            <a:ext cx="1543067" cy="324000"/>
          </a:xfrm>
          <a:prstGeom prst="rect">
            <a:avLst/>
          </a:prstGeom>
        </p:spPr>
      </p:pic>
      <p:pic>
        <p:nvPicPr>
          <p:cNvPr id="47" name="Imagen 5">
            <a:extLst>
              <a:ext uri="{FF2B5EF4-FFF2-40B4-BE49-F238E27FC236}">
                <a16:creationId xmlns:a16="http://schemas.microsoft.com/office/drawing/2014/main" id="{AC5F3213-6D6B-1F8A-894A-AF390621F14F}"/>
              </a:ext>
            </a:extLst>
          </p:cNvPr>
          <p:cNvPicPr>
            <a:picLocks noChangeAspect="1"/>
          </p:cNvPicPr>
          <p:nvPr userDrawn="1"/>
        </p:nvPicPr>
        <p:blipFill>
          <a:blip r:embed="rId8"/>
          <a:stretch>
            <a:fillRect/>
          </a:stretch>
        </p:blipFill>
        <p:spPr>
          <a:xfrm>
            <a:off x="11539907" y="6167546"/>
            <a:ext cx="413924" cy="571432"/>
          </a:xfrm>
          <a:prstGeom prst="rect">
            <a:avLst/>
          </a:prstGeom>
        </p:spPr>
      </p:pic>
      <p:grpSp>
        <p:nvGrpSpPr>
          <p:cNvPr id="48" name="Grupo 2">
            <a:extLst>
              <a:ext uri="{FF2B5EF4-FFF2-40B4-BE49-F238E27FC236}">
                <a16:creationId xmlns:a16="http://schemas.microsoft.com/office/drawing/2014/main" id="{202E7A1B-112F-E4E6-0573-7E7DC881D3F0}"/>
              </a:ext>
            </a:extLst>
          </p:cNvPr>
          <p:cNvGrpSpPr/>
          <p:nvPr userDrawn="1"/>
        </p:nvGrpSpPr>
        <p:grpSpPr>
          <a:xfrm>
            <a:off x="5677364" y="6193523"/>
            <a:ext cx="815377" cy="579072"/>
            <a:chOff x="5617187" y="6184864"/>
            <a:chExt cx="815377" cy="579072"/>
          </a:xfrm>
        </p:grpSpPr>
        <p:pic>
          <p:nvPicPr>
            <p:cNvPr id="49" name="Imagen 18" descr="Imagen que contiene Diagrama&#10;&#10;Descripción generada automáticamente">
              <a:extLst>
                <a:ext uri="{FF2B5EF4-FFF2-40B4-BE49-F238E27FC236}">
                  <a16:creationId xmlns:a16="http://schemas.microsoft.com/office/drawing/2014/main" id="{5846832F-6B73-6462-DBDB-CFFDFD800611}"/>
                </a:ext>
              </a:extLst>
            </p:cNvPr>
            <p:cNvPicPr>
              <a:picLocks noChangeAspect="1"/>
            </p:cNvPicPr>
            <p:nvPr/>
          </p:nvPicPr>
          <p:blipFill rotWithShape="1">
            <a:blip r:embed="rId9"/>
            <a:srcRect t="58108" b="-336"/>
            <a:stretch/>
          </p:blipFill>
          <p:spPr>
            <a:xfrm>
              <a:off x="5617187" y="6545749"/>
              <a:ext cx="815377" cy="218187"/>
            </a:xfrm>
            <a:prstGeom prst="rect">
              <a:avLst/>
            </a:prstGeom>
          </p:spPr>
        </p:pic>
        <p:pic>
          <p:nvPicPr>
            <p:cNvPr id="50" name="Imagen 7">
              <a:extLst>
                <a:ext uri="{FF2B5EF4-FFF2-40B4-BE49-F238E27FC236}">
                  <a16:creationId xmlns:a16="http://schemas.microsoft.com/office/drawing/2014/main" id="{FD5ACC7E-340A-0EAB-0B86-AAADF2D6E575}"/>
                </a:ext>
              </a:extLst>
            </p:cNvPr>
            <p:cNvPicPr>
              <a:picLocks noChangeAspect="1"/>
            </p:cNvPicPr>
            <p:nvPr/>
          </p:nvPicPr>
          <p:blipFill rotWithShape="1">
            <a:blip r:embed="rId9"/>
            <a:srcRect l="27679" t="-783" r="25000" b="38908"/>
            <a:stretch/>
          </p:blipFill>
          <p:spPr>
            <a:xfrm>
              <a:off x="5825005" y="6184864"/>
              <a:ext cx="459606" cy="395827"/>
            </a:xfrm>
            <a:prstGeom prst="rect">
              <a:avLst/>
            </a:prstGeom>
          </p:spPr>
        </p:pic>
      </p:grpSp>
      <p:pic>
        <p:nvPicPr>
          <p:cNvPr id="51" name="6 Imagen" descr="FSE-NEXT-GENERATION-H-COLOR.png">
            <a:extLst>
              <a:ext uri="{FF2B5EF4-FFF2-40B4-BE49-F238E27FC236}">
                <a16:creationId xmlns:a16="http://schemas.microsoft.com/office/drawing/2014/main" id="{1E76D937-E547-5FF1-1631-6EBD25C2C00D}"/>
              </a:ext>
            </a:extLst>
          </p:cNvPr>
          <p:cNvPicPr>
            <a:picLocks noChangeAspect="1"/>
          </p:cNvPicPr>
          <p:nvPr userDrawn="1"/>
        </p:nvPicPr>
        <p:blipFill rotWithShape="1">
          <a:blip r:embed="rId10" cstate="print"/>
          <a:srcRect l="1" r="-3" b="22"/>
          <a:stretch/>
        </p:blipFill>
        <p:spPr>
          <a:xfrm>
            <a:off x="8709884" y="6267814"/>
            <a:ext cx="2492982" cy="447295"/>
          </a:xfrm>
          <a:prstGeom prst="rect">
            <a:avLst/>
          </a:prstGeom>
        </p:spPr>
      </p:pic>
    </p:spTree>
    <p:extLst>
      <p:ext uri="{BB962C8B-B14F-4D97-AF65-F5344CB8AC3E}">
        <p14:creationId xmlns:p14="http://schemas.microsoft.com/office/powerpoint/2010/main" val="214914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9" name="Imagen 19" descr="Calle de ciudad con edificios altos&#10;&#10;Descripción generada automáticamente">
            <a:extLst>
              <a:ext uri="{FF2B5EF4-FFF2-40B4-BE49-F238E27FC236}">
                <a16:creationId xmlns:a16="http://schemas.microsoft.com/office/drawing/2014/main" id="{3D17EB9E-F307-445A-9485-85E206419DD3}"/>
              </a:ext>
            </a:extLst>
          </p:cNvPr>
          <p:cNvPicPr>
            <a:picLocks noChangeAspect="1"/>
          </p:cNvPicPr>
          <p:nvPr userDrawn="1"/>
        </p:nvPicPr>
        <p:blipFill rotWithShape="1">
          <a:blip r:embed="rId2"/>
          <a:srcRect l="-208" t="8377" r="726" b="6806"/>
          <a:stretch/>
        </p:blipFill>
        <p:spPr>
          <a:xfrm>
            <a:off x="-92988" y="-216405"/>
            <a:ext cx="12378028" cy="6293382"/>
          </a:xfrm>
          <a:prstGeom prst="rect">
            <a:avLst/>
          </a:prstGeom>
        </p:spPr>
      </p:pic>
      <p:sp>
        <p:nvSpPr>
          <p:cNvPr id="20" name="Rectángulo 1">
            <a:extLst>
              <a:ext uri="{FF2B5EF4-FFF2-40B4-BE49-F238E27FC236}">
                <a16:creationId xmlns:a16="http://schemas.microsoft.com/office/drawing/2014/main" id="{A07AB8AF-2C83-4DCE-8B08-562F6E520630}"/>
              </a:ext>
            </a:extLst>
          </p:cNvPr>
          <p:cNvSpPr/>
          <p:nvPr userDrawn="1"/>
        </p:nvSpPr>
        <p:spPr>
          <a:xfrm>
            <a:off x="-95573" y="3811290"/>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91906560-60FA-4675-8243-8932895C93D6" descr="6163E683-DE03-4871-A35E-24C4F05F06D5@usersad">
            <a:extLst>
              <a:ext uri="{FF2B5EF4-FFF2-40B4-BE49-F238E27FC236}">
                <a16:creationId xmlns:a16="http://schemas.microsoft.com/office/drawing/2014/main" id="{4F3ABA7E-A7EA-4A4C-8585-78DC157EF88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o 11">
            <a:extLst>
              <a:ext uri="{FF2B5EF4-FFF2-40B4-BE49-F238E27FC236}">
                <a16:creationId xmlns:a16="http://schemas.microsoft.com/office/drawing/2014/main" id="{1462E00E-81B9-44C5-B406-86CBF5C7EC8E}"/>
              </a:ext>
            </a:extLst>
          </p:cNvPr>
          <p:cNvGrpSpPr/>
          <p:nvPr userDrawn="1"/>
        </p:nvGrpSpPr>
        <p:grpSpPr>
          <a:xfrm>
            <a:off x="-866965" y="4117657"/>
            <a:ext cx="11178179" cy="1603775"/>
            <a:chOff x="216120" y="3664226"/>
            <a:chExt cx="8120150" cy="1184854"/>
          </a:xfrm>
        </p:grpSpPr>
        <p:sp>
          <p:nvSpPr>
            <p:cNvPr id="23" name="object 2">
              <a:extLst>
                <a:ext uri="{FF2B5EF4-FFF2-40B4-BE49-F238E27FC236}">
                  <a16:creationId xmlns:a16="http://schemas.microsoft.com/office/drawing/2014/main" id="{D6FFE24E-AE0A-4D8F-B3E1-C48F7FE1FF8B}"/>
                </a:ext>
              </a:extLst>
            </p:cNvPr>
            <p:cNvSpPr txBox="1"/>
            <p:nvPr/>
          </p:nvSpPr>
          <p:spPr>
            <a:xfrm>
              <a:off x="3140231" y="3735951"/>
              <a:ext cx="3089786" cy="740462"/>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3000" b="1">
                  <a:solidFill>
                    <a:srgbClr val="103B4C"/>
                  </a:solidFill>
                  <a:latin typeface="Century Gothic" panose="020B0502020202020204" pitchFamily="34" charset="0"/>
                </a:defRPr>
              </a:lvl1pPr>
            </a:lstStyle>
            <a:p>
              <a:pPr algn="l"/>
              <a:r>
                <a:rPr lang="es-ES" sz="1800">
                  <a:solidFill>
                    <a:schemeClr val="tx1"/>
                  </a:solidFill>
                  <a:latin typeface="Century Gothic"/>
                </a:rPr>
                <a:t>VI</a:t>
              </a:r>
              <a:r>
                <a:rPr sz="1800">
                  <a:solidFill>
                    <a:schemeClr val="tx1"/>
                  </a:solidFill>
                  <a:latin typeface="Century Gothic"/>
                </a:rPr>
                <a:t> JORNADA DE BUENAS PRÁCTICAS </a:t>
              </a:r>
              <a:endParaRPr lang="es-ES" sz="1800">
                <a:solidFill>
                  <a:schemeClr val="tx1"/>
                </a:solidFill>
                <a:latin typeface="Century Gothic"/>
              </a:endParaRPr>
            </a:p>
            <a:p>
              <a:pPr algn="l"/>
              <a:r>
                <a:rPr sz="1800">
                  <a:solidFill>
                    <a:schemeClr val="tx1"/>
                  </a:solidFill>
                  <a:latin typeface="Century Gothic"/>
                </a:rPr>
                <a:t>Y APRENDIZAJE MUTUO EN EL S</a:t>
              </a:r>
              <a:r>
                <a:rPr lang="es-ES" sz="1800">
                  <a:solidFill>
                    <a:schemeClr val="tx1"/>
                  </a:solidFill>
                  <a:latin typeface="Century Gothic"/>
                </a:rPr>
                <a:t>ISTEMA </a:t>
              </a:r>
            </a:p>
            <a:p>
              <a:pPr algn="l"/>
              <a:r>
                <a:rPr sz="1800">
                  <a:solidFill>
                    <a:schemeClr val="tx1"/>
                  </a:solidFill>
                  <a:latin typeface="Century Gothic"/>
                </a:rPr>
                <a:t>N</a:t>
              </a:r>
              <a:r>
                <a:rPr lang="es-ES" sz="1800">
                  <a:solidFill>
                    <a:schemeClr val="tx1"/>
                  </a:solidFill>
                  <a:latin typeface="Century Gothic"/>
                </a:rPr>
                <a:t>ACIONAL DE </a:t>
              </a:r>
              <a:r>
                <a:rPr sz="1800">
                  <a:solidFill>
                    <a:schemeClr val="tx1"/>
                  </a:solidFill>
                  <a:latin typeface="Century Gothic"/>
                </a:rPr>
                <a:t>E</a:t>
              </a:r>
              <a:r>
                <a:rPr lang="es-ES" sz="1800">
                  <a:solidFill>
                    <a:schemeClr val="tx1"/>
                  </a:solidFill>
                  <a:latin typeface="Century Gothic"/>
                </a:rPr>
                <a:t>MPLEO</a:t>
              </a:r>
              <a:endParaRPr sz="1800">
                <a:solidFill>
                  <a:schemeClr val="tx1"/>
                </a:solidFill>
                <a:latin typeface="Century Gothic"/>
              </a:endParaRPr>
            </a:p>
          </p:txBody>
        </p:sp>
        <p:sp>
          <p:nvSpPr>
            <p:cNvPr id="24" name="Rectángulo 9">
              <a:extLst>
                <a:ext uri="{FF2B5EF4-FFF2-40B4-BE49-F238E27FC236}">
                  <a16:creationId xmlns:a16="http://schemas.microsoft.com/office/drawing/2014/main" id="{AC84AF55-2737-4739-8504-DFE55369B8FF}"/>
                </a:ext>
              </a:extLst>
            </p:cNvPr>
            <p:cNvSpPr/>
            <p:nvPr/>
          </p:nvSpPr>
          <p:spPr>
            <a:xfrm>
              <a:off x="3056546" y="4496494"/>
              <a:ext cx="5279724" cy="352586"/>
            </a:xfrm>
            <a:prstGeom prst="rect">
              <a:avLst/>
            </a:prstGeom>
          </p:spPr>
          <p:txBody>
            <a:bodyPr wrap="square" lIns="91440" tIns="45720" rIns="91440" bIns="45720" anchor="t">
              <a:spAutoFit/>
            </a:bodyPr>
            <a:lstStyle/>
            <a:p>
              <a:pPr>
                <a:lnSpc>
                  <a:spcPct val="107000"/>
                </a:lnSpc>
              </a:pPr>
              <a:r>
                <a:rPr lang="es-ES" sz="1200" b="1" i="1">
                  <a:latin typeface="Century Gothic"/>
                  <a:cs typeface="Calibri" panose="020F0502020204030204"/>
                </a:rPr>
                <a:t>Nuevos Espacios de Innovación y</a:t>
              </a:r>
              <a:endParaRPr lang="es-ES">
                <a:cs typeface="Calibri" panose="020F0502020204030204"/>
              </a:endParaRPr>
            </a:p>
            <a:p>
              <a:pPr>
                <a:lnSpc>
                  <a:spcPct val="107000"/>
                </a:lnSpc>
              </a:pPr>
              <a:r>
                <a:rPr lang="es-ES" sz="1200" b="1" i="1">
                  <a:latin typeface="Century Gothic"/>
                  <a:ea typeface="Calibri" panose="020F0502020204030204" pitchFamily="34" charset="0"/>
                  <a:cs typeface="Calibri,BoldItalic"/>
                </a:rPr>
                <a:t>Colaboración en las Políticas Activas de Empleo</a:t>
              </a:r>
              <a:endParaRPr lang="es-ES">
                <a:cs typeface="Calibri" panose="020F0502020204030204"/>
              </a:endParaRPr>
            </a:p>
          </p:txBody>
        </p:sp>
        <p:sp>
          <p:nvSpPr>
            <p:cNvPr id="25" name="object 2">
              <a:extLst>
                <a:ext uri="{FF2B5EF4-FFF2-40B4-BE49-F238E27FC236}">
                  <a16:creationId xmlns:a16="http://schemas.microsoft.com/office/drawing/2014/main" id="{D2AB5922-3FC7-4DAB-AF75-44C0DBF07BEB}"/>
                </a:ext>
              </a:extLst>
            </p:cNvPr>
            <p:cNvSpPr txBox="1"/>
            <p:nvPr/>
          </p:nvSpPr>
          <p:spPr>
            <a:xfrm>
              <a:off x="216120" y="3664226"/>
              <a:ext cx="3259045" cy="1145913"/>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1600" b="1">
                  <a:solidFill>
                    <a:srgbClr val="103B4C"/>
                  </a:solidFill>
                  <a:latin typeface="Century Gothic" panose="020B0502020202020204" pitchFamily="34" charset="0"/>
                </a:defRPr>
              </a:lvl1pPr>
            </a:lstStyle>
            <a:p>
              <a:pPr>
                <a:lnSpc>
                  <a:spcPct val="100000"/>
                </a:lnSpc>
                <a:spcBef>
                  <a:spcPts val="0"/>
                </a:spcBef>
              </a:pPr>
              <a:r>
                <a:rPr lang="es-ES" sz="3600">
                  <a:solidFill>
                    <a:schemeClr val="tx1"/>
                  </a:solidFill>
                  <a:latin typeface="Century Gothic"/>
                </a:rPr>
                <a:t>Madrid </a:t>
              </a:r>
              <a:endParaRPr lang="es-ES" sz="3600">
                <a:solidFill>
                  <a:schemeClr val="tx1"/>
                </a:solidFill>
              </a:endParaRPr>
            </a:p>
            <a:p>
              <a:pPr>
                <a:lnSpc>
                  <a:spcPct val="100000"/>
                </a:lnSpc>
                <a:spcBef>
                  <a:spcPts val="0"/>
                </a:spcBef>
              </a:pPr>
              <a:r>
                <a:rPr lang="es-ES" sz="3600">
                  <a:solidFill>
                    <a:schemeClr val="tx1"/>
                  </a:solidFill>
                  <a:latin typeface="Century Gothic"/>
                </a:rPr>
                <a:t>19 – 20</a:t>
              </a:r>
              <a:endParaRPr lang="es-ES" sz="3600">
                <a:solidFill>
                  <a:schemeClr val="tx1"/>
                </a:solidFill>
              </a:endParaRPr>
            </a:p>
            <a:p>
              <a:pPr>
                <a:lnSpc>
                  <a:spcPct val="100000"/>
                </a:lnSpc>
                <a:spcBef>
                  <a:spcPts val="0"/>
                </a:spcBef>
              </a:pPr>
              <a:r>
                <a:rPr lang="es-ES" sz="2800">
                  <a:solidFill>
                    <a:schemeClr val="tx1"/>
                  </a:solidFill>
                  <a:latin typeface="Century Gothic"/>
                </a:rPr>
                <a:t> mayo 2022</a:t>
              </a:r>
              <a:endParaRPr lang="es-ES" sz="2800">
                <a:solidFill>
                  <a:schemeClr val="tx1"/>
                </a:solidFill>
              </a:endParaRPr>
            </a:p>
          </p:txBody>
        </p:sp>
      </p:grpSp>
      <p:pic>
        <p:nvPicPr>
          <p:cNvPr id="26" name="Imagen 13" descr="C:\Users\hieblju\Desktop\PES_logo_RGB.jpg">
            <a:extLst>
              <a:ext uri="{FF2B5EF4-FFF2-40B4-BE49-F238E27FC236}">
                <a16:creationId xmlns:a16="http://schemas.microsoft.com/office/drawing/2014/main" id="{442E961C-7189-433C-BA84-CC0CC89670C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12840" y="6298458"/>
            <a:ext cx="813459" cy="352907"/>
          </a:xfrm>
          <a:prstGeom prst="rect">
            <a:avLst/>
          </a:prstGeom>
          <a:noFill/>
          <a:ln>
            <a:noFill/>
          </a:ln>
        </p:spPr>
      </p:pic>
      <p:pic>
        <p:nvPicPr>
          <p:cNvPr id="27" name="Picture 8">
            <a:extLst>
              <a:ext uri="{FF2B5EF4-FFF2-40B4-BE49-F238E27FC236}">
                <a16:creationId xmlns:a16="http://schemas.microsoft.com/office/drawing/2014/main" id="{EB84E00E-3EBC-436A-81DD-79C1C50CABA4}"/>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6066" y="6267072"/>
            <a:ext cx="360854" cy="480697"/>
          </a:xfrm>
          <a:prstGeom prst="rect">
            <a:avLst/>
          </a:prstGeom>
          <a:noFill/>
          <a:ln>
            <a:noFill/>
          </a:ln>
        </p:spPr>
      </p:pic>
      <p:pic>
        <p:nvPicPr>
          <p:cNvPr id="28" name="Imagen 14" descr="Resultado de imagen de sistema nacional de empleo">
            <a:extLst>
              <a:ext uri="{FF2B5EF4-FFF2-40B4-BE49-F238E27FC236}">
                <a16:creationId xmlns:a16="http://schemas.microsoft.com/office/drawing/2014/main" id="{55AE46D9-C579-43A4-A148-E5FFEBF7A2C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45470" y="6288148"/>
            <a:ext cx="1823131" cy="442794"/>
          </a:xfrm>
          <a:prstGeom prst="rect">
            <a:avLst/>
          </a:prstGeom>
          <a:noFill/>
          <a:ln>
            <a:noFill/>
          </a:ln>
        </p:spPr>
      </p:pic>
      <p:pic>
        <p:nvPicPr>
          <p:cNvPr id="29" name="Imagen 3">
            <a:extLst>
              <a:ext uri="{FF2B5EF4-FFF2-40B4-BE49-F238E27FC236}">
                <a16:creationId xmlns:a16="http://schemas.microsoft.com/office/drawing/2014/main" id="{593B0177-A31D-458F-B80E-2C7AD4F2B109}"/>
              </a:ext>
            </a:extLst>
          </p:cNvPr>
          <p:cNvPicPr>
            <a:picLocks noChangeAspect="1"/>
          </p:cNvPicPr>
          <p:nvPr userDrawn="1"/>
        </p:nvPicPr>
        <p:blipFill rotWithShape="1">
          <a:blip r:embed="rId7"/>
          <a:srcRect r="56840" b="-5447"/>
          <a:stretch/>
        </p:blipFill>
        <p:spPr>
          <a:xfrm>
            <a:off x="6229724" y="6330228"/>
            <a:ext cx="1543067" cy="324000"/>
          </a:xfrm>
          <a:prstGeom prst="rect">
            <a:avLst/>
          </a:prstGeom>
        </p:spPr>
      </p:pic>
      <p:pic>
        <p:nvPicPr>
          <p:cNvPr id="30" name="Imagen 5">
            <a:extLst>
              <a:ext uri="{FF2B5EF4-FFF2-40B4-BE49-F238E27FC236}">
                <a16:creationId xmlns:a16="http://schemas.microsoft.com/office/drawing/2014/main" id="{CAB26CD2-31E1-4208-BC7D-387D40F5F605}"/>
              </a:ext>
            </a:extLst>
          </p:cNvPr>
          <p:cNvPicPr>
            <a:picLocks noChangeAspect="1"/>
          </p:cNvPicPr>
          <p:nvPr userDrawn="1"/>
        </p:nvPicPr>
        <p:blipFill>
          <a:blip r:embed="rId8"/>
          <a:stretch>
            <a:fillRect/>
          </a:stretch>
        </p:blipFill>
        <p:spPr>
          <a:xfrm>
            <a:off x="11539907" y="6167546"/>
            <a:ext cx="413924" cy="571432"/>
          </a:xfrm>
          <a:prstGeom prst="rect">
            <a:avLst/>
          </a:prstGeom>
        </p:spPr>
      </p:pic>
      <p:grpSp>
        <p:nvGrpSpPr>
          <p:cNvPr id="31" name="Grupo 2">
            <a:extLst>
              <a:ext uri="{FF2B5EF4-FFF2-40B4-BE49-F238E27FC236}">
                <a16:creationId xmlns:a16="http://schemas.microsoft.com/office/drawing/2014/main" id="{C4337500-22D2-42A5-8444-9C2F38257D49}"/>
              </a:ext>
            </a:extLst>
          </p:cNvPr>
          <p:cNvGrpSpPr/>
          <p:nvPr userDrawn="1"/>
        </p:nvGrpSpPr>
        <p:grpSpPr>
          <a:xfrm>
            <a:off x="5158255" y="6193523"/>
            <a:ext cx="815377" cy="579072"/>
            <a:chOff x="5617187" y="6184864"/>
            <a:chExt cx="815377" cy="579072"/>
          </a:xfrm>
        </p:grpSpPr>
        <p:pic>
          <p:nvPicPr>
            <p:cNvPr id="32" name="Imagen 18" descr="Imagen que contiene Diagrama&#10;&#10;Descripción generada automáticamente">
              <a:extLst>
                <a:ext uri="{FF2B5EF4-FFF2-40B4-BE49-F238E27FC236}">
                  <a16:creationId xmlns:a16="http://schemas.microsoft.com/office/drawing/2014/main" id="{64581E3C-8C6A-4547-925D-C8B44ED5BA2C}"/>
                </a:ext>
              </a:extLst>
            </p:cNvPr>
            <p:cNvPicPr>
              <a:picLocks noChangeAspect="1"/>
            </p:cNvPicPr>
            <p:nvPr/>
          </p:nvPicPr>
          <p:blipFill rotWithShape="1">
            <a:blip r:embed="rId9"/>
            <a:srcRect t="58108" b="-336"/>
            <a:stretch/>
          </p:blipFill>
          <p:spPr>
            <a:xfrm>
              <a:off x="5617187" y="6545749"/>
              <a:ext cx="815377" cy="218187"/>
            </a:xfrm>
            <a:prstGeom prst="rect">
              <a:avLst/>
            </a:prstGeom>
          </p:spPr>
        </p:pic>
        <p:pic>
          <p:nvPicPr>
            <p:cNvPr id="33" name="Imagen 7">
              <a:extLst>
                <a:ext uri="{FF2B5EF4-FFF2-40B4-BE49-F238E27FC236}">
                  <a16:creationId xmlns:a16="http://schemas.microsoft.com/office/drawing/2014/main" id="{A62C984A-FE12-4C6A-A5AA-B2B290568BC4}"/>
                </a:ext>
              </a:extLst>
            </p:cNvPr>
            <p:cNvPicPr>
              <a:picLocks noChangeAspect="1"/>
            </p:cNvPicPr>
            <p:nvPr/>
          </p:nvPicPr>
          <p:blipFill rotWithShape="1">
            <a:blip r:embed="rId9"/>
            <a:srcRect l="27679" t="-783" r="25000" b="38908"/>
            <a:stretch/>
          </p:blipFill>
          <p:spPr>
            <a:xfrm>
              <a:off x="5825005" y="6184864"/>
              <a:ext cx="459606" cy="395827"/>
            </a:xfrm>
            <a:prstGeom prst="rect">
              <a:avLst/>
            </a:prstGeom>
          </p:spPr>
        </p:pic>
      </p:grpSp>
      <p:pic>
        <p:nvPicPr>
          <p:cNvPr id="34" name="6 Imagen" descr="FSE-NEXT-GENERATION-H-COLOR.png">
            <a:extLst>
              <a:ext uri="{FF2B5EF4-FFF2-40B4-BE49-F238E27FC236}">
                <a16:creationId xmlns:a16="http://schemas.microsoft.com/office/drawing/2014/main" id="{AB3373A4-BC00-4695-87E4-04682E03449A}"/>
              </a:ext>
            </a:extLst>
          </p:cNvPr>
          <p:cNvPicPr>
            <a:picLocks noChangeAspect="1"/>
          </p:cNvPicPr>
          <p:nvPr userDrawn="1"/>
        </p:nvPicPr>
        <p:blipFill rotWithShape="1">
          <a:blip r:embed="rId10" cstate="print"/>
          <a:srcRect l="1" r="-3" b="22"/>
          <a:stretch/>
        </p:blipFill>
        <p:spPr>
          <a:xfrm>
            <a:off x="8801280" y="6267814"/>
            <a:ext cx="2492982" cy="447295"/>
          </a:xfrm>
          <a:prstGeom prst="rect">
            <a:avLst/>
          </a:prstGeom>
        </p:spPr>
      </p:pic>
      <p:pic>
        <p:nvPicPr>
          <p:cNvPr id="35" name="Picture 2" descr="España-puede-logo - Evalue Innovación">
            <a:extLst>
              <a:ext uri="{FF2B5EF4-FFF2-40B4-BE49-F238E27FC236}">
                <a16:creationId xmlns:a16="http://schemas.microsoft.com/office/drawing/2014/main" id="{6D12E493-F563-4BC8-9392-9026ED9CBDFB}"/>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976028" y="6321815"/>
            <a:ext cx="590221" cy="323511"/>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12">
            <a:extLst>
              <a:ext uri="{FF2B5EF4-FFF2-40B4-BE49-F238E27FC236}">
                <a16:creationId xmlns:a16="http://schemas.microsoft.com/office/drawing/2014/main" id="{F2484C88-A987-4FD6-AAEB-83B0A452D91C}"/>
              </a:ext>
            </a:extLst>
          </p:cNvPr>
          <p:cNvSpPr/>
          <p:nvPr userDrawn="1"/>
        </p:nvSpPr>
        <p:spPr>
          <a:xfrm>
            <a:off x="-94767" y="3553792"/>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19">
            <a:extLst>
              <a:ext uri="{FF2B5EF4-FFF2-40B4-BE49-F238E27FC236}">
                <a16:creationId xmlns:a16="http://schemas.microsoft.com/office/drawing/2014/main" id="{6B1DFDDD-1301-4745-B527-BD7090DBEF8C}"/>
              </a:ext>
            </a:extLst>
          </p:cNvPr>
          <p:cNvSpPr/>
          <p:nvPr userDrawn="1"/>
        </p:nvSpPr>
        <p:spPr>
          <a:xfrm>
            <a:off x="-95573" y="-242994"/>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20">
            <a:extLst>
              <a:ext uri="{FF2B5EF4-FFF2-40B4-BE49-F238E27FC236}">
                <a16:creationId xmlns:a16="http://schemas.microsoft.com/office/drawing/2014/main" id="{34688EA3-3FEE-4855-B95B-A0BC193355D9}"/>
              </a:ext>
            </a:extLst>
          </p:cNvPr>
          <p:cNvSpPr/>
          <p:nvPr userDrawn="1"/>
        </p:nvSpPr>
        <p:spPr>
          <a:xfrm>
            <a:off x="-95573" y="2027006"/>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57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C5D7D4-BD4A-4F48-9EEF-87C799FBB4DC}"/>
              </a:ext>
            </a:extLst>
          </p:cNvPr>
          <p:cNvSpPr/>
          <p:nvPr userDrawn="1"/>
        </p:nvSpPr>
        <p:spPr>
          <a:xfrm>
            <a:off x="0" y="-29958"/>
            <a:ext cx="12192000" cy="5260719"/>
          </a:xfrm>
          <a:prstGeom prst="rect">
            <a:avLst/>
          </a:prstGeom>
          <a:solidFill>
            <a:srgbClr val="D41D1C">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74836FBA-3C6F-4116-B6B9-01F943162952}"/>
              </a:ext>
            </a:extLst>
          </p:cNvPr>
          <p:cNvSpPr>
            <a:spLocks noGrp="1"/>
          </p:cNvSpPr>
          <p:nvPr>
            <p:ph type="sldNum" sz="quarter" idx="10"/>
          </p:nvPr>
        </p:nvSpPr>
        <p:spPr/>
        <p:txBody>
          <a:bodyPr/>
          <a:lstStyle/>
          <a:p>
            <a:fld id="{8EBCD2D7-2264-443C-98A9-DC2D1FCFBC5E}" type="slidenum">
              <a:rPr lang="es-ES" smtClean="0"/>
              <a:t>‹#›</a:t>
            </a:fld>
            <a:endParaRPr lang="es-ES"/>
          </a:p>
        </p:txBody>
      </p:sp>
      <p:sp>
        <p:nvSpPr>
          <p:cNvPr id="6" name="Google Shape;130;p17">
            <a:extLst>
              <a:ext uri="{FF2B5EF4-FFF2-40B4-BE49-F238E27FC236}">
                <a16:creationId xmlns:a16="http://schemas.microsoft.com/office/drawing/2014/main" id="{927CE79C-4DFD-4E13-A282-380824D40560}"/>
              </a:ext>
            </a:extLst>
          </p:cNvPr>
          <p:cNvSpPr txBox="1">
            <a:spLocks noGrp="1"/>
          </p:cNvSpPr>
          <p:nvPr>
            <p:ph type="subTitle" idx="1"/>
          </p:nvPr>
        </p:nvSpPr>
        <p:spPr>
          <a:xfrm>
            <a:off x="3433916" y="4617665"/>
            <a:ext cx="9338400" cy="613096"/>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 name="Google Shape;129;p17">
            <a:extLst>
              <a:ext uri="{FF2B5EF4-FFF2-40B4-BE49-F238E27FC236}">
                <a16:creationId xmlns:a16="http://schemas.microsoft.com/office/drawing/2014/main" id="{221789B3-9ED6-426B-B9D2-A99F066DF8E0}"/>
              </a:ext>
            </a:extLst>
          </p:cNvPr>
          <p:cNvSpPr txBox="1">
            <a:spLocks noGrp="1"/>
          </p:cNvSpPr>
          <p:nvPr>
            <p:ph type="ctrTitle"/>
          </p:nvPr>
        </p:nvSpPr>
        <p:spPr>
          <a:xfrm>
            <a:off x="155911" y="3136490"/>
            <a:ext cx="3128063" cy="2351298"/>
          </a:xfrm>
          <a:prstGeom prst="rect">
            <a:avLst/>
          </a:prstGeom>
        </p:spPr>
        <p:txBody>
          <a:bodyPr spcFirstLastPara="1" wrap="square" lIns="0" tIns="0" rIns="0" bIns="0" anchor="b" anchorCtr="0">
            <a:noAutofit/>
          </a:bodyPr>
          <a:lstStyle>
            <a:lvl1pPr>
              <a:defRPr>
                <a:solidFill>
                  <a:schemeClr val="tx1"/>
                </a:solidFill>
              </a:defRPr>
            </a:lvl1pPr>
          </a:lstStyle>
          <a:p>
            <a:pPr marL="0" lvl="0" indent="0" algn="l" rtl="0">
              <a:spcBef>
                <a:spcPts val="0"/>
              </a:spcBef>
              <a:spcAft>
                <a:spcPts val="0"/>
              </a:spcAft>
              <a:buNone/>
            </a:pPr>
            <a:endParaRPr sz="4000" b="1">
              <a:latin typeface="Century Gothic" panose="020B0502020202020204" pitchFamily="34" charset="0"/>
            </a:endParaRPr>
          </a:p>
        </p:txBody>
      </p:sp>
    </p:spTree>
    <p:extLst>
      <p:ext uri="{BB962C8B-B14F-4D97-AF65-F5344CB8AC3E}">
        <p14:creationId xmlns:p14="http://schemas.microsoft.com/office/powerpoint/2010/main" val="196161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CF6C902-8782-4689-BED9-6BE43451D056}"/>
              </a:ext>
            </a:extLst>
          </p:cNvPr>
          <p:cNvSpPr>
            <a:spLocks noGrp="1"/>
          </p:cNvSpPr>
          <p:nvPr>
            <p:ph type="sldNum" sz="quarter" idx="10"/>
          </p:nvPr>
        </p:nvSpPr>
        <p:spPr/>
        <p:txBody>
          <a:bodyPr/>
          <a:lstStyle/>
          <a:p>
            <a:fld id="{8EBCD2D7-2264-443C-98A9-DC2D1FCFBC5E}" type="slidenum">
              <a:rPr lang="es-ES" smtClean="0"/>
              <a:t>‹#›</a:t>
            </a:fld>
            <a:endParaRPr lang="es-ES"/>
          </a:p>
        </p:txBody>
      </p:sp>
      <p:sp>
        <p:nvSpPr>
          <p:cNvPr id="4" name="Rectángulo 3">
            <a:extLst>
              <a:ext uri="{FF2B5EF4-FFF2-40B4-BE49-F238E27FC236}">
                <a16:creationId xmlns:a16="http://schemas.microsoft.com/office/drawing/2014/main" id="{DEDF6F99-B3AE-4E83-90C1-DF2A2BCD66C3}"/>
              </a:ext>
            </a:extLst>
          </p:cNvPr>
          <p:cNvSpPr/>
          <p:nvPr userDrawn="1"/>
        </p:nvSpPr>
        <p:spPr>
          <a:xfrm>
            <a:off x="294967" y="153387"/>
            <a:ext cx="11602065" cy="662692"/>
          </a:xfrm>
          <a:prstGeom prst="rect">
            <a:avLst/>
          </a:prstGeom>
          <a:solidFill>
            <a:srgbClr val="DE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Google Shape;129;p17">
            <a:extLst>
              <a:ext uri="{FF2B5EF4-FFF2-40B4-BE49-F238E27FC236}">
                <a16:creationId xmlns:a16="http://schemas.microsoft.com/office/drawing/2014/main" id="{3FD3CD21-B91A-473E-8551-21D680385D3A}"/>
              </a:ext>
            </a:extLst>
          </p:cNvPr>
          <p:cNvSpPr txBox="1">
            <a:spLocks noGrp="1"/>
          </p:cNvSpPr>
          <p:nvPr>
            <p:ph type="ctrTitle"/>
          </p:nvPr>
        </p:nvSpPr>
        <p:spPr>
          <a:xfrm>
            <a:off x="688983" y="153387"/>
            <a:ext cx="7354498" cy="662692"/>
          </a:xfrm>
          <a:prstGeom prst="rect">
            <a:avLst/>
          </a:prstGeom>
        </p:spPr>
        <p:txBody>
          <a:bodyPr spcFirstLastPara="1" wrap="square" lIns="0" tIns="0" rIns="0" bIns="0" anchor="b" anchorCtr="0">
            <a:noAutofit/>
          </a:bodyPr>
          <a:lstStyle>
            <a:lvl1pPr>
              <a:defRPr b="0">
                <a:solidFill>
                  <a:schemeClr val="bg1"/>
                </a:solidFill>
              </a:defRPr>
            </a:lvl1pPr>
          </a:lstStyle>
          <a:p>
            <a:pPr marL="0" lvl="0" indent="0" algn="l" rtl="0">
              <a:spcBef>
                <a:spcPts val="0"/>
              </a:spcBef>
              <a:spcAft>
                <a:spcPts val="0"/>
              </a:spcAft>
              <a:buNone/>
            </a:pPr>
            <a:endParaRPr sz="4000" b="1">
              <a:latin typeface="Century Gothic" panose="020B0502020202020204" pitchFamily="34" charset="0"/>
            </a:endParaRPr>
          </a:p>
        </p:txBody>
      </p:sp>
    </p:spTree>
    <p:extLst>
      <p:ext uri="{BB962C8B-B14F-4D97-AF65-F5344CB8AC3E}">
        <p14:creationId xmlns:p14="http://schemas.microsoft.com/office/powerpoint/2010/main" val="110134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868D7DA-CF83-45B1-A743-97D991CA339B}"/>
              </a:ext>
            </a:extLst>
          </p:cNvPr>
          <p:cNvSpPr>
            <a:spLocks noGrp="1"/>
          </p:cNvSpPr>
          <p:nvPr>
            <p:ph type="sldNum" sz="quarter" idx="10"/>
          </p:nvPr>
        </p:nvSpPr>
        <p:spPr/>
        <p:txBody>
          <a:bodyPr/>
          <a:lstStyle/>
          <a:p>
            <a:fld id="{8EBCD2D7-2264-443C-98A9-DC2D1FCFBC5E}" type="slidenum">
              <a:rPr lang="es-ES" smtClean="0"/>
              <a:t>‹#›</a:t>
            </a:fld>
            <a:endParaRPr lang="es-ES"/>
          </a:p>
        </p:txBody>
      </p:sp>
      <p:sp>
        <p:nvSpPr>
          <p:cNvPr id="4" name="Rectángulo 3">
            <a:extLst>
              <a:ext uri="{FF2B5EF4-FFF2-40B4-BE49-F238E27FC236}">
                <a16:creationId xmlns:a16="http://schemas.microsoft.com/office/drawing/2014/main" id="{FD255D00-4136-492F-9BA4-A4B0DC30363B}"/>
              </a:ext>
            </a:extLst>
          </p:cNvPr>
          <p:cNvSpPr/>
          <p:nvPr userDrawn="1"/>
        </p:nvSpPr>
        <p:spPr>
          <a:xfrm>
            <a:off x="294967" y="153387"/>
            <a:ext cx="105725" cy="662692"/>
          </a:xfrm>
          <a:prstGeom prst="rect">
            <a:avLst/>
          </a:prstGeom>
          <a:solidFill>
            <a:srgbClr val="DE00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Google Shape;129;p17">
            <a:extLst>
              <a:ext uri="{FF2B5EF4-FFF2-40B4-BE49-F238E27FC236}">
                <a16:creationId xmlns:a16="http://schemas.microsoft.com/office/drawing/2014/main" id="{4834A60E-0AA5-4C2D-B20E-FFEEA52F85C1}"/>
              </a:ext>
            </a:extLst>
          </p:cNvPr>
          <p:cNvSpPr txBox="1">
            <a:spLocks noGrp="1"/>
          </p:cNvSpPr>
          <p:nvPr>
            <p:ph type="ctrTitle"/>
          </p:nvPr>
        </p:nvSpPr>
        <p:spPr>
          <a:xfrm>
            <a:off x="688983" y="153387"/>
            <a:ext cx="7354498" cy="662692"/>
          </a:xfrm>
          <a:prstGeom prst="rect">
            <a:avLst/>
          </a:prstGeom>
        </p:spPr>
        <p:txBody>
          <a:bodyPr spcFirstLastPara="1" wrap="square" lIns="0" tIns="0" rIns="0" bIns="0" anchor="b" anchorCtr="0">
            <a:noAutofit/>
          </a:bodyPr>
          <a:lstStyle>
            <a:lvl1pPr>
              <a:defRPr>
                <a:solidFill>
                  <a:schemeClr val="tx1"/>
                </a:solidFill>
                <a:latin typeface="Century" panose="02040604050505020304" pitchFamily="18" charset="0"/>
              </a:defRPr>
            </a:lvl1pPr>
          </a:lstStyle>
          <a:p>
            <a:pPr marL="0" lvl="0" indent="0" algn="l" rtl="0">
              <a:spcBef>
                <a:spcPts val="0"/>
              </a:spcBef>
              <a:spcAft>
                <a:spcPts val="0"/>
              </a:spcAft>
              <a:buNone/>
            </a:pPr>
            <a:endParaRPr sz="4000" b="1">
              <a:latin typeface="Century Gothic" panose="020B0502020202020204" pitchFamily="34" charset="0"/>
            </a:endParaRPr>
          </a:p>
        </p:txBody>
      </p:sp>
      <p:sp>
        <p:nvSpPr>
          <p:cNvPr id="6" name="Rectángulo 5">
            <a:extLst>
              <a:ext uri="{FF2B5EF4-FFF2-40B4-BE49-F238E27FC236}">
                <a16:creationId xmlns:a16="http://schemas.microsoft.com/office/drawing/2014/main" id="{A54CF359-91FC-470A-BA91-3E8E5EC88ED2}"/>
              </a:ext>
            </a:extLst>
          </p:cNvPr>
          <p:cNvSpPr/>
          <p:nvPr userDrawn="1"/>
        </p:nvSpPr>
        <p:spPr>
          <a:xfrm>
            <a:off x="450879" y="153387"/>
            <a:ext cx="105725" cy="662692"/>
          </a:xfrm>
          <a:prstGeom prst="rect">
            <a:avLst/>
          </a:prstGeom>
          <a:solidFill>
            <a:srgbClr val="DE00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869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26" name="Picture 25" descr="A picture containing building, outdoor, city, several&#10;&#10;Description automatically generated">
            <a:extLst>
              <a:ext uri="{FF2B5EF4-FFF2-40B4-BE49-F238E27FC236}">
                <a16:creationId xmlns:a16="http://schemas.microsoft.com/office/drawing/2014/main" id="{99F8E43D-20A8-48BC-8E8C-68E4C64F79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27" t="212" r="18639" b="-36"/>
          <a:stretch/>
        </p:blipFill>
        <p:spPr>
          <a:xfrm>
            <a:off x="-89257" y="0"/>
            <a:ext cx="12359445" cy="6095509"/>
          </a:xfrm>
          <a:prstGeom prst="rect">
            <a:avLst/>
          </a:prstGeom>
        </p:spPr>
      </p:pic>
      <p:sp>
        <p:nvSpPr>
          <p:cNvPr id="27" name="Rectángulo 1">
            <a:extLst>
              <a:ext uri="{FF2B5EF4-FFF2-40B4-BE49-F238E27FC236}">
                <a16:creationId xmlns:a16="http://schemas.microsoft.com/office/drawing/2014/main" id="{18E20A9D-07EB-4190-A406-895A9341C57E}"/>
              </a:ext>
            </a:extLst>
          </p:cNvPr>
          <p:cNvSpPr/>
          <p:nvPr userDrawn="1"/>
        </p:nvSpPr>
        <p:spPr>
          <a:xfrm>
            <a:off x="-95573" y="3811290"/>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o 11">
            <a:extLst>
              <a:ext uri="{FF2B5EF4-FFF2-40B4-BE49-F238E27FC236}">
                <a16:creationId xmlns:a16="http://schemas.microsoft.com/office/drawing/2014/main" id="{CA583C1D-1866-4B24-9AD8-D377D1E7EEA4}"/>
              </a:ext>
            </a:extLst>
          </p:cNvPr>
          <p:cNvGrpSpPr/>
          <p:nvPr userDrawn="1"/>
        </p:nvGrpSpPr>
        <p:grpSpPr>
          <a:xfrm>
            <a:off x="-866965" y="4117657"/>
            <a:ext cx="11178179" cy="1603775"/>
            <a:chOff x="216120" y="3664226"/>
            <a:chExt cx="8120150" cy="1184854"/>
          </a:xfrm>
        </p:grpSpPr>
        <p:sp>
          <p:nvSpPr>
            <p:cNvPr id="30" name="object 2">
              <a:extLst>
                <a:ext uri="{FF2B5EF4-FFF2-40B4-BE49-F238E27FC236}">
                  <a16:creationId xmlns:a16="http://schemas.microsoft.com/office/drawing/2014/main" id="{DC33C2CA-76D7-4E87-A73A-37E68C1BBE78}"/>
                </a:ext>
              </a:extLst>
            </p:cNvPr>
            <p:cNvSpPr txBox="1"/>
            <p:nvPr/>
          </p:nvSpPr>
          <p:spPr>
            <a:xfrm>
              <a:off x="3140231" y="3735951"/>
              <a:ext cx="3089786" cy="740462"/>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3000" b="1">
                  <a:solidFill>
                    <a:srgbClr val="103B4C"/>
                  </a:solidFill>
                  <a:latin typeface="Century Gothic" panose="020B0502020202020204" pitchFamily="34" charset="0"/>
                </a:defRPr>
              </a:lvl1pPr>
            </a:lstStyle>
            <a:p>
              <a:pPr algn="l"/>
              <a:r>
                <a:rPr lang="es-ES" sz="1800">
                  <a:solidFill>
                    <a:schemeClr val="tx1"/>
                  </a:solidFill>
                  <a:latin typeface="Century Gothic"/>
                </a:rPr>
                <a:t>VI</a:t>
              </a:r>
              <a:r>
                <a:rPr sz="1800">
                  <a:solidFill>
                    <a:schemeClr val="tx1"/>
                  </a:solidFill>
                  <a:latin typeface="Century Gothic"/>
                </a:rPr>
                <a:t> JORNADA DE BUENAS PRÁCTICAS </a:t>
              </a:r>
              <a:endParaRPr lang="es-ES" sz="1800">
                <a:solidFill>
                  <a:schemeClr val="tx1"/>
                </a:solidFill>
                <a:latin typeface="Century Gothic"/>
              </a:endParaRPr>
            </a:p>
            <a:p>
              <a:pPr algn="l"/>
              <a:r>
                <a:rPr sz="1800">
                  <a:solidFill>
                    <a:schemeClr val="tx1"/>
                  </a:solidFill>
                  <a:latin typeface="Century Gothic"/>
                </a:rPr>
                <a:t>Y APRENDIZAJE MUTUO EN EL S</a:t>
              </a:r>
              <a:r>
                <a:rPr lang="es-ES" sz="1800">
                  <a:solidFill>
                    <a:schemeClr val="tx1"/>
                  </a:solidFill>
                  <a:latin typeface="Century Gothic"/>
                </a:rPr>
                <a:t>ISTEMA </a:t>
              </a:r>
            </a:p>
            <a:p>
              <a:pPr algn="l"/>
              <a:r>
                <a:rPr sz="1800">
                  <a:solidFill>
                    <a:schemeClr val="tx1"/>
                  </a:solidFill>
                  <a:latin typeface="Century Gothic"/>
                </a:rPr>
                <a:t>N</a:t>
              </a:r>
              <a:r>
                <a:rPr lang="es-ES" sz="1800">
                  <a:solidFill>
                    <a:schemeClr val="tx1"/>
                  </a:solidFill>
                  <a:latin typeface="Century Gothic"/>
                </a:rPr>
                <a:t>ACIONAL DE </a:t>
              </a:r>
              <a:r>
                <a:rPr sz="1800">
                  <a:solidFill>
                    <a:schemeClr val="tx1"/>
                  </a:solidFill>
                  <a:latin typeface="Century Gothic"/>
                </a:rPr>
                <a:t>E</a:t>
              </a:r>
              <a:r>
                <a:rPr lang="es-ES" sz="1800">
                  <a:solidFill>
                    <a:schemeClr val="tx1"/>
                  </a:solidFill>
                  <a:latin typeface="Century Gothic"/>
                </a:rPr>
                <a:t>MPLEO</a:t>
              </a:r>
              <a:endParaRPr sz="1800">
                <a:solidFill>
                  <a:schemeClr val="tx1"/>
                </a:solidFill>
                <a:latin typeface="Century Gothic"/>
              </a:endParaRPr>
            </a:p>
          </p:txBody>
        </p:sp>
        <p:sp>
          <p:nvSpPr>
            <p:cNvPr id="31" name="Rectángulo 9">
              <a:extLst>
                <a:ext uri="{FF2B5EF4-FFF2-40B4-BE49-F238E27FC236}">
                  <a16:creationId xmlns:a16="http://schemas.microsoft.com/office/drawing/2014/main" id="{B3923353-BF59-46C4-B5D8-3EAE300A85AE}"/>
                </a:ext>
              </a:extLst>
            </p:cNvPr>
            <p:cNvSpPr/>
            <p:nvPr/>
          </p:nvSpPr>
          <p:spPr>
            <a:xfrm>
              <a:off x="3056546" y="4496494"/>
              <a:ext cx="5279724" cy="352586"/>
            </a:xfrm>
            <a:prstGeom prst="rect">
              <a:avLst/>
            </a:prstGeom>
          </p:spPr>
          <p:txBody>
            <a:bodyPr wrap="square" lIns="91440" tIns="45720" rIns="91440" bIns="45720" anchor="t">
              <a:spAutoFit/>
            </a:bodyPr>
            <a:lstStyle/>
            <a:p>
              <a:pPr>
                <a:lnSpc>
                  <a:spcPct val="107000"/>
                </a:lnSpc>
              </a:pPr>
              <a:r>
                <a:rPr lang="es-ES" sz="1200" b="1" i="1">
                  <a:latin typeface="Century Gothic"/>
                  <a:cs typeface="Calibri" panose="020F0502020204030204"/>
                </a:rPr>
                <a:t>Nuevos Espacios de Innovación y</a:t>
              </a:r>
              <a:endParaRPr lang="es-ES">
                <a:cs typeface="Calibri" panose="020F0502020204030204"/>
              </a:endParaRPr>
            </a:p>
            <a:p>
              <a:pPr>
                <a:lnSpc>
                  <a:spcPct val="107000"/>
                </a:lnSpc>
              </a:pPr>
              <a:r>
                <a:rPr lang="es-ES" sz="1200" b="1" i="1">
                  <a:latin typeface="Century Gothic"/>
                  <a:ea typeface="Calibri" panose="020F0502020204030204" pitchFamily="34" charset="0"/>
                  <a:cs typeface="Calibri,BoldItalic"/>
                </a:rPr>
                <a:t>Colaboración en las Políticas Activas de Empleo</a:t>
              </a:r>
              <a:endParaRPr lang="es-ES">
                <a:cs typeface="Calibri" panose="020F0502020204030204"/>
              </a:endParaRPr>
            </a:p>
          </p:txBody>
        </p:sp>
        <p:sp>
          <p:nvSpPr>
            <p:cNvPr id="32" name="object 2">
              <a:extLst>
                <a:ext uri="{FF2B5EF4-FFF2-40B4-BE49-F238E27FC236}">
                  <a16:creationId xmlns:a16="http://schemas.microsoft.com/office/drawing/2014/main" id="{77939A72-DF81-43B3-BE38-D825A6E4B78F}"/>
                </a:ext>
              </a:extLst>
            </p:cNvPr>
            <p:cNvSpPr txBox="1"/>
            <p:nvPr/>
          </p:nvSpPr>
          <p:spPr>
            <a:xfrm>
              <a:off x="216120" y="3664226"/>
              <a:ext cx="3259045" cy="1145913"/>
            </a:xfrm>
            <a:prstGeom prst="rect">
              <a:avLst/>
            </a:prstGeom>
          </p:spPr>
          <p:txBody>
            <a:bodyPr vert="horz" wrap="square" lIns="0" tIns="12065" rIns="0" bIns="0" rtlCol="0" anchor="ctr">
              <a:spAutoFit/>
            </a:bodyPr>
            <a:lstStyle>
              <a:defPPr>
                <a:defRPr lang="es-ES"/>
              </a:defPPr>
              <a:lvl1pPr marR="5080" indent="-55880" algn="ctr">
                <a:lnSpc>
                  <a:spcPct val="119700"/>
                </a:lnSpc>
                <a:spcBef>
                  <a:spcPts val="95"/>
                </a:spcBef>
                <a:defRPr sz="1600" b="1">
                  <a:solidFill>
                    <a:srgbClr val="103B4C"/>
                  </a:solidFill>
                  <a:latin typeface="Century Gothic" panose="020B0502020202020204" pitchFamily="34" charset="0"/>
                </a:defRPr>
              </a:lvl1pPr>
            </a:lstStyle>
            <a:p>
              <a:pPr>
                <a:lnSpc>
                  <a:spcPct val="100000"/>
                </a:lnSpc>
                <a:spcBef>
                  <a:spcPts val="0"/>
                </a:spcBef>
              </a:pPr>
              <a:r>
                <a:rPr lang="es-ES" sz="3600">
                  <a:solidFill>
                    <a:schemeClr val="tx1"/>
                  </a:solidFill>
                  <a:latin typeface="Century Gothic"/>
                </a:rPr>
                <a:t>Madrid </a:t>
              </a:r>
              <a:endParaRPr lang="es-ES" sz="3600">
                <a:solidFill>
                  <a:schemeClr val="tx1"/>
                </a:solidFill>
              </a:endParaRPr>
            </a:p>
            <a:p>
              <a:pPr>
                <a:lnSpc>
                  <a:spcPct val="100000"/>
                </a:lnSpc>
                <a:spcBef>
                  <a:spcPts val="0"/>
                </a:spcBef>
              </a:pPr>
              <a:r>
                <a:rPr lang="es-ES" sz="3600">
                  <a:solidFill>
                    <a:schemeClr val="tx1"/>
                  </a:solidFill>
                  <a:latin typeface="Century Gothic"/>
                </a:rPr>
                <a:t>19 – 20</a:t>
              </a:r>
              <a:endParaRPr lang="es-ES" sz="3600">
                <a:solidFill>
                  <a:schemeClr val="tx1"/>
                </a:solidFill>
              </a:endParaRPr>
            </a:p>
            <a:p>
              <a:pPr>
                <a:lnSpc>
                  <a:spcPct val="100000"/>
                </a:lnSpc>
                <a:spcBef>
                  <a:spcPts val="0"/>
                </a:spcBef>
              </a:pPr>
              <a:r>
                <a:rPr lang="es-ES" sz="2800">
                  <a:solidFill>
                    <a:schemeClr val="tx1"/>
                  </a:solidFill>
                  <a:latin typeface="Century Gothic"/>
                </a:rPr>
                <a:t> mayo 2022</a:t>
              </a:r>
              <a:endParaRPr lang="es-ES" sz="2800">
                <a:solidFill>
                  <a:schemeClr val="tx1"/>
                </a:solidFill>
              </a:endParaRPr>
            </a:p>
          </p:txBody>
        </p:sp>
      </p:grpSp>
      <p:sp>
        <p:nvSpPr>
          <p:cNvPr id="43" name="Rectángulo 12">
            <a:extLst>
              <a:ext uri="{FF2B5EF4-FFF2-40B4-BE49-F238E27FC236}">
                <a16:creationId xmlns:a16="http://schemas.microsoft.com/office/drawing/2014/main" id="{11EB9933-2E5C-4BE6-9A00-5791C0AFCDCA}"/>
              </a:ext>
            </a:extLst>
          </p:cNvPr>
          <p:cNvSpPr/>
          <p:nvPr userDrawn="1"/>
        </p:nvSpPr>
        <p:spPr>
          <a:xfrm>
            <a:off x="-94767" y="3553792"/>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19">
            <a:extLst>
              <a:ext uri="{FF2B5EF4-FFF2-40B4-BE49-F238E27FC236}">
                <a16:creationId xmlns:a16="http://schemas.microsoft.com/office/drawing/2014/main" id="{EEA2C31D-7CC5-4442-8AAA-0AB83E403961}"/>
              </a:ext>
            </a:extLst>
          </p:cNvPr>
          <p:cNvSpPr/>
          <p:nvPr userDrawn="1"/>
        </p:nvSpPr>
        <p:spPr>
          <a:xfrm>
            <a:off x="-95573" y="-25283"/>
            <a:ext cx="7878304" cy="228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20">
            <a:extLst>
              <a:ext uri="{FF2B5EF4-FFF2-40B4-BE49-F238E27FC236}">
                <a16:creationId xmlns:a16="http://schemas.microsoft.com/office/drawing/2014/main" id="{564DA70D-9852-4A16-9FA5-7790834C2376}"/>
              </a:ext>
            </a:extLst>
          </p:cNvPr>
          <p:cNvSpPr/>
          <p:nvPr userDrawn="1"/>
        </p:nvSpPr>
        <p:spPr>
          <a:xfrm>
            <a:off x="-95573" y="2244717"/>
            <a:ext cx="5527728" cy="258306"/>
          </a:xfrm>
          <a:prstGeom prst="rect">
            <a:avLst/>
          </a:prstGeom>
          <a:solidFill>
            <a:srgbClr val="D41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91906560-60FA-4675-8243-8932895C93D6" descr="6163E683-DE03-4871-A35E-24C4F05F06D5@usersad">
            <a:extLst>
              <a:ext uri="{FF2B5EF4-FFF2-40B4-BE49-F238E27FC236}">
                <a16:creationId xmlns:a16="http://schemas.microsoft.com/office/drawing/2014/main" id="{BFAC1624-31C4-B7B5-C836-773B0D228C5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3" descr="C:\Users\hieblju\Desktop\PES_logo_RGB.jpg">
            <a:extLst>
              <a:ext uri="{FF2B5EF4-FFF2-40B4-BE49-F238E27FC236}">
                <a16:creationId xmlns:a16="http://schemas.microsoft.com/office/drawing/2014/main" id="{28B62048-8C05-BF7F-E9CD-12108BBB00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28975" y="6298458"/>
            <a:ext cx="813459" cy="352907"/>
          </a:xfrm>
          <a:prstGeom prst="rect">
            <a:avLst/>
          </a:prstGeom>
          <a:noFill/>
          <a:ln>
            <a:noFill/>
          </a:ln>
        </p:spPr>
      </p:pic>
      <p:pic>
        <p:nvPicPr>
          <p:cNvPr id="24" name="Picture 8">
            <a:extLst>
              <a:ext uri="{FF2B5EF4-FFF2-40B4-BE49-F238E27FC236}">
                <a16:creationId xmlns:a16="http://schemas.microsoft.com/office/drawing/2014/main" id="{A109D78E-FD1A-EF82-7657-EE78E0D0651F}"/>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9472" y="6267072"/>
            <a:ext cx="360854" cy="480697"/>
          </a:xfrm>
          <a:prstGeom prst="rect">
            <a:avLst/>
          </a:prstGeom>
          <a:noFill/>
          <a:ln>
            <a:noFill/>
          </a:ln>
        </p:spPr>
      </p:pic>
      <p:pic>
        <p:nvPicPr>
          <p:cNvPr id="25" name="Imagen 14" descr="Resultado de imagen de sistema nacional de empleo">
            <a:extLst>
              <a:ext uri="{FF2B5EF4-FFF2-40B4-BE49-F238E27FC236}">
                <a16:creationId xmlns:a16="http://schemas.microsoft.com/office/drawing/2014/main" id="{0ACE60C9-2F40-5BD1-E5CC-15FF23A2393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668806" y="6288148"/>
            <a:ext cx="1823131" cy="442794"/>
          </a:xfrm>
          <a:prstGeom prst="rect">
            <a:avLst/>
          </a:prstGeom>
          <a:noFill/>
          <a:ln>
            <a:noFill/>
          </a:ln>
        </p:spPr>
      </p:pic>
      <p:pic>
        <p:nvPicPr>
          <p:cNvPr id="46" name="Imagen 3">
            <a:extLst>
              <a:ext uri="{FF2B5EF4-FFF2-40B4-BE49-F238E27FC236}">
                <a16:creationId xmlns:a16="http://schemas.microsoft.com/office/drawing/2014/main" id="{D90A7DFF-EFB7-6B4A-52A4-2F688F9A1DC9}"/>
              </a:ext>
            </a:extLst>
          </p:cNvPr>
          <p:cNvPicPr>
            <a:picLocks noChangeAspect="1"/>
          </p:cNvPicPr>
          <p:nvPr userDrawn="1"/>
        </p:nvPicPr>
        <p:blipFill rotWithShape="1">
          <a:blip r:embed="rId7"/>
          <a:srcRect r="56840" b="-5447"/>
          <a:stretch/>
        </p:blipFill>
        <p:spPr>
          <a:xfrm>
            <a:off x="6829779" y="6330228"/>
            <a:ext cx="1543067" cy="324000"/>
          </a:xfrm>
          <a:prstGeom prst="rect">
            <a:avLst/>
          </a:prstGeom>
        </p:spPr>
      </p:pic>
      <p:pic>
        <p:nvPicPr>
          <p:cNvPr id="47" name="Imagen 5">
            <a:extLst>
              <a:ext uri="{FF2B5EF4-FFF2-40B4-BE49-F238E27FC236}">
                <a16:creationId xmlns:a16="http://schemas.microsoft.com/office/drawing/2014/main" id="{AC5F3213-6D6B-1F8A-894A-AF390621F14F}"/>
              </a:ext>
            </a:extLst>
          </p:cNvPr>
          <p:cNvPicPr>
            <a:picLocks noChangeAspect="1"/>
          </p:cNvPicPr>
          <p:nvPr userDrawn="1"/>
        </p:nvPicPr>
        <p:blipFill>
          <a:blip r:embed="rId8"/>
          <a:stretch>
            <a:fillRect/>
          </a:stretch>
        </p:blipFill>
        <p:spPr>
          <a:xfrm>
            <a:off x="11539907" y="6167546"/>
            <a:ext cx="413924" cy="571432"/>
          </a:xfrm>
          <a:prstGeom prst="rect">
            <a:avLst/>
          </a:prstGeom>
        </p:spPr>
      </p:pic>
      <p:grpSp>
        <p:nvGrpSpPr>
          <p:cNvPr id="48" name="Grupo 2">
            <a:extLst>
              <a:ext uri="{FF2B5EF4-FFF2-40B4-BE49-F238E27FC236}">
                <a16:creationId xmlns:a16="http://schemas.microsoft.com/office/drawing/2014/main" id="{202E7A1B-112F-E4E6-0573-7E7DC881D3F0}"/>
              </a:ext>
            </a:extLst>
          </p:cNvPr>
          <p:cNvGrpSpPr/>
          <p:nvPr userDrawn="1"/>
        </p:nvGrpSpPr>
        <p:grpSpPr>
          <a:xfrm>
            <a:off x="5677364" y="6193523"/>
            <a:ext cx="815377" cy="579072"/>
            <a:chOff x="5617187" y="6184864"/>
            <a:chExt cx="815377" cy="579072"/>
          </a:xfrm>
        </p:grpSpPr>
        <p:pic>
          <p:nvPicPr>
            <p:cNvPr id="49" name="Imagen 18" descr="Imagen que contiene Diagrama&#10;&#10;Descripción generada automáticamente">
              <a:extLst>
                <a:ext uri="{FF2B5EF4-FFF2-40B4-BE49-F238E27FC236}">
                  <a16:creationId xmlns:a16="http://schemas.microsoft.com/office/drawing/2014/main" id="{5846832F-6B73-6462-DBDB-CFFDFD800611}"/>
                </a:ext>
              </a:extLst>
            </p:cNvPr>
            <p:cNvPicPr>
              <a:picLocks noChangeAspect="1"/>
            </p:cNvPicPr>
            <p:nvPr/>
          </p:nvPicPr>
          <p:blipFill rotWithShape="1">
            <a:blip r:embed="rId9"/>
            <a:srcRect t="58108" b="-336"/>
            <a:stretch/>
          </p:blipFill>
          <p:spPr>
            <a:xfrm>
              <a:off x="5617187" y="6545749"/>
              <a:ext cx="815377" cy="218187"/>
            </a:xfrm>
            <a:prstGeom prst="rect">
              <a:avLst/>
            </a:prstGeom>
          </p:spPr>
        </p:pic>
        <p:pic>
          <p:nvPicPr>
            <p:cNvPr id="50" name="Imagen 7">
              <a:extLst>
                <a:ext uri="{FF2B5EF4-FFF2-40B4-BE49-F238E27FC236}">
                  <a16:creationId xmlns:a16="http://schemas.microsoft.com/office/drawing/2014/main" id="{FD5ACC7E-340A-0EAB-0B86-AAADF2D6E575}"/>
                </a:ext>
              </a:extLst>
            </p:cNvPr>
            <p:cNvPicPr>
              <a:picLocks noChangeAspect="1"/>
            </p:cNvPicPr>
            <p:nvPr/>
          </p:nvPicPr>
          <p:blipFill rotWithShape="1">
            <a:blip r:embed="rId9"/>
            <a:srcRect l="27679" t="-783" r="25000" b="38908"/>
            <a:stretch/>
          </p:blipFill>
          <p:spPr>
            <a:xfrm>
              <a:off x="5825005" y="6184864"/>
              <a:ext cx="459606" cy="395827"/>
            </a:xfrm>
            <a:prstGeom prst="rect">
              <a:avLst/>
            </a:prstGeom>
          </p:spPr>
        </p:pic>
      </p:grpSp>
      <p:pic>
        <p:nvPicPr>
          <p:cNvPr id="51" name="6 Imagen" descr="FSE-NEXT-GENERATION-H-COLOR.png">
            <a:extLst>
              <a:ext uri="{FF2B5EF4-FFF2-40B4-BE49-F238E27FC236}">
                <a16:creationId xmlns:a16="http://schemas.microsoft.com/office/drawing/2014/main" id="{1E76D937-E547-5FF1-1631-6EBD25C2C00D}"/>
              </a:ext>
            </a:extLst>
          </p:cNvPr>
          <p:cNvPicPr>
            <a:picLocks noChangeAspect="1"/>
          </p:cNvPicPr>
          <p:nvPr userDrawn="1"/>
        </p:nvPicPr>
        <p:blipFill rotWithShape="1">
          <a:blip r:embed="rId10" cstate="print"/>
          <a:srcRect l="1" r="-3" b="22"/>
          <a:stretch/>
        </p:blipFill>
        <p:spPr>
          <a:xfrm>
            <a:off x="8709884" y="6267814"/>
            <a:ext cx="2492982" cy="447295"/>
          </a:xfrm>
          <a:prstGeom prst="rect">
            <a:avLst/>
          </a:prstGeom>
        </p:spPr>
      </p:pic>
    </p:spTree>
    <p:extLst>
      <p:ext uri="{BB962C8B-B14F-4D97-AF65-F5344CB8AC3E}">
        <p14:creationId xmlns:p14="http://schemas.microsoft.com/office/powerpoint/2010/main" val="2273118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419940"/>
      </p:ext>
    </p:extLst>
  </p:cSld>
  <p:clrMap bg1="lt1" tx1="dk1" bg2="lt2" tx2="dk2" accent1="accent1" accent2="accent2" accent3="accent3" accent4="accent4" accent5="accent5" accent6="accent6" hlink="hlink" folHlink="folHlink"/>
  <p:sldLayoutIdLst>
    <p:sldLayoutId id="2147483649" r:id="rId1"/>
    <p:sldLayoutId id="214748365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CCCE71-3056-95B8-4007-F2D48059149A}"/>
              </a:ext>
            </a:extLst>
          </p:cNvPr>
          <p:cNvSpPr>
            <a:spLocks noGrp="1"/>
          </p:cNvSpPr>
          <p:nvPr>
            <p:ph type="body" idx="1"/>
          </p:nvPr>
        </p:nvSpPr>
        <p:spPr>
          <a:xfrm>
            <a:off x="838200" y="1222556"/>
            <a:ext cx="10515600" cy="4954407"/>
          </a:xfrm>
          <a:prstGeom prst="rect">
            <a:avLst/>
          </a:prstGeom>
        </p:spPr>
        <p:txBody>
          <a:bodyPr vert="horz" lIns="91440" tIns="45720" rIns="91440" bIns="45720" rtlCol="0">
            <a:normAutofit/>
          </a:bodyPr>
          <a:lstStyle/>
          <a:p>
            <a:pPr lvl="0"/>
            <a:r>
              <a:rPr lang="es-ES"/>
              <a:t>Haga clic para modificar los estilos de texto del patrón</a:t>
            </a:r>
          </a:p>
        </p:txBody>
      </p:sp>
      <p:sp>
        <p:nvSpPr>
          <p:cNvPr id="6" name="Marcador de número de diapositiva 5">
            <a:extLst>
              <a:ext uri="{FF2B5EF4-FFF2-40B4-BE49-F238E27FC236}">
                <a16:creationId xmlns:a16="http://schemas.microsoft.com/office/drawing/2014/main" id="{1BE75C8C-74B1-B0B5-91E3-D7E51187B384}"/>
              </a:ext>
            </a:extLst>
          </p:cNvPr>
          <p:cNvSpPr>
            <a:spLocks noGrp="1"/>
          </p:cNvSpPr>
          <p:nvPr>
            <p:ph type="sldNum" sz="quarter" idx="4"/>
          </p:nvPr>
        </p:nvSpPr>
        <p:spPr>
          <a:xfrm>
            <a:off x="11637532" y="6459646"/>
            <a:ext cx="531920" cy="365125"/>
          </a:xfrm>
          <a:prstGeom prst="rect">
            <a:avLst/>
          </a:prstGeom>
        </p:spPr>
        <p:txBody>
          <a:bodyPr vert="horz" lIns="91440" tIns="45720" rIns="91440" bIns="45720" rtlCol="0" anchor="ctr"/>
          <a:lstStyle>
            <a:lvl1pPr algn="r">
              <a:defRPr sz="1050" b="1">
                <a:solidFill>
                  <a:srgbClr val="E6414C"/>
                </a:solidFill>
                <a:latin typeface="Century Gothic" panose="020B0502020202020204" pitchFamily="34" charset="0"/>
              </a:defRPr>
            </a:lvl1pPr>
          </a:lstStyle>
          <a:p>
            <a:fld id="{8EBCD2D7-2264-443C-98A9-DC2D1FCFBC5E}" type="slidenum">
              <a:rPr lang="es-ES" smtClean="0"/>
              <a:pPr/>
              <a:t>‹#›</a:t>
            </a:fld>
            <a:endParaRPr lang="es-ES"/>
          </a:p>
        </p:txBody>
      </p:sp>
      <p:pic>
        <p:nvPicPr>
          <p:cNvPr id="7" name="91906560-60FA-4675-8243-8932895C93D6" descr="6163E683-DE03-4871-A35E-24C4F05F06D5@usersad">
            <a:extLst>
              <a:ext uri="{FF2B5EF4-FFF2-40B4-BE49-F238E27FC236}">
                <a16:creationId xmlns:a16="http://schemas.microsoft.com/office/drawing/2014/main" id="{932729C7-D0BE-61A6-1E82-01207CE31DD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60090" y="6331423"/>
            <a:ext cx="1071678" cy="3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n">
            <a:extLst>
              <a:ext uri="{FF2B5EF4-FFF2-40B4-BE49-F238E27FC236}">
                <a16:creationId xmlns:a16="http://schemas.microsoft.com/office/drawing/2014/main" id="{FE28A4F1-F32D-C60E-C26C-034A35D2A27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333395" y="151753"/>
            <a:ext cx="678954" cy="482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133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53EDCF-9CA1-7E69-21AB-01548B6D2DFE}"/>
              </a:ext>
            </a:extLst>
          </p:cNvPr>
          <p:cNvSpPr txBox="1"/>
          <p:nvPr/>
        </p:nvSpPr>
        <p:spPr>
          <a:xfrm>
            <a:off x="178676" y="294290"/>
            <a:ext cx="7336221" cy="492443"/>
          </a:xfrm>
          <a:prstGeom prst="rect">
            <a:avLst/>
          </a:prstGeom>
          <a:noFill/>
        </p:spPr>
        <p:txBody>
          <a:bodyPr wrap="square" rtlCol="0">
            <a:spAutoFit/>
          </a:bodyPr>
          <a:lstStyle/>
          <a:p>
            <a:r>
              <a:rPr lang="es-ES" sz="2600" b="1" dirty="0">
                <a:latin typeface="Century Gothic" panose="020B0502020202020204" pitchFamily="34" charset="0"/>
              </a:rPr>
              <a:t>CONCLUSIONES MESAS DE TRABAJO</a:t>
            </a:r>
          </a:p>
        </p:txBody>
      </p:sp>
    </p:spTree>
    <p:extLst>
      <p:ext uri="{BB962C8B-B14F-4D97-AF65-F5344CB8AC3E}">
        <p14:creationId xmlns:p14="http://schemas.microsoft.com/office/powerpoint/2010/main" val="284809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10</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Manzanares</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307777"/>
          </a:xfrm>
          <a:prstGeom prst="rect">
            <a:avLst/>
          </a:prstGeom>
          <a:noFill/>
        </p:spPr>
        <p:txBody>
          <a:bodyPr wrap="square" rtlCol="0">
            <a:spAutoFit/>
          </a:bodyPr>
          <a:lstStyle/>
          <a:p>
            <a:pPr algn="just"/>
            <a:r>
              <a:rPr lang="es-ES" sz="1400" b="1">
                <a:latin typeface="Century Gothic" panose="020B0502020202020204" pitchFamily="34" charset="0"/>
                <a:cs typeface="Arial" panose="020B0604020202020204" pitchFamily="34" charset="0"/>
              </a:rPr>
              <a:t>¿Cuáles consideráis que son las debilidades del marco competencial del personal de los SPE?</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83419"/>
            <a:ext cx="11202997" cy="2123658"/>
          </a:xfrm>
          <a:prstGeom prst="rect">
            <a:avLst/>
          </a:prstGeom>
          <a:noFill/>
        </p:spPr>
        <p:txBody>
          <a:bodyPr wrap="square" rtlCol="0">
            <a:spAutoFit/>
          </a:bodyPr>
          <a:lstStyle/>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Definir un </a:t>
            </a:r>
            <a:r>
              <a:rPr lang="es-ES" sz="1600" b="1">
                <a:effectLst/>
                <a:latin typeface="Century Gothic" panose="020B0502020202020204" pitchFamily="34" charset="0"/>
                <a:ea typeface="Times New Roman" panose="02020603050405020304" pitchFamily="18" charset="0"/>
                <a:cs typeface="Arial" panose="020B0604020202020204" pitchFamily="34" charset="0"/>
              </a:rPr>
              <a:t>marco de competencias propio y compartido </a:t>
            </a:r>
            <a:r>
              <a:rPr lang="es-ES" sz="1600">
                <a:effectLst/>
                <a:latin typeface="Century Gothic" panose="020B0502020202020204" pitchFamily="34" charset="0"/>
                <a:ea typeface="Times New Roman" panose="02020603050405020304" pitchFamily="18" charset="0"/>
                <a:cs typeface="Arial" panose="020B0604020202020204" pitchFamily="34" charset="0"/>
              </a:rPr>
              <a:t>por los SPE del SNE.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Diseñar e impulsar una </a:t>
            </a:r>
            <a:r>
              <a:rPr lang="es-ES" sz="1600" b="1">
                <a:effectLst/>
                <a:latin typeface="Century Gothic" panose="020B0502020202020204" pitchFamily="34" charset="0"/>
                <a:ea typeface="Times New Roman" panose="02020603050405020304" pitchFamily="18" charset="0"/>
                <a:cs typeface="Arial" panose="020B0604020202020204" pitchFamily="34" charset="0"/>
              </a:rPr>
              <a:t>cualificación propia y específica de los técnicos</a:t>
            </a:r>
            <a:r>
              <a:rPr lang="es-ES" sz="1600">
                <a:effectLst/>
                <a:latin typeface="Century Gothic" panose="020B0502020202020204" pitchFamily="34" charset="0"/>
                <a:ea typeface="Times New Roman" panose="02020603050405020304" pitchFamily="18" charset="0"/>
                <a:cs typeface="Arial" panose="020B0604020202020204" pitchFamily="34" charset="0"/>
              </a:rPr>
              <a:t> de orientación, prospección y apoyo al emprendimiento.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Esta cualificación debería contemplar tanto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competencias comunes</a:t>
            </a:r>
            <a:r>
              <a:rPr lang="es-ES" sz="1600">
                <a:effectLst/>
                <a:latin typeface="Century Gothic" panose="020B0502020202020204" pitchFamily="34" charset="0"/>
                <a:ea typeface="Times New Roman" panose="02020603050405020304" pitchFamily="18" charset="0"/>
                <a:cs typeface="Arial" panose="020B0604020202020204" pitchFamily="34" charset="0"/>
              </a:rPr>
              <a:t>, que incluyan habilidades personales y relacionales, como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competencias específicas </a:t>
            </a:r>
            <a:r>
              <a:rPr lang="es-ES" sz="1600">
                <a:effectLst/>
                <a:latin typeface="Century Gothic" panose="020B0502020202020204" pitchFamily="34" charset="0"/>
                <a:ea typeface="Times New Roman" panose="02020603050405020304" pitchFamily="18" charset="0"/>
                <a:cs typeface="Arial" panose="020B0604020202020204" pitchFamily="34" charset="0"/>
              </a:rPr>
              <a:t>relacionadas con las funciones que desarrollan los técnicos, así como conocimientos del ámbito sectorial y funcional de las empresas y del propio mercado de trabajo.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25401AD-46BF-B891-A48E-1FC5026FA525}"/>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267175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40532AC-0DA2-4946-9B6B-54AC8557F2C0}"/>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11</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Jarama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584775"/>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¿Qué conocimientos, competencias y habilidades son necesarias para la orientación y acompañamiento laboral?</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83419"/>
            <a:ext cx="11202997" cy="2791342"/>
          </a:xfrm>
          <a:prstGeom prst="rect">
            <a:avLst/>
          </a:prstGeom>
          <a:noFill/>
        </p:spPr>
        <p:txBody>
          <a:bodyPr wrap="square" rtlCol="0">
            <a:spAutoFit/>
          </a:bodyPr>
          <a:lstStyle/>
          <a:p>
            <a:pPr marL="342900" lvl="0" indent="-342900" algn="just">
              <a:lnSpc>
                <a:spcPct val="150000"/>
              </a:lnSpc>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En cuanto a las competencias transversales, resultan fundamentales los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conocimientos en metodologías ágiles y digitalización.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Sin embargo, respecto a los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conocimientos, competencias y habilidades específicas</a:t>
            </a:r>
            <a:r>
              <a:rPr lang="es-ES" sz="1600">
                <a:effectLst/>
                <a:latin typeface="Century Gothic" panose="020B0502020202020204" pitchFamily="34" charset="0"/>
                <a:ea typeface="Times New Roman" panose="02020603050405020304" pitchFamily="18" charset="0"/>
                <a:cs typeface="Arial" panose="020B0604020202020204" pitchFamily="34" charset="0"/>
              </a:rPr>
              <a:t>, la mesa concluye que esta cuestión no puede responderse de forma completa sin dar solución al problema de la profesionalización de la función de orientación. En este sentido, los participantes en este taller concluyeron que resulta fundamental estabilizar 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figura del orientador en la nueva Ley de Empleo </a:t>
            </a:r>
            <a:r>
              <a:rPr lang="es-ES" sz="1600">
                <a:effectLst/>
                <a:latin typeface="Century Gothic" panose="020B0502020202020204" pitchFamily="34" charset="0"/>
                <a:ea typeface="Times New Roman" panose="02020603050405020304" pitchFamily="18" charset="0"/>
                <a:cs typeface="Arial" panose="020B0604020202020204" pitchFamily="34" charset="0"/>
              </a:rPr>
              <a:t>y tener claro cómo resolver 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dicotomía entre especialización,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atender a determinados colectivos, </a:t>
            </a:r>
            <a:r>
              <a:rPr lang="es-ES" sz="1600" b="1">
                <a:effectLst/>
                <a:latin typeface="Century Gothic" panose="020B0502020202020204" pitchFamily="34" charset="0"/>
                <a:ea typeface="Times New Roman" panose="02020603050405020304" pitchFamily="18" charset="0"/>
                <a:cs typeface="Arial" panose="020B0604020202020204" pitchFamily="34" charset="0"/>
              </a:rPr>
              <a:t>o generalización.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33E0837D-4F88-46FA-BC9E-4204586F81B6}"/>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203417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9C706DE-BC70-494C-9F96-6962ECC07736}"/>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12</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Guadarrama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338554"/>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¿Qué conocimientos, competencias y habilidades son necesarias para prestar servicios a los empleadores?</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75907"/>
            <a:ext cx="11202997" cy="2523768"/>
          </a:xfrm>
          <a:prstGeom prst="rect">
            <a:avLst/>
          </a:prstGeom>
          <a:noFill/>
        </p:spPr>
        <p:txBody>
          <a:bodyPr wrap="square" rtlCol="0">
            <a:spAutoFit/>
          </a:bodyPr>
          <a:lstStyle/>
          <a:p>
            <a:pPr marL="342900" lvl="0" indent="-342900" algn="just">
              <a:spcBef>
                <a:spcPts val="600"/>
              </a:spcBef>
              <a:spcAft>
                <a:spcPts val="600"/>
              </a:spcAft>
              <a:buFont typeface="Arial" panose="020B0604020202020204" pitchFamily="34" charset="0"/>
              <a:buChar char="•"/>
              <a:tabLst>
                <a:tab pos="457200" algn="l"/>
              </a:tabLst>
            </a:pPr>
            <a:r>
              <a:rPr lang="en-GB" sz="1600">
                <a:effectLst/>
                <a:latin typeface="Century Gothic" panose="020B0502020202020204" pitchFamily="34" charset="0"/>
                <a:ea typeface="Times New Roman" panose="02020603050405020304" pitchFamily="18" charset="0"/>
                <a:cs typeface="Arial" panose="020B0604020202020204" pitchFamily="34" charset="0"/>
              </a:rPr>
              <a:t>Establecer un </a:t>
            </a:r>
            <a:r>
              <a:rPr lang="en-GB" sz="1600" b="1">
                <a:effectLst/>
                <a:latin typeface="Century Gothic" panose="020B0502020202020204" pitchFamily="34" charset="0"/>
                <a:ea typeface="Times New Roman" panose="02020603050405020304" pitchFamily="18" charset="0"/>
                <a:cs typeface="Arial" panose="020B0604020202020204" pitchFamily="34" charset="0"/>
              </a:rPr>
              <a:t>itinerario formativo para la profesionalización de estos perfiles, que incluya,</a:t>
            </a:r>
            <a:r>
              <a:rPr lang="en-GB" sz="1600">
                <a:effectLst/>
                <a:latin typeface="Century Gothic" panose="020B0502020202020204" pitchFamily="34" charset="0"/>
                <a:ea typeface="Times New Roman" panose="02020603050405020304" pitchFamily="18" charset="0"/>
                <a:cs typeface="Arial" panose="020B0604020202020204" pitchFamily="34" charset="0"/>
              </a:rPr>
              <a:t> tanto competencias técnicas como habilidades para identificar, claramente, qué aspectos son importantes en la relación con las empresas.</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b="1">
                <a:effectLst/>
                <a:latin typeface="Century Gothic" panose="020B0502020202020204" pitchFamily="34" charset="0"/>
                <a:ea typeface="Calibri" panose="020F0502020204030204" pitchFamily="34" charset="0"/>
                <a:cs typeface="Arial" panose="020B0604020202020204" pitchFamily="34" charset="0"/>
              </a:rPr>
              <a:t>Impulsar la formación para las directoras y los directores de oficina </a:t>
            </a:r>
            <a:r>
              <a:rPr lang="es-ES" sz="1600">
                <a:effectLst/>
                <a:latin typeface="Century Gothic" panose="020B0502020202020204" pitchFamily="34" charset="0"/>
                <a:ea typeface="Calibri" panose="020F0502020204030204" pitchFamily="34" charset="0"/>
                <a:cs typeface="Arial" panose="020B0604020202020204" pitchFamily="34" charset="0"/>
              </a:rPr>
              <a:t>que garantice que se trabaja la estrategia definida para prestar servicios a empleadores.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b="1">
                <a:effectLst/>
                <a:latin typeface="Century Gothic" panose="020B0502020202020204" pitchFamily="34" charset="0"/>
                <a:ea typeface="Calibri" panose="020F0502020204030204" pitchFamily="34" charset="0"/>
                <a:cs typeface="Arial" panose="020B0604020202020204" pitchFamily="34" charset="0"/>
              </a:rPr>
              <a:t>Ofrecer a los técnicos formación específica sobre el tejido empresarial </a:t>
            </a:r>
            <a:r>
              <a:rPr lang="es-ES" sz="1600">
                <a:effectLst/>
                <a:latin typeface="Century Gothic" panose="020B0502020202020204" pitchFamily="34" charset="0"/>
                <a:ea typeface="Calibri" panose="020F0502020204030204" pitchFamily="34" charset="0"/>
                <a:cs typeface="Arial" panose="020B0604020202020204" pitchFamily="34" charset="0"/>
              </a:rPr>
              <a:t>de su zona, el entorno socioeconómico, etc.</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Calibri" panose="020F0502020204030204" pitchFamily="34" charset="0"/>
                <a:cs typeface="Arial" panose="020B0604020202020204" pitchFamily="34" charset="0"/>
              </a:rPr>
              <a:t>Desarrollar iniciativas que fomenten el </a:t>
            </a:r>
            <a:r>
              <a:rPr lang="es-ES" sz="1600" b="1">
                <a:effectLst/>
                <a:latin typeface="Century Gothic" panose="020B0502020202020204" pitchFamily="34" charset="0"/>
                <a:ea typeface="Calibri" panose="020F0502020204030204" pitchFamily="34" charset="0"/>
                <a:cs typeface="Arial" panose="020B0604020202020204" pitchFamily="34" charset="0"/>
              </a:rPr>
              <a:t>“orgullo de pertenencia” </a:t>
            </a:r>
            <a:r>
              <a:rPr lang="es-ES" sz="1600">
                <a:effectLst/>
                <a:latin typeface="Century Gothic" panose="020B0502020202020204" pitchFamily="34" charset="0"/>
                <a:ea typeface="Calibri" panose="020F0502020204030204" pitchFamily="34" charset="0"/>
                <a:cs typeface="Arial" panose="020B0604020202020204" pitchFamily="34" charset="0"/>
              </a:rPr>
              <a:t>de los técnicos con el SPE que representa.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DC7BDC94-1066-48C9-AF44-2105DAB01967}"/>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402386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BCA2B8E-0725-4BAF-BFB5-01893AAA42B4}"/>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13</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Henares</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584775"/>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¿Qué conocimientos, competencias y habilidades son necesarias para prestar servicios de apoyo al emprendimiento?</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0" y="1772570"/>
            <a:ext cx="11202997" cy="3170099"/>
          </a:xfrm>
          <a:prstGeom prst="rect">
            <a:avLst/>
          </a:prstGeom>
          <a:noFill/>
        </p:spPr>
        <p:txBody>
          <a:bodyPr wrap="square" rtlCol="0">
            <a:spAutoFit/>
          </a:bodyPr>
          <a:lstStyle/>
          <a:p>
            <a:pPr marL="683895" indent="-226695" algn="just">
              <a:spcBef>
                <a:spcPts val="600"/>
              </a:spcBef>
              <a:spcAft>
                <a:spcPts val="600"/>
              </a:spcAft>
            </a:pPr>
            <a:r>
              <a:rPr lang="es-ES" sz="1600" b="1">
                <a:effectLst/>
                <a:latin typeface="Century Gothic" panose="020B0502020202020204" pitchFamily="34" charset="0"/>
                <a:ea typeface="Times New Roman" panose="02020603050405020304" pitchFamily="18" charset="0"/>
                <a:cs typeface="Arial" panose="020B0604020202020204" pitchFamily="34" charset="0"/>
              </a:rPr>
              <a:t>Conocimientos</a:t>
            </a:r>
            <a:r>
              <a:rPr lang="es-ES" sz="1600">
                <a:effectLst/>
                <a:latin typeface="Century Gothic" panose="020B0502020202020204" pitchFamily="34" charset="0"/>
                <a:ea typeface="Times New Roman" panose="02020603050405020304" pitchFamily="18" charset="0"/>
                <a:cs typeface="Arial" panose="020B0604020202020204" pitchFamily="34" charset="0"/>
              </a:rPr>
              <a:t>:</a:t>
            </a:r>
          </a:p>
          <a:p>
            <a:pPr marL="742950" indent="-285750" algn="just">
              <a:spcBef>
                <a:spcPts val="600"/>
              </a:spcBef>
              <a:spcAft>
                <a:spcPts val="600"/>
              </a:spcAft>
              <a:buFont typeface="Arial" panose="020B0604020202020204" pitchFamily="34" charset="0"/>
              <a:buChar char="•"/>
            </a:pPr>
            <a:r>
              <a:rPr lang="es-ES" sz="1600">
                <a:effectLst/>
                <a:latin typeface="Century Gothic" panose="020B0502020202020204" pitchFamily="34" charset="0"/>
                <a:ea typeface="Times New Roman" panose="02020603050405020304" pitchFamily="18" charset="0"/>
                <a:cs typeface="Arial" panose="020B0604020202020204" pitchFamily="34" charset="0"/>
              </a:rPr>
              <a:t>Necesidad de que los profesionales cuenten con información actualizada sobre los servicios y recursos que la Administración pone al servicio de las personas emprendedoras, por ejemplo: la normativa propia en emprendimiento, los requisitos para la gestión y tramitación propia de la creación de empresas, el catálogo de ayudas y recursos de financiación disponibles, entre otros.</a:t>
            </a:r>
            <a:endParaRPr lang="es-ES" sz="1600">
              <a:latin typeface="Calibri" panose="020F0502020204030204" pitchFamily="34" charset="0"/>
              <a:ea typeface="Times New Roman" panose="02020603050405020304" pitchFamily="18" charset="0"/>
              <a:cs typeface="Times New Roman" panose="02020603050405020304" pitchFamily="18" charset="0"/>
            </a:endParaRPr>
          </a:p>
          <a:p>
            <a:pPr marL="742950" indent="-285750" algn="just">
              <a:spcBef>
                <a:spcPts val="600"/>
              </a:spcBef>
              <a:spcAft>
                <a:spcPts val="600"/>
              </a:spcAft>
              <a:buFont typeface="Arial" panose="020B0604020202020204" pitchFamily="34" charset="0"/>
              <a:buChar char="•"/>
            </a:pPr>
            <a:r>
              <a:rPr lang="es-ES" sz="1600">
                <a:effectLst/>
                <a:latin typeface="Century Gothic" panose="020B0502020202020204" pitchFamily="34" charset="0"/>
                <a:ea typeface="Times New Roman" panose="02020603050405020304" pitchFamily="18" charset="0"/>
                <a:cs typeface="Arial" panose="020B0604020202020204" pitchFamily="34" charset="0"/>
              </a:rPr>
              <a:t>Desde el punto de vista de conocimientos técnicos, la mesa identificó 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necesidad de impulsar la formación relacionada con la creación y gestión de empresas</a:t>
            </a:r>
            <a:r>
              <a:rPr lang="es-ES" sz="1600">
                <a:effectLst/>
                <a:latin typeface="Century Gothic" panose="020B0502020202020204" pitchFamily="34" charset="0"/>
                <a:ea typeface="Times New Roman" panose="02020603050405020304" pitchFamily="18" charset="0"/>
                <a:cs typeface="Arial" panose="020B0604020202020204" pitchFamily="34" charset="0"/>
              </a:rPr>
              <a:t>, y formación específica de </a:t>
            </a:r>
            <a:r>
              <a:rPr lang="es-ES" sz="1600" b="1">
                <a:effectLst/>
                <a:latin typeface="Century Gothic" panose="020B0502020202020204" pitchFamily="34" charset="0"/>
                <a:ea typeface="Times New Roman" panose="02020603050405020304" pitchFamily="18" charset="0"/>
                <a:cs typeface="Arial" panose="020B0604020202020204" pitchFamily="34" charset="0"/>
              </a:rPr>
              <a:t>cada sector</a:t>
            </a:r>
            <a:r>
              <a:rPr lang="es-ES" sz="1600">
                <a:effectLst/>
                <a:latin typeface="Century Gothic" panose="020B0502020202020204" pitchFamily="34" charset="0"/>
                <a:ea typeface="Times New Roman" panose="02020603050405020304" pitchFamily="18" charset="0"/>
                <a:cs typeface="Arial" panose="020B0604020202020204" pitchFamily="34" charset="0"/>
              </a:rPr>
              <a:t> de actividad.</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683895" indent="-226695" algn="just">
              <a:spcBef>
                <a:spcPts val="600"/>
              </a:spcBef>
              <a:spcAft>
                <a:spcPts val="600"/>
              </a:spcAft>
            </a:pPr>
            <a:r>
              <a:rPr lang="es-ES" sz="1600" b="1">
                <a:effectLst/>
                <a:latin typeface="Century Gothic" panose="020B0502020202020204" pitchFamily="34" charset="0"/>
                <a:ea typeface="Times New Roman" panose="02020603050405020304" pitchFamily="18" charset="0"/>
                <a:cs typeface="Arial" panose="020B0604020202020204" pitchFamily="34" charset="0"/>
              </a:rPr>
              <a:t>Habilidades</a:t>
            </a:r>
            <a:endParaRPr lang="es-ES" sz="1600" b="1">
              <a:latin typeface="Century Gothic" panose="020B0502020202020204" pitchFamily="34" charset="0"/>
              <a:ea typeface="Times New Roman" panose="02020603050405020304" pitchFamily="18" charset="0"/>
              <a:cs typeface="Arial" panose="020B0604020202020204" pitchFamily="34" charset="0"/>
            </a:endParaRPr>
          </a:p>
          <a:p>
            <a:pPr marL="742950" indent="-285750" algn="just">
              <a:spcBef>
                <a:spcPts val="600"/>
              </a:spcBef>
              <a:spcAft>
                <a:spcPts val="600"/>
              </a:spcAft>
              <a:buFont typeface="Arial" panose="020B0604020202020204" pitchFamily="34" charset="0"/>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 </a:t>
            </a:r>
            <a:r>
              <a:rPr lang="es-ES" sz="1600">
                <a:latin typeface="Century Gothic" panose="020B0502020202020204" pitchFamily="34" charset="0"/>
                <a:ea typeface="Times New Roman" panose="02020603050405020304" pitchFamily="18" charset="0"/>
                <a:cs typeface="Arial" panose="020B0604020202020204" pitchFamily="34" charset="0"/>
              </a:rPr>
              <a:t>S</a:t>
            </a:r>
            <a:r>
              <a:rPr lang="es-ES" sz="1600">
                <a:effectLst/>
                <a:latin typeface="Century Gothic" panose="020B0502020202020204" pitchFamily="34" charset="0"/>
                <a:ea typeface="Times New Roman" panose="02020603050405020304" pitchFamily="18" charset="0"/>
                <a:cs typeface="Arial" panose="020B0604020202020204" pitchFamily="34" charset="0"/>
              </a:rPr>
              <a:t>e destaca 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empatía, la comunicación y la orientación al cliente y a resultados</a:t>
            </a:r>
            <a:r>
              <a:rPr lang="es-ES" sz="1600">
                <a:effectLst/>
                <a:latin typeface="Century Gothic" panose="020B0502020202020204" pitchFamily="34" charset="0"/>
                <a:ea typeface="Times New Roman" panose="02020603050405020304" pitchFamily="18" charset="0"/>
                <a:cs typeface="Arial" panose="020B0604020202020204" pitchFamily="34" charset="0"/>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D191569D-BE5A-4D48-8C44-A4A99B6111C7}"/>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34620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07CE27B-71AE-478F-8E3B-FD50254C97E5}"/>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14</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Tajuña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584775"/>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Dentro de los perfiles profesionales que conforman los SPE, ¿cuáles creéis que necesita un mayor reciclaje de sus competencias y conocimientos? ¿Por qué?</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9955" y="1969444"/>
            <a:ext cx="11202997" cy="3262432"/>
          </a:xfrm>
          <a:prstGeom prst="rect">
            <a:avLst/>
          </a:prstGeom>
          <a:noFill/>
        </p:spPr>
        <p:txBody>
          <a:bodyPr wrap="square" rtlCol="0">
            <a:spAutoFit/>
          </a:bodyPr>
          <a:lstStyle/>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El perfil profesional de más urgente cualificación es el de </a:t>
            </a:r>
            <a:r>
              <a:rPr lang="es-ES" sz="1600" b="1">
                <a:effectLst/>
                <a:latin typeface="Century Gothic" panose="020B0502020202020204" pitchFamily="34" charset="0"/>
                <a:ea typeface="Times New Roman" panose="02020603050405020304" pitchFamily="18" charset="0"/>
                <a:cs typeface="Arial" panose="020B0604020202020204" pitchFamily="34" charset="0"/>
              </a:rPr>
              <a:t>orientación</a:t>
            </a:r>
            <a:r>
              <a:rPr lang="es-ES" sz="1600">
                <a:effectLst/>
                <a:latin typeface="Century Gothic" panose="020B0502020202020204" pitchFamily="34" charset="0"/>
                <a:ea typeface="Times New Roman" panose="02020603050405020304" pitchFamily="18" charset="0"/>
                <a:cs typeface="Arial" panose="020B0604020202020204" pitchFamily="34" charset="0"/>
              </a:rPr>
              <a:t> puesto que es la cara visible de los SPE ante los ciudadanos. El actual sistema de selección no identifica fielmente las </a:t>
            </a:r>
            <a:r>
              <a:rPr lang="es-ES" sz="1600" b="1">
                <a:effectLst/>
                <a:latin typeface="Century Gothic" panose="020B0502020202020204" pitchFamily="34" charset="0"/>
                <a:ea typeface="Times New Roman" panose="02020603050405020304" pitchFamily="18" charset="0"/>
                <a:cs typeface="Arial" panose="020B0604020202020204" pitchFamily="34" charset="0"/>
              </a:rPr>
              <a:t>aptitudes y competencias necesarias</a:t>
            </a:r>
            <a:r>
              <a:rPr lang="es-ES" sz="1600">
                <a:effectLst/>
                <a:latin typeface="Century Gothic" panose="020B0502020202020204" pitchFamily="34" charset="0"/>
                <a:ea typeface="Times New Roman" panose="02020603050405020304" pitchFamily="18" charset="0"/>
                <a:cs typeface="Arial" panose="020B0604020202020204" pitchFamily="34" charset="0"/>
              </a:rPr>
              <a:t> para estos perfiles, lo que unido a la precariedad laboral y rotación constante provoca un servicio menos eficaz a los ciudadanos.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formación de los perfiles orientadores </a:t>
            </a:r>
            <a:r>
              <a:rPr lang="es-ES" sz="1600">
                <a:effectLst/>
                <a:latin typeface="Century Gothic" panose="020B0502020202020204" pitchFamily="34" charset="0"/>
                <a:ea typeface="Times New Roman" panose="02020603050405020304" pitchFamily="18" charset="0"/>
                <a:cs typeface="Arial" panose="020B0604020202020204" pitchFamily="34" charset="0"/>
              </a:rPr>
              <a:t>debe tratar de casar los conocimientos necesarios para gestionar la oferta y demanda de empleo.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De manera general, en todo el SNE se precisa un </a:t>
            </a:r>
            <a:r>
              <a:rPr lang="es-ES" sz="1600" b="1">
                <a:effectLst/>
                <a:latin typeface="Century Gothic" panose="020B0502020202020204" pitchFamily="34" charset="0"/>
                <a:ea typeface="Times New Roman" panose="02020603050405020304" pitchFamily="18" charset="0"/>
                <a:cs typeface="Arial" panose="020B0604020202020204" pitchFamily="34" charset="0"/>
              </a:rPr>
              <a:t>cambio de mentalidad con el fin de poner los servicios a disposición</a:t>
            </a:r>
            <a:r>
              <a:rPr lang="es-ES" sz="1600">
                <a:effectLst/>
                <a:latin typeface="Century Gothic" panose="020B0502020202020204" pitchFamily="34" charset="0"/>
                <a:ea typeface="Times New Roman" panose="02020603050405020304" pitchFamily="18" charset="0"/>
                <a:cs typeface="Arial" panose="020B0604020202020204" pitchFamily="34" charset="0"/>
              </a:rPr>
              <a:t> tanto de los ciudadanos, como de los empleadores. La red de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COE</a:t>
            </a:r>
            <a:r>
              <a:rPr lang="es-ES" sz="1600">
                <a:effectLst/>
                <a:latin typeface="Century Gothic" panose="020B0502020202020204" pitchFamily="34" charset="0"/>
                <a:ea typeface="Times New Roman" panose="02020603050405020304" pitchFamily="18" charset="0"/>
                <a:cs typeface="Arial" panose="020B0604020202020204" pitchFamily="34" charset="0"/>
              </a:rPr>
              <a:t> son los pasos iniciales para traccionar este cambio.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El perfil de análisis del mercado de trabajo, el de asesor de empresa, así como el de prospector necesitan, así mismo, de una mejor </a:t>
            </a:r>
            <a:r>
              <a:rPr lang="es-ES" sz="1600" b="1">
                <a:effectLst/>
                <a:latin typeface="Century Gothic" panose="020B0502020202020204" pitchFamily="34" charset="0"/>
                <a:ea typeface="Times New Roman" panose="02020603050405020304" pitchFamily="18" charset="0"/>
                <a:cs typeface="Arial" panose="020B0604020202020204" pitchFamily="34" charset="0"/>
              </a:rPr>
              <a:t>adaptación a la realidad actual </a:t>
            </a:r>
            <a:r>
              <a:rPr lang="es-ES" sz="1600">
                <a:effectLst/>
                <a:latin typeface="Century Gothic" panose="020B0502020202020204" pitchFamily="34" charset="0"/>
                <a:ea typeface="Times New Roman" panose="02020603050405020304" pitchFamily="18" charset="0"/>
                <a:cs typeface="Arial" panose="020B0604020202020204" pitchFamily="34" charset="0"/>
              </a:rPr>
              <a:t>precisando nuevas competencias profesionales.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13CFF6E-C801-47CE-AE04-494233A9FD27}"/>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325905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74258FE-8A76-4B47-AA36-81F1EE9F304A}"/>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15</a:t>
            </a:fld>
            <a:endParaRPr lang="es-ES"/>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Tajo</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584775"/>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¿Cómo pueden los SPE fomentar el aprendizaje continuo de su personal? ¿Qué acciones puede fomentar la red COE para impulsar el aprendizaje entre el personal de distintos servicios públicos de empleo?</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83419"/>
            <a:ext cx="11202997" cy="4262705"/>
          </a:xfrm>
          <a:prstGeom prst="rect">
            <a:avLst/>
          </a:prstGeom>
          <a:noFill/>
        </p:spPr>
        <p:txBody>
          <a:bodyPr wrap="square" rtlCol="0">
            <a:spAutoFit/>
          </a:bodyPr>
          <a:lstStyle/>
          <a:p>
            <a:pPr>
              <a:spcAft>
                <a:spcPts val="600"/>
              </a:spcAft>
              <a:buClr>
                <a:srgbClr val="B8222C"/>
              </a:buClr>
            </a:pPr>
            <a:r>
              <a:rPr lang="es-ES_tradnl" sz="1600" b="1">
                <a:effectLst/>
                <a:latin typeface="Century Gothic" panose="020B0502020202020204" pitchFamily="34" charset="0"/>
                <a:ea typeface="Calibri" panose="020F0502020204030204" pitchFamily="34" charset="0"/>
                <a:cs typeface="Arial" panose="020B0604020202020204" pitchFamily="34" charset="0"/>
              </a:rPr>
              <a:t>Forma de fomentar el aprendizaje continuo del personal</a:t>
            </a:r>
          </a:p>
          <a:p>
            <a:pPr marL="342900" indent="-342900" algn="just">
              <a:spcBef>
                <a:spcPts val="600"/>
              </a:spcBef>
              <a:spcAft>
                <a:spcPts val="600"/>
              </a:spcAft>
              <a:buFont typeface="Arial" panose="020B0604020202020204" pitchFamily="34" charset="0"/>
              <a:buChar char="•"/>
              <a:tabLst>
                <a:tab pos="457200" algn="l"/>
              </a:tabLst>
            </a:pPr>
            <a:r>
              <a:rPr lang="es-ES" sz="1600">
                <a:latin typeface="Century Gothic" panose="020B0502020202020204" pitchFamily="34" charset="0"/>
                <a:cs typeface="Arial" panose="020B0604020202020204" pitchFamily="34" charset="0"/>
              </a:rPr>
              <a:t>Disponer de una </a:t>
            </a:r>
            <a:r>
              <a:rPr lang="es-ES" sz="1600" b="1">
                <a:latin typeface="Century Gothic" panose="020B0502020202020204" pitchFamily="34" charset="0"/>
                <a:cs typeface="Arial" panose="020B0604020202020204" pitchFamily="34" charset="0"/>
              </a:rPr>
              <a:t>oferta formativa actualizada </a:t>
            </a:r>
            <a:r>
              <a:rPr lang="es-ES" sz="1600">
                <a:latin typeface="Century Gothic" panose="020B0502020202020204" pitchFamily="34" charset="0"/>
                <a:cs typeface="Arial" panose="020B0604020202020204" pitchFamily="34" charset="0"/>
              </a:rPr>
              <a:t>y basada en las preferencias.</a:t>
            </a:r>
          </a:p>
          <a:p>
            <a:pPr marL="342900" indent="-342900" algn="just">
              <a:spcBef>
                <a:spcPts val="600"/>
              </a:spcBef>
              <a:spcAft>
                <a:spcPts val="600"/>
              </a:spcAft>
              <a:buFont typeface="Arial" panose="020B0604020202020204" pitchFamily="34" charset="0"/>
              <a:buChar char="•"/>
              <a:tabLst>
                <a:tab pos="457200" algn="l"/>
              </a:tabLst>
            </a:pPr>
            <a:r>
              <a:rPr lang="es-ES" sz="1600">
                <a:latin typeface="Century Gothic" panose="020B0502020202020204" pitchFamily="34" charset="0"/>
                <a:cs typeface="Arial" panose="020B0604020202020204" pitchFamily="34" charset="0"/>
              </a:rPr>
              <a:t>Facilitar </a:t>
            </a:r>
            <a:r>
              <a:rPr lang="es-ES" sz="1600" b="1">
                <a:latin typeface="Century Gothic" panose="020B0502020202020204" pitchFamily="34" charset="0"/>
                <a:cs typeface="Arial" panose="020B0604020202020204" pitchFamily="34" charset="0"/>
              </a:rPr>
              <a:t>cambios departamentales o “estancias temporales”.</a:t>
            </a:r>
          </a:p>
          <a:p>
            <a:pPr marL="342900" indent="-342900" algn="just">
              <a:spcBef>
                <a:spcPts val="600"/>
              </a:spcBef>
              <a:spcAft>
                <a:spcPts val="600"/>
              </a:spcAft>
              <a:buFont typeface="Arial" panose="020B0604020202020204" pitchFamily="34" charset="0"/>
              <a:buChar char="•"/>
              <a:tabLst>
                <a:tab pos="457200" algn="l"/>
              </a:tabLst>
            </a:pPr>
            <a:r>
              <a:rPr lang="es-ES" sz="1600">
                <a:latin typeface="Century Gothic" panose="020B0502020202020204" pitchFamily="34" charset="0"/>
                <a:cs typeface="Arial" panose="020B0604020202020204" pitchFamily="34" charset="0"/>
              </a:rPr>
              <a:t>Acceder a los </a:t>
            </a:r>
            <a:r>
              <a:rPr lang="es-ES" sz="1600" b="1">
                <a:latin typeface="Century Gothic" panose="020B0502020202020204" pitchFamily="34" charset="0"/>
                <a:cs typeface="Arial" panose="020B0604020202020204" pitchFamily="34" charset="0"/>
              </a:rPr>
              <a:t>cursos libre y fácilmente</a:t>
            </a:r>
            <a:r>
              <a:rPr lang="es-ES" sz="1600">
                <a:latin typeface="Century Gothic" panose="020B0502020202020204" pitchFamily="34" charset="0"/>
                <a:cs typeface="Arial" panose="020B0604020202020204" pitchFamily="34" charset="0"/>
              </a:rPr>
              <a:t>.</a:t>
            </a:r>
          </a:p>
          <a:p>
            <a:pPr marL="342900" indent="-342900" algn="just">
              <a:spcBef>
                <a:spcPts val="600"/>
              </a:spcBef>
              <a:spcAft>
                <a:spcPts val="600"/>
              </a:spcAft>
              <a:buFont typeface="Arial" panose="020B0604020202020204" pitchFamily="34" charset="0"/>
              <a:buChar char="•"/>
              <a:tabLst>
                <a:tab pos="457200" algn="l"/>
              </a:tabLst>
            </a:pPr>
            <a:r>
              <a:rPr lang="es-ES" sz="1600">
                <a:latin typeface="Century Gothic" panose="020B0502020202020204" pitchFamily="34" charset="0"/>
                <a:cs typeface="Arial" panose="020B0604020202020204" pitchFamily="34" charset="0"/>
              </a:rPr>
              <a:t>Establecer un </a:t>
            </a:r>
            <a:r>
              <a:rPr lang="es-ES" sz="1600" b="1">
                <a:latin typeface="Century Gothic" panose="020B0502020202020204" pitchFamily="34" charset="0"/>
                <a:cs typeface="Arial" panose="020B0604020202020204" pitchFamily="34" charset="0"/>
              </a:rPr>
              <a:t>proyecto de acogid</a:t>
            </a:r>
            <a:r>
              <a:rPr lang="es-ES" sz="1600">
                <a:latin typeface="Century Gothic" panose="020B0502020202020204" pitchFamily="34" charset="0"/>
                <a:cs typeface="Arial" panose="020B0604020202020204" pitchFamily="34" charset="0"/>
              </a:rPr>
              <a:t>a que incluya formación previa a la incorporación y formación específica en el puesto.</a:t>
            </a:r>
          </a:p>
          <a:p>
            <a:pPr lvl="0" algn="just">
              <a:spcBef>
                <a:spcPts val="1200"/>
              </a:spcBef>
              <a:spcAft>
                <a:spcPts val="1200"/>
              </a:spcAft>
            </a:pPr>
            <a:r>
              <a:rPr lang="es-ES" sz="1600" b="1">
                <a:latin typeface="Century Gothic" panose="020B0502020202020204" pitchFamily="34" charset="0"/>
                <a:ea typeface="Calibri" panose="020F0502020204030204" pitchFamily="34" charset="0"/>
                <a:cs typeface="Arial" panose="020B0604020202020204" pitchFamily="34" charset="0"/>
              </a:rPr>
              <a:t>Identificación </a:t>
            </a:r>
            <a:r>
              <a:rPr lang="es-ES_tradnl" sz="1600" b="1">
                <a:effectLst/>
                <a:latin typeface="Century Gothic" panose="020B0502020202020204" pitchFamily="34" charset="0"/>
                <a:ea typeface="Calibri" panose="020F0502020204030204" pitchFamily="34" charset="0"/>
                <a:cs typeface="Arial" panose="020B0604020202020204" pitchFamily="34" charset="0"/>
              </a:rPr>
              <a:t>de acciones a fomentar por la Red COE </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_tradnl" sz="1600">
                <a:effectLst/>
                <a:latin typeface="Century Gothic" panose="020B0502020202020204" pitchFamily="34" charset="0"/>
                <a:ea typeface="Times New Roman" panose="02020603050405020304" pitchFamily="18" charset="0"/>
                <a:cs typeface="Arial" panose="020B0604020202020204" pitchFamily="34" charset="0"/>
              </a:rPr>
              <a:t>La necesidad de establecer un </a:t>
            </a:r>
            <a:r>
              <a:rPr lang="es-ES_tradnl" sz="1600" b="1">
                <a:effectLst/>
                <a:latin typeface="Century Gothic" panose="020B0502020202020204" pitchFamily="34" charset="0"/>
                <a:ea typeface="Times New Roman" panose="02020603050405020304" pitchFamily="18" charset="0"/>
                <a:cs typeface="Arial" panose="020B0604020202020204" pitchFamily="34" charset="0"/>
              </a:rPr>
              <a:t>marco común de formación </a:t>
            </a:r>
            <a:r>
              <a:rPr lang="es-ES_tradnl" sz="1600">
                <a:effectLst/>
                <a:latin typeface="Century Gothic" panose="020B0502020202020204" pitchFamily="34" charset="0"/>
                <a:ea typeface="Times New Roman" panose="02020603050405020304" pitchFamily="18" charset="0"/>
                <a:cs typeface="Arial" panose="020B0604020202020204" pitchFamily="34" charset="0"/>
              </a:rPr>
              <a:t>que pueda estar disponible a través de las plataformas web de la Red.</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_tradnl" sz="1600">
                <a:effectLst/>
                <a:latin typeface="Century Gothic" panose="020B0502020202020204" pitchFamily="34" charset="0"/>
                <a:ea typeface="Times New Roman" panose="02020603050405020304" pitchFamily="18" charset="0"/>
                <a:cs typeface="Arial" panose="020B0604020202020204" pitchFamily="34" charset="0"/>
              </a:rPr>
              <a:t>La </a:t>
            </a:r>
            <a:r>
              <a:rPr lang="es-ES_tradnl" sz="1600" b="1">
                <a:effectLst/>
                <a:latin typeface="Century Gothic" panose="020B0502020202020204" pitchFamily="34" charset="0"/>
                <a:ea typeface="Times New Roman" panose="02020603050405020304" pitchFamily="18" charset="0"/>
                <a:cs typeface="Arial" panose="020B0604020202020204" pitchFamily="34" charset="0"/>
              </a:rPr>
              <a:t>habilitación de acceso a la formación </a:t>
            </a:r>
            <a:r>
              <a:rPr lang="es-ES_tradnl" sz="1600">
                <a:effectLst/>
                <a:latin typeface="Century Gothic" panose="020B0502020202020204" pitchFamily="34" charset="0"/>
                <a:ea typeface="Times New Roman" panose="02020603050405020304" pitchFamily="18" charset="0"/>
                <a:cs typeface="Arial" panose="020B0604020202020204" pitchFamily="34" charset="0"/>
              </a:rPr>
              <a:t>diseñada por un SPE al conjunto del SNE.</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endParaRPr lang="es-ES" sz="160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DD4F1C0E-17BA-4736-BFE6-FA283CBAF2D0}"/>
              </a:ext>
            </a:extLst>
          </p:cNvPr>
          <p:cNvSpPr txBox="1"/>
          <p:nvPr/>
        </p:nvSpPr>
        <p:spPr>
          <a:xfrm>
            <a:off x="275618" y="135731"/>
            <a:ext cx="5820382"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chemeClr val="bg1"/>
                </a:solidFill>
                <a:latin typeface="Century Gothic" panose="020B0502020202020204" pitchFamily="34" charset="0"/>
              </a:rPr>
              <a:t>Temática B: “Nuevas competencias para la orientación y el acompañamiento.”</a:t>
            </a:r>
          </a:p>
        </p:txBody>
      </p:sp>
    </p:spTree>
    <p:extLst>
      <p:ext uri="{BB962C8B-B14F-4D97-AF65-F5344CB8AC3E}">
        <p14:creationId xmlns:p14="http://schemas.microsoft.com/office/powerpoint/2010/main" val="226816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05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or 3D Madrid">
            <a:extLst>
              <a:ext uri="{FF2B5EF4-FFF2-40B4-BE49-F238E27FC236}">
                <a16:creationId xmlns:a16="http://schemas.microsoft.com/office/drawing/2014/main" id="{EA404974-DFBC-5EAA-16CD-18879795759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071144" y="1391891"/>
            <a:ext cx="4049713" cy="4506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CFF8B0-6EF5-47D1-A672-43EB1D89FBB6}"/>
              </a:ext>
            </a:extLst>
          </p:cNvPr>
          <p:cNvSpPr>
            <a:spLocks noGrp="1"/>
          </p:cNvSpPr>
          <p:nvPr>
            <p:ph type="ctrTitle"/>
          </p:nvPr>
        </p:nvSpPr>
        <p:spPr>
          <a:xfrm>
            <a:off x="688982" y="153387"/>
            <a:ext cx="11188057" cy="662692"/>
          </a:xfrm>
        </p:spPr>
        <p:txBody>
          <a:bodyPr anchor="ctr"/>
          <a:lstStyle/>
          <a:p>
            <a:r>
              <a:rPr lang="es-ES" sz="4000">
                <a:solidFill>
                  <a:schemeClr val="bg1"/>
                </a:solidFill>
                <a:latin typeface="Century Gothic" panose="020B0502020202020204" pitchFamily="34" charset="0"/>
              </a:rPr>
              <a:t>Conclusiones</a:t>
            </a:r>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2</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669318" y="1130564"/>
            <a:ext cx="10853365" cy="400110"/>
          </a:xfrm>
          <a:prstGeom prst="rect">
            <a:avLst/>
          </a:prstGeom>
          <a:noFill/>
        </p:spPr>
        <p:txBody>
          <a:bodyPr wrap="square" rtlCol="0">
            <a:spAutoFit/>
          </a:bodyPr>
          <a:lstStyle/>
          <a:p>
            <a:r>
              <a:rPr lang="es-ES" sz="2000" b="1">
                <a:latin typeface="Century Gothic" panose="020B0502020202020204" pitchFamily="34" charset="0"/>
              </a:rPr>
              <a:t>Temática A: “Innovación, experimentación y evaluación en la activación del empleo”</a:t>
            </a:r>
          </a:p>
        </p:txBody>
      </p:sp>
      <p:sp>
        <p:nvSpPr>
          <p:cNvPr id="5" name="Rectángulo 4">
            <a:extLst>
              <a:ext uri="{FF2B5EF4-FFF2-40B4-BE49-F238E27FC236}">
                <a16:creationId xmlns:a16="http://schemas.microsoft.com/office/drawing/2014/main" id="{BBFB8752-A0D1-2689-C53D-A2D6F49660B2}"/>
              </a:ext>
            </a:extLst>
          </p:cNvPr>
          <p:cNvSpPr/>
          <p:nvPr/>
        </p:nvSpPr>
        <p:spPr>
          <a:xfrm>
            <a:off x="1117600"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Manzanares</a:t>
            </a:r>
          </a:p>
        </p:txBody>
      </p:sp>
      <p:sp>
        <p:nvSpPr>
          <p:cNvPr id="8" name="Rectángulo 7">
            <a:extLst>
              <a:ext uri="{FF2B5EF4-FFF2-40B4-BE49-F238E27FC236}">
                <a16:creationId xmlns:a16="http://schemas.microsoft.com/office/drawing/2014/main" id="{9173B93A-64BC-505E-C085-B8E42B27B1A2}"/>
              </a:ext>
            </a:extLst>
          </p:cNvPr>
          <p:cNvSpPr/>
          <p:nvPr/>
        </p:nvSpPr>
        <p:spPr>
          <a:xfrm>
            <a:off x="5185172"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Jarama</a:t>
            </a:r>
          </a:p>
        </p:txBody>
      </p:sp>
      <p:sp>
        <p:nvSpPr>
          <p:cNvPr id="10" name="Rectángulo 9">
            <a:extLst>
              <a:ext uri="{FF2B5EF4-FFF2-40B4-BE49-F238E27FC236}">
                <a16:creationId xmlns:a16="http://schemas.microsoft.com/office/drawing/2014/main" id="{7DFE9F42-2D1B-7406-8627-791560537FD1}"/>
              </a:ext>
            </a:extLst>
          </p:cNvPr>
          <p:cNvSpPr/>
          <p:nvPr/>
        </p:nvSpPr>
        <p:spPr>
          <a:xfrm>
            <a:off x="9252744"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Tajo</a:t>
            </a:r>
          </a:p>
        </p:txBody>
      </p:sp>
      <p:sp>
        <p:nvSpPr>
          <p:cNvPr id="11" name="Rectángulo 10">
            <a:extLst>
              <a:ext uri="{FF2B5EF4-FFF2-40B4-BE49-F238E27FC236}">
                <a16:creationId xmlns:a16="http://schemas.microsoft.com/office/drawing/2014/main" id="{A50BA65A-6098-6241-F611-A857C76378A0}"/>
              </a:ext>
            </a:extLst>
          </p:cNvPr>
          <p:cNvSpPr/>
          <p:nvPr/>
        </p:nvSpPr>
        <p:spPr>
          <a:xfrm>
            <a:off x="9252744"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Guadarrama</a:t>
            </a:r>
          </a:p>
        </p:txBody>
      </p:sp>
      <p:sp>
        <p:nvSpPr>
          <p:cNvPr id="13" name="Rectángulo 12">
            <a:extLst>
              <a:ext uri="{FF2B5EF4-FFF2-40B4-BE49-F238E27FC236}">
                <a16:creationId xmlns:a16="http://schemas.microsoft.com/office/drawing/2014/main" id="{C7537929-C8BE-11DD-8DB7-9B84B2A26BC7}"/>
              </a:ext>
            </a:extLst>
          </p:cNvPr>
          <p:cNvSpPr/>
          <p:nvPr/>
        </p:nvSpPr>
        <p:spPr>
          <a:xfrm>
            <a:off x="1117600"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Henares</a:t>
            </a:r>
          </a:p>
        </p:txBody>
      </p:sp>
      <p:sp>
        <p:nvSpPr>
          <p:cNvPr id="14" name="Rectángulo 13">
            <a:extLst>
              <a:ext uri="{FF2B5EF4-FFF2-40B4-BE49-F238E27FC236}">
                <a16:creationId xmlns:a16="http://schemas.microsoft.com/office/drawing/2014/main" id="{DEB0CCB5-5433-8543-90D5-A2D1ED260A3F}"/>
              </a:ext>
            </a:extLst>
          </p:cNvPr>
          <p:cNvSpPr/>
          <p:nvPr/>
        </p:nvSpPr>
        <p:spPr>
          <a:xfrm>
            <a:off x="5185172"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Tajuña</a:t>
            </a:r>
          </a:p>
        </p:txBody>
      </p:sp>
    </p:spTree>
    <p:extLst>
      <p:ext uri="{BB962C8B-B14F-4D97-AF65-F5344CB8AC3E}">
        <p14:creationId xmlns:p14="http://schemas.microsoft.com/office/powerpoint/2010/main" val="40536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F09E7FC-5274-4725-991F-C73F966B3F84}"/>
              </a:ext>
            </a:extLst>
          </p:cNvPr>
          <p:cNvSpPr/>
          <p:nvPr/>
        </p:nvSpPr>
        <p:spPr>
          <a:xfrm>
            <a:off x="225376" y="1675108"/>
            <a:ext cx="11412156" cy="4507149"/>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3</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Manzanares</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338554"/>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¿Qué acciones de la Red COE podrían ser de valor para el conjunto de los COE y SPE?</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83419"/>
            <a:ext cx="11202997" cy="4724370"/>
          </a:xfrm>
          <a:prstGeom prst="rect">
            <a:avLst/>
          </a:prstGeom>
          <a:noFill/>
        </p:spPr>
        <p:txBody>
          <a:bodyPr wrap="square" rtlCol="0">
            <a:spAutoFit/>
          </a:bodyPr>
          <a:lstStyle/>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Uno de los aspectos clave de la Red COE es el foco en todas las acciones que tienen que ver con la faceta de </a:t>
            </a:r>
            <a:r>
              <a:rPr lang="es-ES" sz="1600" b="1" dirty="0">
                <a:latin typeface="Century Gothic" panose="020B0502020202020204" pitchFamily="34" charset="0"/>
              </a:rPr>
              <a:t>ensayo y experimentación</a:t>
            </a:r>
            <a:r>
              <a:rPr lang="es-ES" sz="1600" dirty="0">
                <a:latin typeface="Century Gothic" panose="020B0502020202020204" pitchFamily="34" charset="0"/>
              </a:rPr>
              <a:t>, puesto que los proyectos que se pongan en marcha en cada COE pueden servir al conjunto de la red por su </a:t>
            </a:r>
            <a:r>
              <a:rPr lang="es-ES" sz="1600" b="1" dirty="0">
                <a:latin typeface="Century Gothic" panose="020B0502020202020204" pitchFamily="34" charset="0"/>
              </a:rPr>
              <a:t>posibilidad de extrapolación al SNE. </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Por este motivo, </a:t>
            </a:r>
            <a:r>
              <a:rPr lang="es-ES" sz="1600" b="1" dirty="0">
                <a:latin typeface="Century Gothic" panose="020B0502020202020204" pitchFamily="34" charset="0"/>
              </a:rPr>
              <a:t>la manera en la que la red se relaciona entre sí y con los demás, es clave para su éxito</a:t>
            </a:r>
            <a:r>
              <a:rPr lang="es-ES" sz="1600" dirty="0">
                <a:latin typeface="Century Gothic" panose="020B0502020202020204" pitchFamily="34" charset="0"/>
              </a:rPr>
              <a:t>.</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Para que la Red cumpla su función, debe ser </a:t>
            </a:r>
            <a:r>
              <a:rPr lang="es-ES" sz="1600" b="1" dirty="0">
                <a:latin typeface="Century Gothic" panose="020B0502020202020204" pitchFamily="34" charset="0"/>
              </a:rPr>
              <a:t>lugar de encuentro de todos los orientadores</a:t>
            </a:r>
            <a:r>
              <a:rPr lang="es-ES" sz="1600" dirty="0">
                <a:latin typeface="Century Gothic" panose="020B0502020202020204" pitchFamily="34" charset="0"/>
              </a:rPr>
              <a:t>, no solo de los SPE, también de </a:t>
            </a:r>
            <a:r>
              <a:rPr lang="es-ES" sz="1600" b="1" dirty="0">
                <a:latin typeface="Century Gothic" panose="020B0502020202020204" pitchFamily="34" charset="0"/>
              </a:rPr>
              <a:t>entidades locales, de la universidad y del tercer sector.</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Es muy importante que exista </a:t>
            </a:r>
            <a:r>
              <a:rPr lang="es-ES" sz="1600" b="1" dirty="0">
                <a:latin typeface="Century Gothic" panose="020B0502020202020204" pitchFamily="34" charset="0"/>
              </a:rPr>
              <a:t>interoperabilidad entre los sistemas de todos los COE. </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La Red COE aporta valor al conjunto del SNE por el potencial que tiene para el </a:t>
            </a:r>
            <a:r>
              <a:rPr lang="es-ES" sz="1600" b="1" dirty="0">
                <a:latin typeface="Century Gothic" panose="020B0502020202020204" pitchFamily="34" charset="0"/>
              </a:rPr>
              <a:t>intercambio de buenas prácticas </a:t>
            </a:r>
            <a:r>
              <a:rPr lang="es-ES" sz="1600" dirty="0">
                <a:latin typeface="Century Gothic" panose="020B0502020202020204" pitchFamily="34" charset="0"/>
              </a:rPr>
              <a:t>entre todos los orientadores, a través de:</a:t>
            </a:r>
          </a:p>
          <a:p>
            <a:pPr marL="742950" lvl="1" indent="-285750">
              <a:spcBef>
                <a:spcPts val="600"/>
              </a:spcBef>
              <a:spcAft>
                <a:spcPts val="600"/>
              </a:spcAft>
              <a:buClr>
                <a:srgbClr val="B8222C"/>
              </a:buClr>
              <a:buFont typeface="Arial" panose="020B0604020202020204" pitchFamily="34" charset="0"/>
              <a:buChar char="•"/>
            </a:pPr>
            <a:r>
              <a:rPr lang="es-ES" sz="1600" u="sng" dirty="0">
                <a:latin typeface="Century Gothic" panose="020B0502020202020204" pitchFamily="34" charset="0"/>
              </a:rPr>
              <a:t>Tecnología común</a:t>
            </a:r>
            <a:endParaRPr lang="es-ES" sz="1600" dirty="0">
              <a:latin typeface="Century Gothic" panose="020B0502020202020204" pitchFamily="34" charset="0"/>
            </a:endParaRPr>
          </a:p>
          <a:p>
            <a:pPr marL="742950" lvl="1" indent="-285750">
              <a:spcBef>
                <a:spcPts val="600"/>
              </a:spcBef>
              <a:spcAft>
                <a:spcPts val="600"/>
              </a:spcAft>
              <a:buClr>
                <a:srgbClr val="B8222C"/>
              </a:buClr>
              <a:buFont typeface="Arial" panose="020B0604020202020204" pitchFamily="34" charset="0"/>
              <a:buChar char="•"/>
            </a:pPr>
            <a:r>
              <a:rPr lang="es-ES" sz="1600" u="sng" dirty="0">
                <a:latin typeface="Century Gothic" panose="020B0502020202020204" pitchFamily="34" charset="0"/>
              </a:rPr>
              <a:t>Metodología para la generación de ideas </a:t>
            </a:r>
          </a:p>
          <a:p>
            <a:pPr marL="742950" lvl="1" indent="-285750">
              <a:spcBef>
                <a:spcPts val="600"/>
              </a:spcBef>
              <a:spcAft>
                <a:spcPts val="600"/>
              </a:spcAft>
              <a:buClr>
                <a:srgbClr val="B8222C"/>
              </a:buClr>
              <a:buFont typeface="Arial" panose="020B0604020202020204" pitchFamily="34" charset="0"/>
              <a:buChar char="•"/>
            </a:pPr>
            <a:r>
              <a:rPr lang="es-ES" sz="1600" u="sng" dirty="0">
                <a:latin typeface="Century Gothic" panose="020B0502020202020204" pitchFamily="34" charset="0"/>
              </a:rPr>
              <a:t>Formación a medida de los orientadores: </a:t>
            </a:r>
            <a:r>
              <a:rPr lang="es-ES" sz="1600" dirty="0">
                <a:latin typeface="Century Gothic" panose="020B0502020202020204" pitchFamily="34" charset="0"/>
              </a:rPr>
              <a:t>ligado a las competencias necesarias para su función y su marca personal</a:t>
            </a:r>
          </a:p>
          <a:p>
            <a:pPr>
              <a:spcAft>
                <a:spcPts val="600"/>
              </a:spcAft>
            </a:pPr>
            <a:endParaRPr lang="es-ES" dirty="0">
              <a:latin typeface="Century Gothic" panose="020B0502020202020204" pitchFamily="34" charset="0"/>
            </a:endParaRPr>
          </a:p>
        </p:txBody>
      </p:sp>
    </p:spTree>
    <p:extLst>
      <p:ext uri="{BB962C8B-B14F-4D97-AF65-F5344CB8AC3E}">
        <p14:creationId xmlns:p14="http://schemas.microsoft.com/office/powerpoint/2010/main" val="417976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7E0D24D-CC52-4548-BC23-B97516CD3501}"/>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4</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Jarama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18946"/>
            <a:ext cx="11081631" cy="584775"/>
          </a:xfrm>
          <a:prstGeom prst="rect">
            <a:avLst/>
          </a:prstGeom>
          <a:noFill/>
        </p:spPr>
        <p:txBody>
          <a:bodyPr wrap="square" rtlCol="0">
            <a:spAutoFit/>
          </a:bodyPr>
          <a:lstStyle/>
          <a:p>
            <a:r>
              <a:rPr lang="es-ES" sz="1600" b="1">
                <a:latin typeface="Century Gothic" panose="020B0502020202020204" pitchFamily="34" charset="0"/>
                <a:cs typeface="Arial" panose="020B0604020202020204" pitchFamily="34" charset="0"/>
              </a:rPr>
              <a:t>¿Cómo podemos incorporar innovación y experimentación en los servicios de orientación y acompañamiento laboral?</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789294"/>
            <a:ext cx="11202997" cy="3570208"/>
          </a:xfrm>
          <a:prstGeom prst="rect">
            <a:avLst/>
          </a:prstGeom>
          <a:noFill/>
        </p:spPr>
        <p:txBody>
          <a:bodyPr wrap="square" rtlCol="0">
            <a:spAutoFit/>
          </a:bodyPr>
          <a:lstStyle/>
          <a:p>
            <a:pPr marL="285750" indent="-285750">
              <a:spcBef>
                <a:spcPts val="600"/>
              </a:spcBef>
              <a:spcAft>
                <a:spcPts val="600"/>
              </a:spcAft>
              <a:buClr>
                <a:srgbClr val="B8222C"/>
              </a:buClr>
              <a:buFont typeface="Arial" panose="020B0604020202020204" pitchFamily="34" charset="0"/>
              <a:buChar char="•"/>
            </a:pPr>
            <a:r>
              <a:rPr lang="es-ES" sz="1600">
                <a:latin typeface="Century Gothic" panose="020B0502020202020204" pitchFamily="34" charset="0"/>
              </a:rPr>
              <a:t>Formar a los </a:t>
            </a:r>
            <a:r>
              <a:rPr lang="es-ES" sz="1600" b="1">
                <a:latin typeface="Century Gothic" panose="020B0502020202020204" pitchFamily="34" charset="0"/>
              </a:rPr>
              <a:t>orientadores en metodologías innovadoras </a:t>
            </a:r>
            <a:r>
              <a:rPr lang="es-ES" sz="1600">
                <a:latin typeface="Century Gothic" panose="020B0502020202020204" pitchFamily="34" charset="0"/>
              </a:rPr>
              <a:t>y trabajar las </a:t>
            </a:r>
            <a:r>
              <a:rPr lang="es-ES" sz="1600" b="1">
                <a:latin typeface="Century Gothic" panose="020B0502020202020204" pitchFamily="34" charset="0"/>
              </a:rPr>
              <a:t>variables de la salud mental </a:t>
            </a:r>
            <a:r>
              <a:rPr lang="es-ES" sz="1600">
                <a:latin typeface="Century Gothic" panose="020B0502020202020204" pitchFamily="34" charset="0"/>
              </a:rPr>
              <a:t>en el ámbito de la </a:t>
            </a:r>
            <a:r>
              <a:rPr lang="es-ES" sz="1600" b="1">
                <a:latin typeface="Century Gothic" panose="020B0502020202020204" pitchFamily="34" charset="0"/>
              </a:rPr>
              <a:t>orientación laboral</a:t>
            </a:r>
            <a:r>
              <a:rPr lang="es-ES" sz="1600">
                <a:latin typeface="Century Gothic" panose="020B0502020202020204" pitchFamily="34" charset="0"/>
              </a:rPr>
              <a:t>.</a:t>
            </a:r>
          </a:p>
          <a:p>
            <a:pPr marL="342900" lvl="0" indent="-342900" algn="just">
              <a:spcBef>
                <a:spcPts val="1200"/>
              </a:spcBef>
              <a:spcAft>
                <a:spcPts val="12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Aprender a </a:t>
            </a:r>
            <a:r>
              <a:rPr lang="es-ES" sz="1600" b="1">
                <a:effectLst/>
                <a:latin typeface="Century Gothic" panose="020B0502020202020204" pitchFamily="34" charset="0"/>
                <a:ea typeface="Times New Roman" panose="02020603050405020304" pitchFamily="18" charset="0"/>
                <a:cs typeface="Arial" panose="020B0604020202020204" pitchFamily="34" charset="0"/>
              </a:rPr>
              <a:t>trabajar en equipo: </a:t>
            </a:r>
            <a:r>
              <a:rPr lang="es-ES" sz="1600">
                <a:effectLst/>
                <a:latin typeface="Century Gothic" panose="020B0502020202020204" pitchFamily="34" charset="0"/>
                <a:ea typeface="Times New Roman" panose="02020603050405020304" pitchFamily="18" charset="0"/>
                <a:cs typeface="Arial" panose="020B0604020202020204" pitchFamily="34" charset="0"/>
              </a:rPr>
              <a:t>desarrollando </a:t>
            </a:r>
            <a:r>
              <a:rPr lang="es-ES" sz="1600" b="1">
                <a:effectLst/>
                <a:latin typeface="Century Gothic" panose="020B0502020202020204" pitchFamily="34" charset="0"/>
                <a:ea typeface="Times New Roman" panose="02020603050405020304" pitchFamily="18" charset="0"/>
                <a:cs typeface="Arial" panose="020B0604020202020204" pitchFamily="34" charset="0"/>
              </a:rPr>
              <a:t>mecánicas de colaboración </a:t>
            </a:r>
            <a:r>
              <a:rPr lang="es-ES" sz="1600">
                <a:effectLst/>
                <a:latin typeface="Century Gothic" panose="020B0502020202020204" pitchFamily="34" charset="0"/>
                <a:ea typeface="Times New Roman" panose="02020603050405020304" pitchFamily="18" charset="0"/>
                <a:cs typeface="Arial" panose="020B0604020202020204" pitchFamily="34" charset="0"/>
              </a:rPr>
              <a:t>con otros agentes para mejorar el impacto de los servicios de orientación y acompañamiento. </a:t>
            </a:r>
            <a:endParaRPr lang="es-ES" sz="160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Clr>
                <a:srgbClr val="B8222C"/>
              </a:buClr>
              <a:buFont typeface="Arial" panose="020B0604020202020204" pitchFamily="34" charset="0"/>
              <a:buChar char="•"/>
            </a:pPr>
            <a:r>
              <a:rPr lang="es-ES" sz="1600" b="1" dirty="0">
                <a:latin typeface="Century Gothic" panose="020B0502020202020204" pitchFamily="34" charset="0"/>
              </a:rPr>
              <a:t>Compartir buenas prácticas y experiencias </a:t>
            </a:r>
            <a:r>
              <a:rPr lang="es-ES" sz="1600" dirty="0">
                <a:latin typeface="Century Gothic" panose="020B0502020202020204" pitchFamily="34" charset="0"/>
              </a:rPr>
              <a:t>entre </a:t>
            </a:r>
            <a:r>
              <a:rPr lang="es-ES" sz="1600">
                <a:latin typeface="Century Gothic" panose="020B0502020202020204" pitchFamily="34" charset="0"/>
              </a:rPr>
              <a:t>SPEs</a:t>
            </a:r>
            <a:r>
              <a:rPr lang="es-ES" sz="1600" dirty="0">
                <a:latin typeface="Century Gothic" panose="020B0502020202020204" pitchFamily="34" charset="0"/>
              </a:rPr>
              <a:t> para seguir construyendo a partir de los buenos resultados obtenidos e integrar los retos como parte de la experimentación en servicios de orientación y acompañamiento laboral.</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Avanzar en la </a:t>
            </a:r>
            <a:r>
              <a:rPr lang="es-ES" sz="1600" b="1" dirty="0">
                <a:latin typeface="Century Gothic" panose="020B0502020202020204" pitchFamily="34" charset="0"/>
              </a:rPr>
              <a:t>especialización de los servicios de orientación y acompañamiento laboral </a:t>
            </a:r>
            <a:r>
              <a:rPr lang="es-ES" sz="1600" dirty="0">
                <a:latin typeface="Century Gothic" panose="020B0502020202020204" pitchFamily="34" charset="0"/>
              </a:rPr>
              <a:t>hacia determinados </a:t>
            </a:r>
            <a:r>
              <a:rPr lang="es-ES" sz="1600" b="1" dirty="0">
                <a:latin typeface="Century Gothic" panose="020B0502020202020204" pitchFamily="34" charset="0"/>
              </a:rPr>
              <a:t>colectivos vulnerables </a:t>
            </a:r>
            <a:r>
              <a:rPr lang="es-ES" sz="1600" dirty="0">
                <a:latin typeface="Century Gothic" panose="020B0502020202020204" pitchFamily="34" charset="0"/>
              </a:rPr>
              <a:t>y empoderar a los usuarios para que por su propia cuenta puedan obtener resultados.</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Incorporar </a:t>
            </a:r>
            <a:r>
              <a:rPr lang="es-ES" sz="1600" b="1" dirty="0">
                <a:latin typeface="Century Gothic" panose="020B0502020202020204" pitchFamily="34" charset="0"/>
              </a:rPr>
              <a:t>herramientas digitales</a:t>
            </a:r>
            <a:r>
              <a:rPr lang="es-ES" sz="1600" dirty="0">
                <a:latin typeface="Century Gothic" panose="020B0502020202020204" pitchFamily="34" charset="0"/>
              </a:rPr>
              <a:t> al trabajo de orientación y acompañamiento laboral.</a:t>
            </a:r>
          </a:p>
        </p:txBody>
      </p:sp>
    </p:spTree>
    <p:extLst>
      <p:ext uri="{BB962C8B-B14F-4D97-AF65-F5344CB8AC3E}">
        <p14:creationId xmlns:p14="http://schemas.microsoft.com/office/powerpoint/2010/main" val="187961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C710BCD-B4E3-40F0-B9CB-95C8DAB4A5A7}"/>
              </a:ext>
            </a:extLst>
          </p:cNvPr>
          <p:cNvSpPr/>
          <p:nvPr/>
        </p:nvSpPr>
        <p:spPr>
          <a:xfrm>
            <a:off x="225376" y="1693203"/>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5</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Guadarrama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338554"/>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¿Cómo podemos incorporar innovación y experimentación en los servicios a empleadores?</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921803"/>
            <a:ext cx="11202997" cy="2662267"/>
          </a:xfrm>
          <a:prstGeom prst="rect">
            <a:avLst/>
          </a:prstGeom>
          <a:noFill/>
        </p:spPr>
        <p:txBody>
          <a:bodyPr wrap="square" rtlCol="0">
            <a:spAutoFit/>
          </a:bodyPr>
          <a:lstStyle/>
          <a:p>
            <a:pPr marL="342900" lvl="0" indent="-342900" algn="just">
              <a:spcBef>
                <a:spcPts val="1200"/>
              </a:spcBef>
              <a:spcAft>
                <a:spcPts val="1200"/>
              </a:spcAft>
              <a:buFont typeface="Arial" panose="020B0604020202020204" pitchFamily="34" charset="0"/>
              <a:buChar char="•"/>
              <a:tabLst>
                <a:tab pos="457200" algn="l"/>
              </a:tabLst>
            </a:pPr>
            <a:r>
              <a:rPr lang="es-ES" sz="1600">
                <a:latin typeface="Century Gothic" panose="020B0502020202020204" pitchFamily="34" charset="0"/>
              </a:rPr>
              <a:t>Realiz</a:t>
            </a:r>
            <a:r>
              <a:rPr lang="es-ES" sz="1600">
                <a:effectLst/>
                <a:latin typeface="Century Gothic" panose="020B0502020202020204" pitchFamily="34" charset="0"/>
                <a:ea typeface="Times New Roman" panose="02020603050405020304" pitchFamily="18" charset="0"/>
                <a:cs typeface="Arial" panose="020B0604020202020204" pitchFamily="34" charset="0"/>
              </a:rPr>
              <a:t>ar un </a:t>
            </a:r>
            <a:r>
              <a:rPr lang="es-ES" sz="1600" b="1">
                <a:effectLst/>
                <a:latin typeface="Century Gothic" panose="020B0502020202020204" pitchFamily="34" charset="0"/>
                <a:ea typeface="Times New Roman" panose="02020603050405020304" pitchFamily="18" charset="0"/>
                <a:cs typeface="Arial" panose="020B0604020202020204" pitchFamily="34" charset="0"/>
              </a:rPr>
              <a:t>diagnóstico </a:t>
            </a:r>
            <a:r>
              <a:rPr lang="es-ES" sz="1600">
                <a:effectLst/>
                <a:latin typeface="Century Gothic" panose="020B0502020202020204" pitchFamily="34" charset="0"/>
                <a:ea typeface="Times New Roman" panose="02020603050405020304" pitchFamily="18" charset="0"/>
                <a:cs typeface="Arial" panose="020B0604020202020204" pitchFamily="34" charset="0"/>
              </a:rPr>
              <a:t>de hacia dónde va cada sector para ofrecer un buen </a:t>
            </a:r>
            <a:r>
              <a:rPr lang="es-ES" sz="1600" b="1">
                <a:effectLst/>
                <a:latin typeface="Century Gothic" panose="020B0502020202020204" pitchFamily="34" charset="0"/>
                <a:ea typeface="Times New Roman" panose="02020603050405020304" pitchFamily="18" charset="0"/>
                <a:cs typeface="Arial" panose="020B0604020202020204" pitchFamily="34" charset="0"/>
              </a:rPr>
              <a:t>servicio a las empresas y </a:t>
            </a:r>
            <a:r>
              <a:rPr lang="es-ES" sz="1600">
                <a:effectLst/>
                <a:latin typeface="Century Gothic" panose="020B0502020202020204" pitchFamily="34" charset="0"/>
                <a:ea typeface="Times New Roman" panose="02020603050405020304" pitchFamily="18" charset="0"/>
                <a:cs typeface="Arial" panose="020B0604020202020204" pitchFamily="34" charset="0"/>
              </a:rPr>
              <a:t>generar </a:t>
            </a:r>
            <a:r>
              <a:rPr lang="es-ES" sz="1600" b="1">
                <a:effectLst/>
                <a:latin typeface="Century Gothic" panose="020B0502020202020204" pitchFamily="34" charset="0"/>
                <a:ea typeface="Times New Roman" panose="02020603050405020304" pitchFamily="18" charset="0"/>
                <a:cs typeface="Arial" panose="020B0604020202020204" pitchFamily="34" charset="0"/>
              </a:rPr>
              <a:t>mayor retorno social</a:t>
            </a:r>
            <a:r>
              <a:rPr lang="es-ES" sz="1600">
                <a:effectLst/>
                <a:latin typeface="Century Gothic" panose="020B0502020202020204" pitchFamily="34" charset="0"/>
                <a:ea typeface="Times New Roman" panose="02020603050405020304" pitchFamily="18" charset="0"/>
                <a:cs typeface="Arial" panose="020B0604020202020204" pitchFamily="34" charset="0"/>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600"/>
              </a:spcBef>
              <a:spcAft>
                <a:spcPts val="600"/>
              </a:spcAft>
              <a:buClr>
                <a:srgbClr val="B8222C"/>
              </a:buClr>
              <a:buFont typeface="Arial" panose="020B0604020202020204" pitchFamily="34" charset="0"/>
              <a:buChar char="•"/>
              <a:tabLst>
                <a:tab pos="457200" algn="l"/>
              </a:tabLst>
            </a:pPr>
            <a:r>
              <a:rPr lang="es-ES" sz="1600">
                <a:latin typeface="Century Gothic" panose="020B0502020202020204" pitchFamily="34" charset="0"/>
              </a:rPr>
              <a:t>Trabajar con </a:t>
            </a:r>
            <a:r>
              <a:rPr lang="es-ES" sz="1600" b="1">
                <a:latin typeface="Century Gothic" panose="020B0502020202020204" pitchFamily="34" charset="0"/>
              </a:rPr>
              <a:t>pilotos regionales </a:t>
            </a:r>
            <a:r>
              <a:rPr lang="es-ES" sz="1600">
                <a:latin typeface="Century Gothic" panose="020B0502020202020204" pitchFamily="34" charset="0"/>
              </a:rPr>
              <a:t>para comprobar la oportunidad de las iniciativas. </a:t>
            </a:r>
          </a:p>
          <a:p>
            <a:pPr marL="285750" indent="-285750">
              <a:spcBef>
                <a:spcPts val="600"/>
              </a:spcBef>
              <a:spcAft>
                <a:spcPts val="600"/>
              </a:spcAft>
              <a:buClr>
                <a:srgbClr val="B8222C"/>
              </a:buClr>
              <a:buFont typeface="Arial" panose="020B0604020202020204" pitchFamily="34" charset="0"/>
              <a:buChar char="•"/>
              <a:tabLst>
                <a:tab pos="457200" algn="l"/>
              </a:tabLst>
            </a:pPr>
            <a:r>
              <a:rPr lang="es-ES" sz="1600">
                <a:latin typeface="Century Gothic" panose="020B0502020202020204" pitchFamily="34" charset="0"/>
              </a:rPr>
              <a:t>Definir </a:t>
            </a:r>
            <a:r>
              <a:rPr lang="es-ES" sz="1600" b="1">
                <a:latin typeface="Century Gothic" panose="020B0502020202020204" pitchFamily="34" charset="0"/>
              </a:rPr>
              <a:t>estrategias concretas</a:t>
            </a:r>
            <a:r>
              <a:rPr lang="es-ES" sz="1600">
                <a:latin typeface="Century Gothic" panose="020B0502020202020204" pitchFamily="34" charset="0"/>
              </a:rPr>
              <a:t>, orientadas a colectivos de empleadores específicos. </a:t>
            </a:r>
          </a:p>
          <a:p>
            <a:pPr marL="285750" indent="-285750">
              <a:spcBef>
                <a:spcPts val="600"/>
              </a:spcBef>
              <a:spcAft>
                <a:spcPts val="600"/>
              </a:spcAft>
              <a:buClr>
                <a:srgbClr val="B8222C"/>
              </a:buClr>
              <a:buFont typeface="Arial" panose="020B0604020202020204" pitchFamily="34" charset="0"/>
              <a:buChar char="•"/>
              <a:tabLst>
                <a:tab pos="457200" algn="l"/>
              </a:tabLst>
            </a:pPr>
            <a:r>
              <a:rPr lang="es-ES" sz="1600" b="1">
                <a:latin typeface="Century Gothic" panose="020B0502020202020204" pitchFamily="34" charset="0"/>
              </a:rPr>
              <a:t>Buscar </a:t>
            </a:r>
            <a:r>
              <a:rPr lang="es-ES" sz="1600" b="1" dirty="0">
                <a:latin typeface="Century Gothic" panose="020B0502020202020204" pitchFamily="34" charset="0"/>
              </a:rPr>
              <a:t>fórmulas automáticas </a:t>
            </a:r>
            <a:r>
              <a:rPr lang="es-ES" sz="1600" dirty="0">
                <a:latin typeface="Century Gothic" panose="020B0502020202020204" pitchFamily="34" charset="0"/>
              </a:rPr>
              <a:t>para la mayor involucración y/ o seguimiento de las empresas. </a:t>
            </a:r>
            <a:endParaRPr lang="es-ES" sz="1600">
              <a:latin typeface="Century Gothic" panose="020B0502020202020204" pitchFamily="34" charset="0"/>
            </a:endParaRPr>
          </a:p>
          <a:p>
            <a:pPr marL="285750" indent="-285750">
              <a:spcBef>
                <a:spcPts val="600"/>
              </a:spcBef>
              <a:spcAft>
                <a:spcPts val="600"/>
              </a:spcAft>
              <a:buClr>
                <a:srgbClr val="B8222C"/>
              </a:buClr>
              <a:buFont typeface="Arial" panose="020B0604020202020204" pitchFamily="34" charset="0"/>
              <a:buChar char="•"/>
            </a:pPr>
            <a:r>
              <a:rPr lang="es-ES" sz="1600">
                <a:latin typeface="Century Gothic" panose="020B0502020202020204" pitchFamily="34" charset="0"/>
              </a:rPr>
              <a:t>Identificar las </a:t>
            </a:r>
            <a:r>
              <a:rPr lang="es-ES" sz="1600" b="1" dirty="0">
                <a:latin typeface="Century Gothic" panose="020B0502020202020204" pitchFamily="34" charset="0"/>
              </a:rPr>
              <a:t>necesidades formativas de las empresas </a:t>
            </a:r>
            <a:r>
              <a:rPr lang="es-ES" sz="1600" dirty="0">
                <a:latin typeface="Century Gothic" panose="020B0502020202020204" pitchFamily="34" charset="0"/>
              </a:rPr>
              <a:t>y </a:t>
            </a:r>
            <a:r>
              <a:rPr lang="es-ES" sz="1600">
                <a:latin typeface="Century Gothic" panose="020B0502020202020204" pitchFamily="34" charset="0"/>
              </a:rPr>
              <a:t>poder</a:t>
            </a:r>
            <a:r>
              <a:rPr lang="es-ES" sz="1600" dirty="0">
                <a:latin typeface="Century Gothic" panose="020B0502020202020204" pitchFamily="34" charset="0"/>
              </a:rPr>
              <a:t> anticiparse. </a:t>
            </a:r>
          </a:p>
          <a:p>
            <a:pPr marL="285750" indent="-285750">
              <a:spcBef>
                <a:spcPts val="600"/>
              </a:spcBef>
              <a:spcAft>
                <a:spcPts val="600"/>
              </a:spcAft>
              <a:buClr>
                <a:srgbClr val="B8222C"/>
              </a:buClr>
              <a:buFont typeface="Arial" panose="020B0604020202020204" pitchFamily="34" charset="0"/>
              <a:buChar char="•"/>
            </a:pPr>
            <a:r>
              <a:rPr lang="es-ES" sz="1600" dirty="0">
                <a:latin typeface="Century Gothic" panose="020B0502020202020204" pitchFamily="34" charset="0"/>
              </a:rPr>
              <a:t>Mejorar </a:t>
            </a:r>
            <a:r>
              <a:rPr lang="es-ES" sz="1600" b="1" dirty="0">
                <a:latin typeface="Century Gothic" panose="020B0502020202020204" pitchFamily="34" charset="0"/>
              </a:rPr>
              <a:t>herramientas de gestión de las empresas</a:t>
            </a:r>
            <a:r>
              <a:rPr lang="es-ES" sz="1600" dirty="0">
                <a:latin typeface="Century Gothic" panose="020B0502020202020204" pitchFamily="34" charset="0"/>
              </a:rPr>
              <a:t>, </a:t>
            </a:r>
            <a:r>
              <a:rPr lang="es-ES" sz="1600" i="1" dirty="0">
                <a:latin typeface="Century Gothic" panose="020B0502020202020204" pitchFamily="34" charset="0"/>
              </a:rPr>
              <a:t>ej. CRM</a:t>
            </a:r>
            <a:r>
              <a:rPr lang="es-ES" sz="1600" dirty="0">
                <a:latin typeface="Century Gothic" panose="020B0502020202020204" pitchFamily="34" charset="0"/>
              </a:rPr>
              <a:t>.</a:t>
            </a:r>
          </a:p>
        </p:txBody>
      </p:sp>
    </p:spTree>
    <p:extLst>
      <p:ext uri="{BB962C8B-B14F-4D97-AF65-F5344CB8AC3E}">
        <p14:creationId xmlns:p14="http://schemas.microsoft.com/office/powerpoint/2010/main" val="158970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F320C6D-D7B0-42A9-AB53-6B1950FBE1B6}"/>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6</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Henares</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1085852"/>
            <a:ext cx="11081631" cy="338554"/>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¿Cómo podemos incorporar innovación y experimentación en los servicios de apoyo al emprendimiento?</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816872"/>
            <a:ext cx="11202997" cy="4631396"/>
          </a:xfrm>
          <a:prstGeom prst="rect">
            <a:avLst/>
          </a:prstGeom>
          <a:noFill/>
        </p:spPr>
        <p:txBody>
          <a:bodyPr wrap="square" rtlCol="0">
            <a:spAutoFit/>
          </a:bodyPr>
          <a:lstStyle/>
          <a:p>
            <a:pPr marL="342900" lvl="0" indent="-342900" algn="just">
              <a:spcBef>
                <a:spcPts val="1200"/>
              </a:spcBef>
              <a:spcAft>
                <a:spcPts val="12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Proporcionar lugares de encuentro para la </a:t>
            </a:r>
            <a:r>
              <a:rPr lang="es-ES" sz="1600" b="1">
                <a:effectLst/>
                <a:latin typeface="Century Gothic" panose="020B0502020202020204" pitchFamily="34" charset="0"/>
                <a:ea typeface="Times New Roman" panose="02020603050405020304" pitchFamily="18" charset="0"/>
                <a:cs typeface="Arial" panose="020B0604020202020204" pitchFamily="34" charset="0"/>
              </a:rPr>
              <a:t>transmisión de experiencias y conocimiento entre empresas</a:t>
            </a:r>
            <a:r>
              <a:rPr lang="es-ES" sz="1600">
                <a:effectLst/>
                <a:latin typeface="Century Gothic" panose="020B0502020202020204" pitchFamily="34" charset="0"/>
                <a:ea typeface="Times New Roman" panose="02020603050405020304" pitchFamily="18" charset="0"/>
                <a:cs typeface="Arial" panose="020B0604020202020204" pitchFamily="34" charset="0"/>
              </a:rPr>
              <a:t> y emprendedores o para encontrar </a:t>
            </a:r>
            <a:r>
              <a:rPr lang="es-ES" sz="1600" b="1">
                <a:effectLst/>
                <a:latin typeface="Century Gothic" panose="020B0502020202020204" pitchFamily="34" charset="0"/>
                <a:ea typeface="Times New Roman" panose="02020603050405020304" pitchFamily="18" charset="0"/>
                <a:cs typeface="Arial" panose="020B0604020202020204" pitchFamily="34" charset="0"/>
              </a:rPr>
              <a:t>colaboradores para emprender</a:t>
            </a:r>
            <a:r>
              <a:rPr lang="es-ES" sz="1600">
                <a:effectLst/>
                <a:latin typeface="Century Gothic" panose="020B0502020202020204" pitchFamily="34" charset="0"/>
                <a:ea typeface="Times New Roman" panose="02020603050405020304" pitchFamily="18" charset="0"/>
                <a:cs typeface="Arial" panose="020B0604020202020204" pitchFamily="34" charset="0"/>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2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Utilizar las</a:t>
            </a:r>
            <a:r>
              <a:rPr lang="es-ES" sz="1600" b="1">
                <a:effectLst/>
                <a:latin typeface="Century Gothic" panose="020B0502020202020204" pitchFamily="34" charset="0"/>
                <a:ea typeface="Times New Roman" panose="02020603050405020304" pitchFamily="18" charset="0"/>
                <a:cs typeface="Arial" panose="020B0604020202020204" pitchFamily="34" charset="0"/>
              </a:rPr>
              <a:t> técnicas de gamificación y de simulación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sensibilizar y formar a los emprendedores.</a:t>
            </a:r>
          </a:p>
          <a:p>
            <a:pPr marL="342900" lvl="0" indent="-342900" algn="just">
              <a:spcBef>
                <a:spcPts val="1200"/>
              </a:spcBef>
              <a:spcAft>
                <a:spcPts val="1200"/>
              </a:spcAft>
              <a:buFont typeface="Arial" panose="020B0604020202020204" pitchFamily="34" charset="0"/>
              <a:buChar char="•"/>
              <a:tabLst>
                <a:tab pos="457200" algn="l"/>
              </a:tabLst>
            </a:pPr>
            <a:r>
              <a:rPr lang="es-ES" sz="1600" b="1">
                <a:effectLst/>
                <a:latin typeface="Century Gothic" panose="020B0502020202020204" pitchFamily="34" charset="0"/>
                <a:ea typeface="Times New Roman" panose="02020603050405020304" pitchFamily="18" charset="0"/>
                <a:cs typeface="Arial" panose="020B0604020202020204" pitchFamily="34" charset="0"/>
              </a:rPr>
              <a:t>Realizar acompañamiento</a:t>
            </a:r>
            <a:r>
              <a:rPr lang="es-ES" sz="1600">
                <a:effectLst/>
                <a:latin typeface="Century Gothic" panose="020B0502020202020204" pitchFamily="34" charset="0"/>
                <a:ea typeface="Times New Roman" panose="02020603050405020304" pitchFamily="18" charset="0"/>
                <a:cs typeface="Arial" panose="020B0604020202020204" pitchFamily="34" charset="0"/>
              </a:rPr>
              <a:t> a largo plazo, no solo  durante la creación de la empresa, sino también en su consolidación, con instrumentos como: Business </a:t>
            </a:r>
            <a:r>
              <a:rPr lang="es-ES" sz="1600" err="1">
                <a:effectLst/>
                <a:latin typeface="Century Gothic" panose="020B0502020202020204" pitchFamily="34" charset="0"/>
                <a:ea typeface="Times New Roman" panose="02020603050405020304" pitchFamily="18" charset="0"/>
                <a:cs typeface="Arial" panose="020B0604020202020204" pitchFamily="34" charset="0"/>
              </a:rPr>
              <a:t>Angels</a:t>
            </a:r>
            <a:r>
              <a:rPr lang="es-ES" sz="1600">
                <a:effectLst/>
                <a:latin typeface="Century Gothic" panose="020B0502020202020204" pitchFamily="34" charset="0"/>
                <a:ea typeface="Times New Roman" panose="02020603050405020304" pitchFamily="18" charset="0"/>
                <a:cs typeface="Arial" panose="020B0604020202020204" pitchFamily="34" charset="0"/>
              </a:rPr>
              <a:t>; colaboraciones intergeneracionales, mentoring, etc.</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200"/>
              </a:spcAft>
              <a:buFont typeface="Arial" panose="020B0604020202020204" pitchFamily="34" charset="0"/>
              <a:buChar char="•"/>
              <a:tabLst>
                <a:tab pos="457200" algn="l"/>
              </a:tabLst>
            </a:pPr>
            <a:r>
              <a:rPr lang="es-ES" sz="1600" b="1">
                <a:effectLst/>
                <a:latin typeface="Century Gothic" panose="020B0502020202020204" pitchFamily="34" charset="0"/>
                <a:ea typeface="Times New Roman" panose="02020603050405020304" pitchFamily="18" charset="0"/>
                <a:cs typeface="Arial" panose="020B0604020202020204" pitchFamily="34" charset="0"/>
              </a:rPr>
              <a:t>Ofrecer premios al emprendimiento </a:t>
            </a:r>
            <a:r>
              <a:rPr lang="es-ES" sz="1600">
                <a:effectLst/>
                <a:latin typeface="Century Gothic" panose="020B0502020202020204" pitchFamily="34" charset="0"/>
                <a:ea typeface="Times New Roman" panose="02020603050405020304" pitchFamily="18" charset="0"/>
                <a:cs typeface="Arial" panose="020B0604020202020204" pitchFamily="34" charset="0"/>
              </a:rPr>
              <a:t>por sector.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200"/>
              </a:spcAft>
              <a:buFont typeface="Arial" panose="020B0604020202020204" pitchFamily="34" charset="0"/>
              <a:buChar char="•"/>
              <a:tabLst>
                <a:tab pos="457200" algn="l"/>
              </a:tabLst>
            </a:pPr>
            <a:r>
              <a:rPr lang="es-ES" sz="1600" b="1">
                <a:effectLst/>
                <a:latin typeface="Century Gothic" panose="020B0502020202020204" pitchFamily="34" charset="0"/>
                <a:ea typeface="Times New Roman" panose="02020603050405020304" pitchFamily="18" charset="0"/>
                <a:cs typeface="Arial" panose="020B0604020202020204" pitchFamily="34" charset="0"/>
              </a:rPr>
              <a:t>Compartir datos </a:t>
            </a:r>
            <a:r>
              <a:rPr lang="es-ES" sz="1600">
                <a:effectLst/>
                <a:latin typeface="Century Gothic" panose="020B0502020202020204" pitchFamily="34" charset="0"/>
                <a:ea typeface="Times New Roman" panose="02020603050405020304" pitchFamily="18" charset="0"/>
                <a:cs typeface="Arial" panose="020B0604020202020204" pitchFamily="34" charset="0"/>
              </a:rPr>
              <a:t>entre Administraciones Públicas.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200"/>
              </a:spcAft>
              <a:buFont typeface="Arial" panose="020B0604020202020204" pitchFamily="34" charset="0"/>
              <a:buChar char="•"/>
              <a:tabLst>
                <a:tab pos="457200" algn="l"/>
              </a:tabLst>
            </a:pPr>
            <a:r>
              <a:rPr lang="es-ES" sz="1600" b="1">
                <a:effectLst/>
                <a:latin typeface="Century Gothic" panose="020B0502020202020204" pitchFamily="34" charset="0"/>
                <a:ea typeface="Times New Roman" panose="02020603050405020304" pitchFamily="18" charset="0"/>
                <a:cs typeface="Arial" panose="020B0604020202020204" pitchFamily="34" charset="0"/>
              </a:rPr>
              <a:t>Fomentar la colaboración con sectores y clusters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ser propositivos en el asesoramiento.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Bef>
                <a:spcPts val="1200"/>
              </a:spcBef>
              <a:spcAft>
                <a:spcPts val="1200"/>
              </a:spcAft>
              <a:buFont typeface="Arial" panose="020B0604020202020204" pitchFamily="34" charset="0"/>
              <a:buChar char="•"/>
              <a:tabLst>
                <a:tab pos="457200" algn="l"/>
              </a:tabLst>
            </a:pP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53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B7EBF51-F813-4B0B-A9A3-800A1A990B91}"/>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7</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Tajuña</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963191"/>
            <a:ext cx="11081631" cy="584775"/>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¿Cuáles son los principales conceptos y resultados que deben incluirse en la evaluación de las políticas de activación para el empleo?</a:t>
            </a:r>
          </a:p>
        </p:txBody>
      </p:sp>
      <p:sp>
        <p:nvSpPr>
          <p:cNvPr id="17" name="CuadroTexto 16">
            <a:extLst>
              <a:ext uri="{FF2B5EF4-FFF2-40B4-BE49-F238E27FC236}">
                <a16:creationId xmlns:a16="http://schemas.microsoft.com/office/drawing/2014/main" id="{A067920B-6974-2D63-FC47-CCFCC948BD3C}"/>
              </a:ext>
            </a:extLst>
          </p:cNvPr>
          <p:cNvSpPr txBox="1"/>
          <p:nvPr/>
        </p:nvSpPr>
        <p:spPr>
          <a:xfrm>
            <a:off x="325735" y="1828023"/>
            <a:ext cx="11202997" cy="3416320"/>
          </a:xfrm>
          <a:prstGeom prst="rect">
            <a:avLst/>
          </a:prstGeom>
          <a:noFill/>
        </p:spPr>
        <p:txBody>
          <a:bodyPr wrap="square" rtlCol="0">
            <a:spAutoFit/>
          </a:bodyPr>
          <a:lstStyle/>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Medir el </a:t>
            </a:r>
            <a:r>
              <a:rPr lang="es-ES" sz="1600" b="1">
                <a:effectLst/>
                <a:latin typeface="Century Gothic" panose="020B0502020202020204" pitchFamily="34" charset="0"/>
                <a:ea typeface="Times New Roman" panose="02020603050405020304" pitchFamily="18" charset="0"/>
                <a:cs typeface="Arial" panose="020B0604020202020204" pitchFamily="34" charset="0"/>
              </a:rPr>
              <a:t>retorno y la eficacia social y económica de la inversión de las Políticas Activas de Empleo </a:t>
            </a:r>
            <a:r>
              <a:rPr lang="es-ES" sz="1600">
                <a:effectLst/>
                <a:latin typeface="Century Gothic" panose="020B0502020202020204" pitchFamily="34" charset="0"/>
                <a:ea typeface="Times New Roman" panose="02020603050405020304" pitchFamily="18" charset="0"/>
                <a:cs typeface="Arial" panose="020B0604020202020204" pitchFamily="34" charset="0"/>
              </a:rPr>
              <a:t>mediante una metodología demostrable.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Analizar los </a:t>
            </a:r>
            <a:r>
              <a:rPr lang="es-ES" sz="1600" b="1">
                <a:effectLst/>
                <a:latin typeface="Century Gothic" panose="020B0502020202020204" pitchFamily="34" charset="0"/>
                <a:ea typeface="Times New Roman" panose="02020603050405020304" pitchFamily="18" charset="0"/>
                <a:cs typeface="Arial" panose="020B0604020202020204" pitchFamily="34" charset="0"/>
              </a:rPr>
              <a:t>efectos a largo plazo de los resultados de las PAE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comprobar la calidad y estabilidad que éstas generan. La incorporación al mercado de trabajo, la mejora de su calidad y de la productividad de las empresas son el objetivo último de las PAE, sin prejuicio de la existencia de objetivos intermedios como la activación para el empleo.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Realizar un </a:t>
            </a:r>
            <a:r>
              <a:rPr lang="es-ES" sz="1600" b="1">
                <a:effectLst/>
                <a:latin typeface="Century Gothic" panose="020B0502020202020204" pitchFamily="34" charset="0"/>
                <a:ea typeface="Times New Roman" panose="02020603050405020304" pitchFamily="18" charset="0"/>
                <a:cs typeface="Arial" panose="020B0604020202020204" pitchFamily="34" charset="0"/>
              </a:rPr>
              <a:t>análisis comparativo de colectivos de personas que han recibido los servicios y atenciones </a:t>
            </a:r>
            <a:r>
              <a:rPr lang="es-ES" sz="1600">
                <a:effectLst/>
                <a:latin typeface="Century Gothic" panose="020B0502020202020204" pitchFamily="34" charset="0"/>
                <a:ea typeface="Times New Roman" panose="02020603050405020304" pitchFamily="18" charset="0"/>
                <a:cs typeface="Arial" panose="020B0604020202020204" pitchFamily="34" charset="0"/>
              </a:rPr>
              <a:t>a través de grupos de control y grupos de personas atendidas.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Definir y homogeneizar conceptos como </a:t>
            </a:r>
            <a:r>
              <a:rPr lang="es-ES" sz="1600" b="1">
                <a:effectLst/>
                <a:latin typeface="Century Gothic" panose="020B0502020202020204" pitchFamily="34" charset="0"/>
                <a:ea typeface="Times New Roman" panose="02020603050405020304" pitchFamily="18" charset="0"/>
                <a:cs typeface="Arial" panose="020B0604020202020204" pitchFamily="34" charset="0"/>
              </a:rPr>
              <a:t>empleabilidad</a:t>
            </a:r>
            <a:r>
              <a:rPr lang="es-ES" sz="1600">
                <a:effectLst/>
                <a:latin typeface="Century Gothic" panose="020B0502020202020204" pitchFamily="34" charset="0"/>
                <a:ea typeface="Times New Roman" panose="02020603050405020304" pitchFamily="18" charset="0"/>
                <a:cs typeface="Arial" panose="020B0604020202020204" pitchFamily="34" charset="0"/>
              </a:rPr>
              <a: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tabLst>
                <a:tab pos="457200" algn="l"/>
              </a:tabLst>
            </a:pPr>
            <a:r>
              <a:rPr lang="es-ES" sz="1600">
                <a:effectLst/>
                <a:latin typeface="Century Gothic" panose="020B0502020202020204" pitchFamily="34" charset="0"/>
                <a:ea typeface="Times New Roman" panose="02020603050405020304" pitchFamily="18" charset="0"/>
                <a:cs typeface="Arial" panose="020B0604020202020204" pitchFamily="34" charset="0"/>
              </a:rPr>
              <a:t>Realizar una propuesta del </a:t>
            </a:r>
            <a:r>
              <a:rPr lang="es-ES" sz="1600" b="1">
                <a:effectLst/>
                <a:latin typeface="Century Gothic" panose="020B0502020202020204" pitchFamily="34" charset="0"/>
                <a:ea typeface="Times New Roman" panose="02020603050405020304" pitchFamily="18" charset="0"/>
                <a:cs typeface="Arial" panose="020B0604020202020204" pitchFamily="34" charset="0"/>
              </a:rPr>
              <a:t>sistema de indicadores de resultados homogénea, comparable y objetiva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el SNE.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18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74F2507-5E29-46AF-BFB3-6B449F42B1D2}"/>
              </a:ext>
            </a:extLst>
          </p:cNvPr>
          <p:cNvSpPr/>
          <p:nvPr/>
        </p:nvSpPr>
        <p:spPr>
          <a:xfrm>
            <a:off x="225376" y="1670627"/>
            <a:ext cx="11412156" cy="4362183"/>
          </a:xfrm>
          <a:prstGeom prst="rect">
            <a:avLst/>
          </a:prstGeom>
          <a:solidFill>
            <a:schemeClr val="bg2">
              <a:lumMod val="40000"/>
              <a:lumOff val="6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8</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377219" y="127264"/>
            <a:ext cx="5820382" cy="707886"/>
          </a:xfrm>
          <a:prstGeom prst="rect">
            <a:avLst/>
          </a:prstGeom>
          <a:noFill/>
        </p:spPr>
        <p:txBody>
          <a:bodyPr wrap="square" rtlCol="0">
            <a:spAutoFit/>
          </a:bodyPr>
          <a:lstStyle/>
          <a:p>
            <a:r>
              <a:rPr lang="es-ES" sz="2000" b="1">
                <a:solidFill>
                  <a:schemeClr val="bg1"/>
                </a:solidFill>
                <a:latin typeface="Century Gothic" panose="020B0502020202020204" pitchFamily="34" charset="0"/>
              </a:rPr>
              <a:t>Temática A: “Innovación, experimentación y evaluación en la activación del empleo”</a:t>
            </a:r>
          </a:p>
        </p:txBody>
      </p:sp>
      <p:sp>
        <p:nvSpPr>
          <p:cNvPr id="15" name="Rectángulo 14">
            <a:extLst>
              <a:ext uri="{FF2B5EF4-FFF2-40B4-BE49-F238E27FC236}">
                <a16:creationId xmlns:a16="http://schemas.microsoft.com/office/drawing/2014/main" id="{34E30FE6-3320-92D9-9E44-BC6E6F060E2D}"/>
              </a:ext>
            </a:extLst>
          </p:cNvPr>
          <p:cNvSpPr/>
          <p:nvPr/>
        </p:nvSpPr>
        <p:spPr>
          <a:xfrm>
            <a:off x="9744681" y="237674"/>
            <a:ext cx="2070100" cy="504000"/>
          </a:xfrm>
          <a:prstGeom prst="rect">
            <a:avLst/>
          </a:prstGeom>
          <a:solidFill>
            <a:schemeClr val="bg1"/>
          </a:solidFill>
          <a:ln>
            <a:solidFill>
              <a:srgbClr val="77777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b="1">
                <a:solidFill>
                  <a:sysClr val="windowText" lastClr="000000"/>
                </a:solidFill>
                <a:latin typeface="Century Gothic" panose="020B0502020202020204" pitchFamily="34" charset="0"/>
              </a:rPr>
              <a:t>Tajo</a:t>
            </a:r>
          </a:p>
        </p:txBody>
      </p:sp>
      <p:sp>
        <p:nvSpPr>
          <p:cNvPr id="16" name="CuadroTexto 15">
            <a:extLst>
              <a:ext uri="{FF2B5EF4-FFF2-40B4-BE49-F238E27FC236}">
                <a16:creationId xmlns:a16="http://schemas.microsoft.com/office/drawing/2014/main" id="{31296D1F-38E5-5FAE-FEB5-5BD16B592CED}"/>
              </a:ext>
            </a:extLst>
          </p:cNvPr>
          <p:cNvSpPr txBox="1"/>
          <p:nvPr/>
        </p:nvSpPr>
        <p:spPr>
          <a:xfrm>
            <a:off x="325735" y="996644"/>
            <a:ext cx="11081631" cy="338554"/>
          </a:xfrm>
          <a:prstGeom prst="rect">
            <a:avLst/>
          </a:prstGeom>
          <a:noFill/>
        </p:spPr>
        <p:txBody>
          <a:bodyPr wrap="square" rtlCol="0">
            <a:spAutoFit/>
          </a:bodyPr>
          <a:lstStyle/>
          <a:p>
            <a:pPr algn="just"/>
            <a:r>
              <a:rPr lang="es-ES" sz="1600" b="1">
                <a:latin typeface="Century Gothic" panose="020B0502020202020204" pitchFamily="34" charset="0"/>
                <a:cs typeface="Arial" panose="020B0604020202020204" pitchFamily="34" charset="0"/>
              </a:rPr>
              <a:t>¿Cómo podría mejorarse el sistema de evaluación de las PAE?</a:t>
            </a:r>
          </a:p>
        </p:txBody>
      </p:sp>
      <p:sp>
        <p:nvSpPr>
          <p:cNvPr id="8" name="CuadroTexto 7">
            <a:extLst>
              <a:ext uri="{FF2B5EF4-FFF2-40B4-BE49-F238E27FC236}">
                <a16:creationId xmlns:a16="http://schemas.microsoft.com/office/drawing/2014/main" id="{EC1888E5-4A49-4940-9431-36F22096D61E}"/>
              </a:ext>
            </a:extLst>
          </p:cNvPr>
          <p:cNvSpPr txBox="1"/>
          <p:nvPr/>
        </p:nvSpPr>
        <p:spPr>
          <a:xfrm>
            <a:off x="377219" y="1907889"/>
            <a:ext cx="11589405" cy="3385542"/>
          </a:xfrm>
          <a:prstGeom prst="rect">
            <a:avLst/>
          </a:prstGeom>
          <a:noFill/>
          <a:ln>
            <a:noFill/>
          </a:ln>
        </p:spPr>
        <p:txBody>
          <a:bodyPr wrap="square">
            <a:spAutoFit/>
          </a:bodyPr>
          <a:lstStyle/>
          <a:p>
            <a:pPr marL="342900" lvl="0" indent="-342900" algn="just">
              <a:spcBef>
                <a:spcPts val="600"/>
              </a:spcBef>
              <a:spcAft>
                <a:spcPts val="600"/>
              </a:spcAft>
              <a:buFont typeface="Symbol" panose="05050102010706020507" pitchFamily="18" charset="2"/>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Financiación</a:t>
            </a:r>
            <a:r>
              <a:rPr lang="es-ES" sz="1600">
                <a:effectLst/>
                <a:latin typeface="Century Gothic" panose="020B0502020202020204" pitchFamily="34" charset="0"/>
                <a:ea typeface="Times New Roman" panose="02020603050405020304" pitchFamily="18" charset="0"/>
                <a:cs typeface="Arial" panose="020B0604020202020204" pitchFamily="34" charset="0"/>
              </a:rPr>
              <a:t> para la disposición de un equipo estable de evaluación.</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Metodología única </a:t>
            </a:r>
            <a:r>
              <a:rPr lang="es-ES" sz="1600">
                <a:effectLst/>
                <a:latin typeface="Century Gothic" panose="020B0502020202020204" pitchFamily="34" charset="0"/>
                <a:ea typeface="Times New Roman" panose="02020603050405020304" pitchFamily="18" charset="0"/>
                <a:cs typeface="Arial" panose="020B0604020202020204" pitchFamily="34" charset="0"/>
              </a:rPr>
              <a:t>de evaluación para todos los SPE.</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Evaluación ex-ante</a:t>
            </a:r>
            <a:r>
              <a:rPr lang="es-ES" sz="1600">
                <a:effectLst/>
                <a:latin typeface="Century Gothic" panose="020B0502020202020204" pitchFamily="34" charset="0"/>
                <a:ea typeface="Times New Roman" panose="02020603050405020304" pitchFamily="18" charset="0"/>
                <a:cs typeface="Arial" panose="020B0604020202020204" pitchFamily="34" charset="0"/>
              </a:rPr>
              <a:t> del diseño de políticas.</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a:effectLst/>
                <a:latin typeface="Century Gothic" panose="020B0502020202020204" pitchFamily="34" charset="0"/>
                <a:ea typeface="Times New Roman" panose="02020603050405020304" pitchFamily="18" charset="0"/>
                <a:cs typeface="Arial" panose="020B0604020202020204" pitchFamily="34" charset="0"/>
              </a:rPr>
              <a:t>Establecimiento de una </a:t>
            </a:r>
            <a:r>
              <a:rPr lang="es-ES" sz="1600" b="1">
                <a:effectLst/>
                <a:latin typeface="Century Gothic" panose="020B0502020202020204" pitchFamily="34" charset="0"/>
                <a:ea typeface="Times New Roman" panose="02020603050405020304" pitchFamily="18" charset="0"/>
                <a:cs typeface="Arial" panose="020B0604020202020204" pitchFamily="34" charset="0"/>
              </a:rPr>
              <a:t>metodología de ejecución de proyectos piloto </a:t>
            </a:r>
            <a:r>
              <a:rPr lang="es-ES" sz="1600">
                <a:effectLst/>
                <a:latin typeface="Century Gothic" panose="020B0502020202020204" pitchFamily="34" charset="0"/>
                <a:ea typeface="Times New Roman" panose="02020603050405020304" pitchFamily="18" charset="0"/>
                <a:cs typeface="Arial" panose="020B0604020202020204" pitchFamily="34" charset="0"/>
              </a:rPr>
              <a:t>para la evaluación.</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Formaciones internas </a:t>
            </a:r>
            <a:r>
              <a:rPr lang="es-ES" sz="1600">
                <a:effectLst/>
                <a:latin typeface="Century Gothic" panose="020B0502020202020204" pitchFamily="34" charset="0"/>
                <a:ea typeface="Times New Roman" panose="02020603050405020304" pitchFamily="18" charset="0"/>
                <a:cs typeface="Arial" panose="020B0604020202020204" pitchFamily="34" charset="0"/>
              </a:rPr>
              <a:t>de la plantilla para llevar a cabo la evaluación.</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a:effectLst/>
                <a:latin typeface="Century Gothic" panose="020B0502020202020204" pitchFamily="34" charset="0"/>
                <a:ea typeface="Times New Roman" panose="02020603050405020304" pitchFamily="18" charset="0"/>
                <a:cs typeface="Arial" panose="020B0604020202020204" pitchFamily="34" charset="0"/>
              </a:rPr>
              <a:t>Extensión del uso de herramientas de </a:t>
            </a:r>
            <a:r>
              <a:rPr lang="es-ES" sz="1600" b="1">
                <a:effectLst/>
                <a:latin typeface="Century Gothic" panose="020B0502020202020204" pitchFamily="34" charset="0"/>
                <a:ea typeface="Times New Roman" panose="02020603050405020304" pitchFamily="18" charset="0"/>
                <a:cs typeface="Arial" panose="020B0604020202020204" pitchFamily="34" charset="0"/>
              </a:rPr>
              <a:t>Business Intelligence</a:t>
            </a:r>
            <a:r>
              <a:rPr lang="es-ES" sz="1600">
                <a:effectLst/>
                <a:latin typeface="Century Gothic" panose="020B0502020202020204" pitchFamily="34" charset="0"/>
                <a:ea typeface="Times New Roman" panose="02020603050405020304" pitchFamily="18" charset="0"/>
                <a:cs typeface="Arial" panose="020B0604020202020204" pitchFamily="34" charset="0"/>
              </a:rPr>
              <a:t>.</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a:effectLst/>
                <a:latin typeface="Century Gothic" panose="020B0502020202020204" pitchFamily="34" charset="0"/>
                <a:ea typeface="Times New Roman" panose="02020603050405020304" pitchFamily="18" charset="0"/>
                <a:cs typeface="Arial" panose="020B0604020202020204" pitchFamily="34" charset="0"/>
              </a:rPr>
              <a:t>Establecimiento de </a:t>
            </a:r>
            <a:r>
              <a:rPr lang="es-ES" sz="1600" b="1">
                <a:effectLst/>
                <a:latin typeface="Century Gothic" panose="020B0502020202020204" pitchFamily="34" charset="0"/>
                <a:ea typeface="Times New Roman" panose="02020603050405020304" pitchFamily="18" charset="0"/>
                <a:cs typeface="Arial" panose="020B0604020202020204" pitchFamily="34" charset="0"/>
              </a:rPr>
              <a:t>servicios de planificación </a:t>
            </a:r>
            <a:r>
              <a:rPr lang="es-ES" sz="1600">
                <a:effectLst/>
                <a:latin typeface="Century Gothic" panose="020B0502020202020204" pitchFamily="34" charset="0"/>
                <a:ea typeface="Times New Roman" panose="02020603050405020304" pitchFamily="18" charset="0"/>
                <a:cs typeface="Arial" panose="020B0604020202020204" pitchFamily="34" charset="0"/>
              </a:rPr>
              <a:t>en todos los Servicios Públicos de Empleo con personal experto y formado.</a:t>
            </a:r>
            <a:endParaRPr lang="es-ES" sz="160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600" b="1">
                <a:effectLst/>
                <a:latin typeface="Century Gothic" panose="020B0502020202020204" pitchFamily="34" charset="0"/>
                <a:ea typeface="Times New Roman" panose="02020603050405020304" pitchFamily="18" charset="0"/>
                <a:cs typeface="Arial" panose="020B0604020202020204" pitchFamily="34" charset="0"/>
              </a:rPr>
              <a:t>Compartición y comunicación de la metodología </a:t>
            </a:r>
            <a:r>
              <a:rPr lang="es-ES" sz="1600">
                <a:effectLst/>
                <a:latin typeface="Century Gothic" panose="020B0502020202020204" pitchFamily="34" charset="0"/>
                <a:ea typeface="Times New Roman" panose="02020603050405020304" pitchFamily="18" charset="0"/>
                <a:cs typeface="Arial" panose="020B0604020202020204" pitchFamily="34" charset="0"/>
              </a:rPr>
              <a:t>de evaluación.</a:t>
            </a:r>
            <a:endParaRPr lang="es-E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128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or 3D Madrid">
            <a:extLst>
              <a:ext uri="{FF2B5EF4-FFF2-40B4-BE49-F238E27FC236}">
                <a16:creationId xmlns:a16="http://schemas.microsoft.com/office/drawing/2014/main" id="{EA404974-DFBC-5EAA-16CD-18879795759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071144" y="1391891"/>
            <a:ext cx="4049713" cy="4506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CFF8B0-6EF5-47D1-A672-43EB1D89FBB6}"/>
              </a:ext>
            </a:extLst>
          </p:cNvPr>
          <p:cNvSpPr>
            <a:spLocks noGrp="1"/>
          </p:cNvSpPr>
          <p:nvPr>
            <p:ph type="ctrTitle"/>
          </p:nvPr>
        </p:nvSpPr>
        <p:spPr>
          <a:xfrm>
            <a:off x="688982" y="153387"/>
            <a:ext cx="11188057" cy="662692"/>
          </a:xfrm>
        </p:spPr>
        <p:txBody>
          <a:bodyPr anchor="ctr"/>
          <a:lstStyle/>
          <a:p>
            <a:r>
              <a:rPr lang="es-ES" sz="4000">
                <a:solidFill>
                  <a:schemeClr val="bg1"/>
                </a:solidFill>
                <a:latin typeface="Century Gothic" panose="020B0502020202020204" pitchFamily="34" charset="0"/>
              </a:rPr>
              <a:t>Conclusiones</a:t>
            </a:r>
          </a:p>
        </p:txBody>
      </p:sp>
      <p:sp>
        <p:nvSpPr>
          <p:cNvPr id="3" name="Slide Number Placeholder 2">
            <a:extLst>
              <a:ext uri="{FF2B5EF4-FFF2-40B4-BE49-F238E27FC236}">
                <a16:creationId xmlns:a16="http://schemas.microsoft.com/office/drawing/2014/main" id="{C8E911C2-EB47-44F9-89D6-25A4CC0269AA}"/>
              </a:ext>
            </a:extLst>
          </p:cNvPr>
          <p:cNvSpPr>
            <a:spLocks noGrp="1"/>
          </p:cNvSpPr>
          <p:nvPr>
            <p:ph type="sldNum" sz="quarter" idx="10"/>
          </p:nvPr>
        </p:nvSpPr>
        <p:spPr/>
        <p:txBody>
          <a:bodyPr/>
          <a:lstStyle/>
          <a:p>
            <a:fld id="{8EBCD2D7-2264-443C-98A9-DC2D1FCFBC5E}" type="slidenum">
              <a:rPr lang="es-ES" smtClean="0"/>
              <a:t>9</a:t>
            </a:fld>
            <a:endParaRPr lang="es-ES"/>
          </a:p>
        </p:txBody>
      </p:sp>
      <p:sp>
        <p:nvSpPr>
          <p:cNvPr id="4" name="CuadroTexto 6">
            <a:extLst>
              <a:ext uri="{FF2B5EF4-FFF2-40B4-BE49-F238E27FC236}">
                <a16:creationId xmlns:a16="http://schemas.microsoft.com/office/drawing/2014/main" id="{35119623-E67C-9584-96FB-C6A29805A1AA}"/>
              </a:ext>
            </a:extLst>
          </p:cNvPr>
          <p:cNvSpPr txBox="1"/>
          <p:nvPr/>
        </p:nvSpPr>
        <p:spPr>
          <a:xfrm>
            <a:off x="669318" y="1130564"/>
            <a:ext cx="10853365" cy="707886"/>
          </a:xfrm>
          <a:prstGeom prst="rect">
            <a:avLst/>
          </a:prstGeom>
          <a:noFill/>
        </p:spPr>
        <p:txBody>
          <a:bodyPr wrap="square" rtlCol="0">
            <a:spAutoFit/>
          </a:bodyPr>
          <a:lstStyle/>
          <a:p>
            <a:r>
              <a:rPr lang="es-ES" sz="2000" b="1">
                <a:latin typeface="Century Gothic" panose="020B0502020202020204" pitchFamily="34" charset="0"/>
              </a:rPr>
              <a:t>Temática B: “Nuevas competencias para el personal de orientación y acompañamiento profesional”</a:t>
            </a:r>
          </a:p>
        </p:txBody>
      </p:sp>
      <p:sp>
        <p:nvSpPr>
          <p:cNvPr id="5" name="Rectángulo 4">
            <a:extLst>
              <a:ext uri="{FF2B5EF4-FFF2-40B4-BE49-F238E27FC236}">
                <a16:creationId xmlns:a16="http://schemas.microsoft.com/office/drawing/2014/main" id="{BBFB8752-A0D1-2689-C53D-A2D6F49660B2}"/>
              </a:ext>
            </a:extLst>
          </p:cNvPr>
          <p:cNvSpPr/>
          <p:nvPr/>
        </p:nvSpPr>
        <p:spPr>
          <a:xfrm>
            <a:off x="1117600"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Manzanares</a:t>
            </a:r>
          </a:p>
        </p:txBody>
      </p:sp>
      <p:sp>
        <p:nvSpPr>
          <p:cNvPr id="8" name="Rectángulo 7">
            <a:extLst>
              <a:ext uri="{FF2B5EF4-FFF2-40B4-BE49-F238E27FC236}">
                <a16:creationId xmlns:a16="http://schemas.microsoft.com/office/drawing/2014/main" id="{9173B93A-64BC-505E-C085-B8E42B27B1A2}"/>
              </a:ext>
            </a:extLst>
          </p:cNvPr>
          <p:cNvSpPr/>
          <p:nvPr/>
        </p:nvSpPr>
        <p:spPr>
          <a:xfrm>
            <a:off x="5185172"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Jarama</a:t>
            </a:r>
          </a:p>
        </p:txBody>
      </p:sp>
      <p:sp>
        <p:nvSpPr>
          <p:cNvPr id="10" name="Rectángulo 9">
            <a:extLst>
              <a:ext uri="{FF2B5EF4-FFF2-40B4-BE49-F238E27FC236}">
                <a16:creationId xmlns:a16="http://schemas.microsoft.com/office/drawing/2014/main" id="{7DFE9F42-2D1B-7406-8627-791560537FD1}"/>
              </a:ext>
            </a:extLst>
          </p:cNvPr>
          <p:cNvSpPr/>
          <p:nvPr/>
        </p:nvSpPr>
        <p:spPr>
          <a:xfrm>
            <a:off x="9252744"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Tajo</a:t>
            </a:r>
          </a:p>
        </p:txBody>
      </p:sp>
      <p:sp>
        <p:nvSpPr>
          <p:cNvPr id="11" name="Rectángulo 10">
            <a:extLst>
              <a:ext uri="{FF2B5EF4-FFF2-40B4-BE49-F238E27FC236}">
                <a16:creationId xmlns:a16="http://schemas.microsoft.com/office/drawing/2014/main" id="{A50BA65A-6098-6241-F611-A857C76378A0}"/>
              </a:ext>
            </a:extLst>
          </p:cNvPr>
          <p:cNvSpPr/>
          <p:nvPr/>
        </p:nvSpPr>
        <p:spPr>
          <a:xfrm>
            <a:off x="9252744" y="2197100"/>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Guadarrama</a:t>
            </a:r>
          </a:p>
        </p:txBody>
      </p:sp>
      <p:sp>
        <p:nvSpPr>
          <p:cNvPr id="13" name="Rectángulo 12">
            <a:extLst>
              <a:ext uri="{FF2B5EF4-FFF2-40B4-BE49-F238E27FC236}">
                <a16:creationId xmlns:a16="http://schemas.microsoft.com/office/drawing/2014/main" id="{C7537929-C8BE-11DD-8DB7-9B84B2A26BC7}"/>
              </a:ext>
            </a:extLst>
          </p:cNvPr>
          <p:cNvSpPr/>
          <p:nvPr/>
        </p:nvSpPr>
        <p:spPr>
          <a:xfrm>
            <a:off x="1117600"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Henares</a:t>
            </a:r>
          </a:p>
        </p:txBody>
      </p:sp>
      <p:sp>
        <p:nvSpPr>
          <p:cNvPr id="14" name="Rectángulo 13">
            <a:extLst>
              <a:ext uri="{FF2B5EF4-FFF2-40B4-BE49-F238E27FC236}">
                <a16:creationId xmlns:a16="http://schemas.microsoft.com/office/drawing/2014/main" id="{DEB0CCB5-5433-8543-90D5-A2D1ED260A3F}"/>
              </a:ext>
            </a:extLst>
          </p:cNvPr>
          <p:cNvSpPr/>
          <p:nvPr/>
        </p:nvSpPr>
        <p:spPr>
          <a:xfrm>
            <a:off x="5185172" y="4112346"/>
            <a:ext cx="2070100" cy="1346200"/>
          </a:xfrm>
          <a:prstGeom prst="rect">
            <a:avLst/>
          </a:prstGeom>
          <a:solidFill>
            <a:srgbClr val="777777">
              <a:alpha val="60000"/>
            </a:srgbClr>
          </a:solidFill>
          <a:ln>
            <a:solidFill>
              <a:srgbClr val="77777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b="1">
                <a:solidFill>
                  <a:schemeClr val="bg1"/>
                </a:solidFill>
                <a:latin typeface="Century Gothic" panose="020B0502020202020204" pitchFamily="34" charset="0"/>
              </a:rPr>
              <a:t>Tajuña</a:t>
            </a:r>
          </a:p>
        </p:txBody>
      </p:sp>
    </p:spTree>
    <p:extLst>
      <p:ext uri="{BB962C8B-B14F-4D97-AF65-F5344CB8AC3E}">
        <p14:creationId xmlns:p14="http://schemas.microsoft.com/office/powerpoint/2010/main" val="887597326"/>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ron 2">
  <a:themeElements>
    <a:clrScheme name="Custom 1">
      <a:dk1>
        <a:sysClr val="windowText" lastClr="000000"/>
      </a:dk1>
      <a:lt1>
        <a:sysClr val="window" lastClr="FFFFFF"/>
      </a:lt1>
      <a:dk2>
        <a:srgbClr val="777777"/>
      </a:dk2>
      <a:lt2>
        <a:srgbClr val="969696"/>
      </a:lt2>
      <a:accent1>
        <a:srgbClr val="E6414C"/>
      </a:accent1>
      <a:accent2>
        <a:srgbClr val="A31B0F"/>
      </a:accent2>
      <a:accent3>
        <a:srgbClr val="B8222C"/>
      </a:accent3>
      <a:accent4>
        <a:srgbClr val="D94751"/>
      </a:accent4>
      <a:accent5>
        <a:srgbClr val="E78D93"/>
      </a:accent5>
      <a:accent6>
        <a:srgbClr val="F1BDC1"/>
      </a:accent6>
      <a:hlink>
        <a:srgbClr val="034A90"/>
      </a:hlink>
      <a:folHlink>
        <a:srgbClr val="48A1F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1BAB6BC20B24685339F19F8B03D69" ma:contentTypeVersion="13" ma:contentTypeDescription="Create a new document." ma:contentTypeScope="" ma:versionID="4178387c46e9ee22b2a279a2de040ceb">
  <xsd:schema xmlns:xsd="http://www.w3.org/2001/XMLSchema" xmlns:xs="http://www.w3.org/2001/XMLSchema" xmlns:p="http://schemas.microsoft.com/office/2006/metadata/properties" xmlns:ns2="325df9c3-2bb3-4904-8c8b-ca17aa1ecd32" xmlns:ns3="8d4114fa-a781-4c26-827f-213d133eff66" targetNamespace="http://schemas.microsoft.com/office/2006/metadata/properties" ma:root="true" ma:fieldsID="ffcdf89ccde6993d7ef9c602b368eb8f" ns2:_="" ns3:_="">
    <xsd:import namespace="325df9c3-2bb3-4904-8c8b-ca17aa1ecd32"/>
    <xsd:import namespace="8d4114fa-a781-4c26-827f-213d133eff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df9c3-2bb3-4904-8c8b-ca17aa1ec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114fa-a781-4c26-827f-213d133eff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d4114fa-a781-4c26-827f-213d133eff66">
      <UserInfo>
        <DisplayName>Clara Gil Martinez</DisplayName>
        <AccountId>20</AccountId>
        <AccountType/>
      </UserInfo>
    </SharedWithUsers>
  </documentManagement>
</p:properties>
</file>

<file path=customXml/itemProps1.xml><?xml version="1.0" encoding="utf-8"?>
<ds:datastoreItem xmlns:ds="http://schemas.openxmlformats.org/officeDocument/2006/customXml" ds:itemID="{C45E7E65-DDA1-4A9C-9848-4C987529EFB0}">
  <ds:schemaRefs>
    <ds:schemaRef ds:uri="http://schemas.microsoft.com/sharepoint/v3/contenttype/forms"/>
  </ds:schemaRefs>
</ds:datastoreItem>
</file>

<file path=customXml/itemProps2.xml><?xml version="1.0" encoding="utf-8"?>
<ds:datastoreItem xmlns:ds="http://schemas.openxmlformats.org/officeDocument/2006/customXml" ds:itemID="{91B020B6-0F84-4955-9F65-5AE126D98344}">
  <ds:schemaRefs>
    <ds:schemaRef ds:uri="325df9c3-2bb3-4904-8c8b-ca17aa1ecd32"/>
    <ds:schemaRef ds:uri="8d4114fa-a781-4c26-827f-213d133eff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932876-6384-4986-82E4-889A92ED9363}">
  <ds:schemaRefs>
    <ds:schemaRef ds:uri="8d4114fa-a781-4c26-827f-213d133eff66"/>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otalTime>0</TotalTime>
  <Words>1856</Words>
  <Application>Microsoft Office PowerPoint</Application>
  <PresentationFormat>Widescreen</PresentationFormat>
  <Paragraphs>132</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Century</vt:lpstr>
      <vt:lpstr>Century Gothic</vt:lpstr>
      <vt:lpstr>Symbol</vt:lpstr>
      <vt:lpstr>Times New Roman</vt:lpstr>
      <vt:lpstr>Tema de Office</vt:lpstr>
      <vt:lpstr>Patron 2</vt:lpstr>
      <vt:lpstr>PowerPoint Presentation</vt:lpstr>
      <vt:lpstr>Conclusiones</vt:lpstr>
      <vt:lpstr>PowerPoint Presentation</vt:lpstr>
      <vt:lpstr>PowerPoint Presentation</vt:lpstr>
      <vt:lpstr>PowerPoint Presentation</vt:lpstr>
      <vt:lpstr>PowerPoint Presentation</vt:lpstr>
      <vt:lpstr>PowerPoint Presentation</vt:lpstr>
      <vt:lpstr>PowerPoint Presentation</vt:lpstr>
      <vt:lpstr>Conclusiones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Javier Cabanas Yuste</dc:creator>
  <cp:lastModifiedBy>Marina Polo Gonzalez</cp:lastModifiedBy>
  <cp:revision>1</cp:revision>
  <dcterms:created xsi:type="dcterms:W3CDTF">2022-05-05T07:53:45Z</dcterms:created>
  <dcterms:modified xsi:type="dcterms:W3CDTF">2022-05-20T06:37:53Z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0x010100D891BAB6BC20B24685339F19F8B03D69</vt:lpwstr>
  </property>
</Properties>
</file>