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A020B5-43EB-44D0-B3E2-7E1131210C2C}" v="89" dt="2022-05-20T06:31:19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24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Polo Gonzalez" userId="6c665310-7d80-48c7-b4bf-120ca323cc41" providerId="ADAL" clId="{29A020B5-43EB-44D0-B3E2-7E1131210C2C}"/>
    <pc:docChg chg="modSld modMainMaster">
      <pc:chgData name="Marina Polo Gonzalez" userId="6c665310-7d80-48c7-b4bf-120ca323cc41" providerId="ADAL" clId="{29A020B5-43EB-44D0-B3E2-7E1131210C2C}" dt="2022-05-20T06:31:19.279" v="88" actId="1038"/>
      <pc:docMkLst>
        <pc:docMk/>
      </pc:docMkLst>
      <pc:sldChg chg="modSp">
        <pc:chgData name="Marina Polo Gonzalez" userId="6c665310-7d80-48c7-b4bf-120ca323cc41" providerId="ADAL" clId="{29A020B5-43EB-44D0-B3E2-7E1131210C2C}" dt="2022-05-20T06:31:19.279" v="88" actId="1038"/>
        <pc:sldMkLst>
          <pc:docMk/>
          <pc:sldMk cId="3546386609" sldId="257"/>
        </pc:sldMkLst>
        <pc:picChg chg="mod">
          <ac:chgData name="Marina Polo Gonzalez" userId="6c665310-7d80-48c7-b4bf-120ca323cc41" providerId="ADAL" clId="{29A020B5-43EB-44D0-B3E2-7E1131210C2C}" dt="2022-05-20T06:31:14.770" v="82" actId="166"/>
          <ac:picMkLst>
            <pc:docMk/>
            <pc:sldMk cId="3546386609" sldId="257"/>
            <ac:picMk id="2050" creationId="{00000000-0000-0000-0000-000000000000}"/>
          </ac:picMkLst>
        </pc:picChg>
        <pc:picChg chg="mod">
          <ac:chgData name="Marina Polo Gonzalez" userId="6c665310-7d80-48c7-b4bf-120ca323cc41" providerId="ADAL" clId="{29A020B5-43EB-44D0-B3E2-7E1131210C2C}" dt="2022-05-20T06:31:19.279" v="88" actId="1038"/>
          <ac:picMkLst>
            <pc:docMk/>
            <pc:sldMk cId="3546386609" sldId="257"/>
            <ac:picMk id="2051" creationId="{00000000-0000-0000-0000-000000000000}"/>
          </ac:picMkLst>
        </pc:picChg>
      </pc:sldChg>
      <pc:sldMasterChg chg="modSp modSldLayout">
        <pc:chgData name="Marina Polo Gonzalez" userId="6c665310-7d80-48c7-b4bf-120ca323cc41" providerId="ADAL" clId="{29A020B5-43EB-44D0-B3E2-7E1131210C2C}" dt="2022-05-20T06:30:36.983" v="0"/>
        <pc:sldMasterMkLst>
          <pc:docMk/>
          <pc:sldMasterMk cId="2160026735" sldId="2147483648"/>
        </pc:sldMasterMkLst>
        <pc:spChg chg="mod">
          <ac:chgData name="Marina Polo Gonzalez" userId="6c665310-7d80-48c7-b4bf-120ca323cc41" providerId="ADAL" clId="{29A020B5-43EB-44D0-B3E2-7E1131210C2C}" dt="2022-05-20T06:30:36.983" v="0"/>
          <ac:spMkLst>
            <pc:docMk/>
            <pc:sldMasterMk cId="2160026735" sldId="2147483648"/>
            <ac:spMk id="2" creationId="{00000000-0000-0000-0000-000000000000}"/>
          </ac:spMkLst>
        </pc:spChg>
        <pc:spChg chg="mod">
          <ac:chgData name="Marina Polo Gonzalez" userId="6c665310-7d80-48c7-b4bf-120ca323cc41" providerId="ADAL" clId="{29A020B5-43EB-44D0-B3E2-7E1131210C2C}" dt="2022-05-20T06:30:36.983" v="0"/>
          <ac:spMkLst>
            <pc:docMk/>
            <pc:sldMasterMk cId="2160026735" sldId="2147483648"/>
            <ac:spMk id="3" creationId="{00000000-0000-0000-0000-000000000000}"/>
          </ac:spMkLst>
        </pc:spChg>
        <pc:spChg chg="mod">
          <ac:chgData name="Marina Polo Gonzalez" userId="6c665310-7d80-48c7-b4bf-120ca323cc41" providerId="ADAL" clId="{29A020B5-43EB-44D0-B3E2-7E1131210C2C}" dt="2022-05-20T06:30:36.983" v="0"/>
          <ac:spMkLst>
            <pc:docMk/>
            <pc:sldMasterMk cId="2160026735" sldId="2147483648"/>
            <ac:spMk id="4" creationId="{00000000-0000-0000-0000-000000000000}"/>
          </ac:spMkLst>
        </pc:spChg>
        <pc:spChg chg="mod">
          <ac:chgData name="Marina Polo Gonzalez" userId="6c665310-7d80-48c7-b4bf-120ca323cc41" providerId="ADAL" clId="{29A020B5-43EB-44D0-B3E2-7E1131210C2C}" dt="2022-05-20T06:30:36.983" v="0"/>
          <ac:spMkLst>
            <pc:docMk/>
            <pc:sldMasterMk cId="2160026735" sldId="2147483648"/>
            <ac:spMk id="5" creationId="{00000000-0000-0000-0000-000000000000}"/>
          </ac:spMkLst>
        </pc:spChg>
        <pc:spChg chg="mod">
          <ac:chgData name="Marina Polo Gonzalez" userId="6c665310-7d80-48c7-b4bf-120ca323cc41" providerId="ADAL" clId="{29A020B5-43EB-44D0-B3E2-7E1131210C2C}" dt="2022-05-20T06:30:36.983" v="0"/>
          <ac:spMkLst>
            <pc:docMk/>
            <pc:sldMasterMk cId="2160026735" sldId="2147483648"/>
            <ac:spMk id="6" creationId="{00000000-0000-0000-0000-000000000000}"/>
          </ac:spMkLst>
        </pc:sp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1607539811" sldId="2147483649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607539811" sldId="2147483649"/>
              <ac:spMk id="2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607539811" sldId="2147483649"/>
              <ac:spMk id="3" creationId="{00000000-0000-0000-0000-000000000000}"/>
            </ac:spMkLst>
          </pc:spChg>
        </pc:sldLayout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1267873689" sldId="2147483651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267873689" sldId="2147483651"/>
              <ac:spMk id="2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267873689" sldId="2147483651"/>
              <ac:spMk id="3" creationId="{00000000-0000-0000-0000-000000000000}"/>
            </ac:spMkLst>
          </pc:spChg>
        </pc:sldLayout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3803105816" sldId="2147483652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3803105816" sldId="2147483652"/>
              <ac:spMk id="3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3803105816" sldId="2147483652"/>
              <ac:spMk id="4" creationId="{00000000-0000-0000-0000-000000000000}"/>
            </ac:spMkLst>
          </pc:spChg>
        </pc:sldLayout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864131014" sldId="2147483653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864131014" sldId="2147483653"/>
              <ac:spMk id="3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864131014" sldId="2147483653"/>
              <ac:spMk id="4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864131014" sldId="2147483653"/>
              <ac:spMk id="5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864131014" sldId="2147483653"/>
              <ac:spMk id="6" creationId="{00000000-0000-0000-0000-000000000000}"/>
            </ac:spMkLst>
          </pc:spChg>
        </pc:sldLayout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1700085185" sldId="2147483656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700085185" sldId="2147483656"/>
              <ac:spMk id="2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700085185" sldId="2147483656"/>
              <ac:spMk id="3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700085185" sldId="2147483656"/>
              <ac:spMk id="4" creationId="{00000000-0000-0000-0000-000000000000}"/>
            </ac:spMkLst>
          </pc:spChg>
        </pc:sldLayout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1980399385" sldId="2147483657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980399385" sldId="2147483657"/>
              <ac:spMk id="2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980399385" sldId="2147483657"/>
              <ac:spMk id="3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1980399385" sldId="2147483657"/>
              <ac:spMk id="4" creationId="{00000000-0000-0000-0000-000000000000}"/>
            </ac:spMkLst>
          </pc:spChg>
        </pc:sldLayoutChg>
        <pc:sldLayoutChg chg="modSp">
          <pc:chgData name="Marina Polo Gonzalez" userId="6c665310-7d80-48c7-b4bf-120ca323cc41" providerId="ADAL" clId="{29A020B5-43EB-44D0-B3E2-7E1131210C2C}" dt="2022-05-20T06:30:36.983" v="0"/>
          <pc:sldLayoutMkLst>
            <pc:docMk/>
            <pc:sldMasterMk cId="2160026735" sldId="2147483648"/>
            <pc:sldLayoutMk cId="2868600253" sldId="2147483659"/>
          </pc:sldLayoutMkLst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2868600253" sldId="2147483659"/>
              <ac:spMk id="2" creationId="{00000000-0000-0000-0000-000000000000}"/>
            </ac:spMkLst>
          </pc:spChg>
          <pc:spChg chg="mod">
            <ac:chgData name="Marina Polo Gonzalez" userId="6c665310-7d80-48c7-b4bf-120ca323cc41" providerId="ADAL" clId="{29A020B5-43EB-44D0-B3E2-7E1131210C2C}" dt="2022-05-20T06:30:36.983" v="0"/>
            <ac:spMkLst>
              <pc:docMk/>
              <pc:sldMasterMk cId="2160026735" sldId="2147483648"/>
              <pc:sldLayoutMk cId="2868600253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753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65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60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246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87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10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131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438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486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008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039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2A82B-1903-4D28-9F61-E496C15217F0}" type="datetimeFigureOut">
              <a:rPr lang="es-ES" smtClean="0"/>
              <a:t>20/05/2022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2F1F-26F3-49E7-ABD0-CC29A982633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002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819" y="2420888"/>
            <a:ext cx="6226837" cy="4500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54" y="171078"/>
            <a:ext cx="648335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386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1BAB6BC20B24685339F19F8B03D69" ma:contentTypeVersion="13" ma:contentTypeDescription="Create a new document." ma:contentTypeScope="" ma:versionID="4178387c46e9ee22b2a279a2de040ceb">
  <xsd:schema xmlns:xsd="http://www.w3.org/2001/XMLSchema" xmlns:xs="http://www.w3.org/2001/XMLSchema" xmlns:p="http://schemas.microsoft.com/office/2006/metadata/properties" xmlns:ns2="325df9c3-2bb3-4904-8c8b-ca17aa1ecd32" xmlns:ns3="8d4114fa-a781-4c26-827f-213d133eff66" targetNamespace="http://schemas.microsoft.com/office/2006/metadata/properties" ma:root="true" ma:fieldsID="ffcdf89ccde6993d7ef9c602b368eb8f" ns2:_="" ns3:_="">
    <xsd:import namespace="325df9c3-2bb3-4904-8c8b-ca17aa1ecd32"/>
    <xsd:import namespace="8d4114fa-a781-4c26-827f-213d133eff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5df9c3-2bb3-4904-8c8b-ca17aa1ecd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4114fa-a781-4c26-827f-213d133eff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63A46D-76CD-4DF5-8A64-A49139131C2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855B6CF-C5CE-415C-8FB0-3A53855C75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0B411E-DED0-4F01-9CB1-95FD8F6045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5df9c3-2bb3-4904-8c8b-ca17aa1ecd32"/>
    <ds:schemaRef ds:uri="8d4114fa-a781-4c26-827f-213d133eff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Company>SPEE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sepe</dc:creator>
  <cp:lastModifiedBy>Marina Polo Gonzalez</cp:lastModifiedBy>
  <cp:revision>1</cp:revision>
  <dcterms:created xsi:type="dcterms:W3CDTF">2022-05-20T04:56:53Z</dcterms:created>
  <dcterms:modified xsi:type="dcterms:W3CDTF">2022-05-20T06:31:25Z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0x010100D891BAB6BC20B24685339F19F8B03D69</vt:lpwstr>
  </property>
</Properties>
</file>