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7" Type="http://schemas.openxmlformats.org/officeDocument/2006/relationships/custom-properties" Target="docProps/custom.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8" r:id="rId2"/>
  </p:sldMasterIdLst>
  <p:notesMasterIdLst>
    <p:notesMasterId r:id="rId39"/>
  </p:notesMasterIdLst>
  <p:sldIdLst>
    <p:sldId id="256" r:id="rId3"/>
    <p:sldId id="274" r:id="rId4"/>
    <p:sldId id="267" r:id="rId5"/>
    <p:sldId id="258" r:id="rId6"/>
    <p:sldId id="279" r:id="rId7"/>
    <p:sldId id="280" r:id="rId8"/>
    <p:sldId id="275" r:id="rId9"/>
    <p:sldId id="281" r:id="rId10"/>
    <p:sldId id="282" r:id="rId11"/>
    <p:sldId id="283" r:id="rId12"/>
    <p:sldId id="285" r:id="rId13"/>
    <p:sldId id="286" r:id="rId14"/>
    <p:sldId id="287" r:id="rId15"/>
    <p:sldId id="288" r:id="rId16"/>
    <p:sldId id="289" r:id="rId17"/>
    <p:sldId id="290" r:id="rId18"/>
    <p:sldId id="291" r:id="rId19"/>
    <p:sldId id="292" r:id="rId20"/>
    <p:sldId id="293" r:id="rId21"/>
    <p:sldId id="294" r:id="rId22"/>
    <p:sldId id="295" r:id="rId23"/>
    <p:sldId id="276" r:id="rId24"/>
    <p:sldId id="296" r:id="rId25"/>
    <p:sldId id="297" r:id="rId26"/>
    <p:sldId id="298" r:id="rId27"/>
    <p:sldId id="299" r:id="rId28"/>
    <p:sldId id="277" r:id="rId29"/>
    <p:sldId id="301" r:id="rId30"/>
    <p:sldId id="300" r:id="rId31"/>
    <p:sldId id="302" r:id="rId32"/>
    <p:sldId id="306" r:id="rId33"/>
    <p:sldId id="303" r:id="rId34"/>
    <p:sldId id="278" r:id="rId35"/>
    <p:sldId id="304" r:id="rId36"/>
    <p:sldId id="305" r:id="rId37"/>
    <p:sldId id="266"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DC1"/>
    <a:srgbClr val="D94751"/>
    <a:srgbClr val="777777"/>
    <a:srgbClr val="969696"/>
    <a:srgbClr val="E78D93"/>
    <a:srgbClr val="B8222C"/>
    <a:srgbClr val="A31B0F"/>
    <a:srgbClr val="E6414C"/>
    <a:srgbClr val="FFFFFF"/>
    <a:srgbClr val="DE0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9CDC6-DBEE-4ACF-9A39-6D9DA75BF0CD}" v="48" dt="2022-05-05T14:55:17.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60"/>
  </p:normalViewPr>
  <p:slideViewPr>
    <p:cSldViewPr snapToGrid="0">
      <p:cViewPr varScale="1">
        <p:scale>
          <a:sx n="68" d="100"/>
          <a:sy n="68" d="100"/>
        </p:scale>
        <p:origin x="5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696E2-0019-4A7E-9297-BD36660A58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2A0031BF-07B3-41BB-BB97-31B6A0F151E0}">
      <dgm:prSet phldrT="[Texto]" custT="1"/>
      <dgm:spPr>
        <a:solidFill>
          <a:srgbClr val="E51B20"/>
        </a:solidFill>
      </dgm:spPr>
      <dgm:t>
        <a:bodyPr/>
        <a:lstStyle/>
        <a:p>
          <a:r>
            <a:rPr lang="es-ES" sz="1200" b="1" dirty="0">
              <a:latin typeface="Arial" panose="020B0604020202020204" pitchFamily="34" charset="0"/>
              <a:cs typeface="Arial" panose="020B0604020202020204" pitchFamily="34" charset="0"/>
            </a:rPr>
            <a:t>VICECONSEJERÍA DE EMPLEO</a:t>
          </a:r>
        </a:p>
      </dgm:t>
    </dgm:pt>
    <dgm:pt modelId="{97A1F6B8-2F08-4FE3-9A10-66E5EAF3B69F}" type="parTrans" cxnId="{03456676-C274-45C7-81D5-D490C297EBE7}">
      <dgm:prSet/>
      <dgm:spPr/>
      <dgm:t>
        <a:bodyPr/>
        <a:lstStyle/>
        <a:p>
          <a:endParaRPr lang="es-ES" sz="1000"/>
        </a:p>
      </dgm:t>
    </dgm:pt>
    <dgm:pt modelId="{F2F2E937-8471-4B55-8142-A91D6EB2ADD7}" type="sibTrans" cxnId="{03456676-C274-45C7-81D5-D490C297EBE7}">
      <dgm:prSet/>
      <dgm:spPr/>
      <dgm:t>
        <a:bodyPr/>
        <a:lstStyle/>
        <a:p>
          <a:endParaRPr lang="es-ES" sz="1000"/>
        </a:p>
      </dgm:t>
    </dgm:pt>
    <dgm:pt modelId="{B234FCDB-AB5C-4A23-8EF3-8974D0EAE086}">
      <dgm:prSet phldrT="[Texto]" custT="1"/>
      <dgm:spPr>
        <a:solidFill>
          <a:srgbClr val="D94751"/>
        </a:solidFill>
      </dgm:spPr>
      <dgm:t>
        <a:bodyPr/>
        <a:lstStyle/>
        <a:p>
          <a:r>
            <a:rPr lang="es-ES" sz="1000" b="1" dirty="0">
              <a:latin typeface="Arial" panose="020B0604020202020204" pitchFamily="34" charset="0"/>
              <a:cs typeface="Arial" panose="020B0604020202020204" pitchFamily="34" charset="0"/>
            </a:rPr>
            <a:t>DG DEL SERVICIO PÚBLICO DE EMPLEO</a:t>
          </a:r>
        </a:p>
      </dgm:t>
    </dgm:pt>
    <dgm:pt modelId="{E5B6D103-6B1E-4A59-B234-15248835F09E}" type="parTrans" cxnId="{0191FBF6-7104-4465-B043-ECC79B6DF6F7}">
      <dgm:prSet/>
      <dgm:spPr/>
      <dgm:t>
        <a:bodyPr/>
        <a:lstStyle/>
        <a:p>
          <a:endParaRPr lang="es-ES" sz="1000"/>
        </a:p>
      </dgm:t>
    </dgm:pt>
    <dgm:pt modelId="{C9377190-F566-4C09-B5AE-ABD89196D305}" type="sibTrans" cxnId="{0191FBF6-7104-4465-B043-ECC79B6DF6F7}">
      <dgm:prSet/>
      <dgm:spPr/>
      <dgm:t>
        <a:bodyPr/>
        <a:lstStyle/>
        <a:p>
          <a:endParaRPr lang="es-ES" sz="1000"/>
        </a:p>
      </dgm:t>
    </dgm:pt>
    <dgm:pt modelId="{3A0CB78F-6D50-4243-BF3F-6180766714C7}">
      <dgm:prSet phldrT="[Texto]" custT="1"/>
      <dgm:spPr>
        <a:solidFill>
          <a:srgbClr val="E51B20"/>
        </a:solidFill>
      </dgm:spPr>
      <dgm:t>
        <a:bodyPr/>
        <a:lstStyle/>
        <a:p>
          <a:r>
            <a:rPr lang="es-ES" sz="1200" b="1" dirty="0">
              <a:latin typeface="Arial" panose="020B0604020202020204" pitchFamily="34" charset="0"/>
              <a:cs typeface="Arial" panose="020B0604020202020204" pitchFamily="34" charset="0"/>
            </a:rPr>
            <a:t>VICECONSEJERÍA DE ECONOMÍA</a:t>
          </a:r>
        </a:p>
      </dgm:t>
    </dgm:pt>
    <dgm:pt modelId="{D1DE0ACF-3D90-466C-A266-1B9D83E30C16}" type="parTrans" cxnId="{F31A3F70-64BA-4D8A-9E5C-1FBB4AC04292}">
      <dgm:prSet/>
      <dgm:spPr/>
      <dgm:t>
        <a:bodyPr/>
        <a:lstStyle/>
        <a:p>
          <a:endParaRPr lang="es-ES" sz="1000"/>
        </a:p>
      </dgm:t>
    </dgm:pt>
    <dgm:pt modelId="{C6591418-9F60-4A4E-8A61-7992CC18EDFB}" type="sibTrans" cxnId="{F31A3F70-64BA-4D8A-9E5C-1FBB4AC04292}">
      <dgm:prSet/>
      <dgm:spPr/>
      <dgm:t>
        <a:bodyPr/>
        <a:lstStyle/>
        <a:p>
          <a:endParaRPr lang="es-ES" sz="1000"/>
        </a:p>
      </dgm:t>
    </dgm:pt>
    <dgm:pt modelId="{CBD8E409-A4A7-4CB2-BCF0-D8845DC7665E}">
      <dgm:prSet phldrT="[Texto]" custT="1"/>
      <dgm:spPr>
        <a:solidFill>
          <a:srgbClr val="D94751"/>
        </a:solidFill>
      </dgm:spPr>
      <dgm:t>
        <a:bodyPr/>
        <a:lstStyle/>
        <a:p>
          <a:r>
            <a:rPr lang="es-ES" sz="1000" b="1" dirty="0">
              <a:latin typeface="Arial" panose="020B0604020202020204" pitchFamily="34" charset="0"/>
              <a:cs typeface="Arial" panose="020B0604020202020204" pitchFamily="34" charset="0"/>
            </a:rPr>
            <a:t>DG DE TRABAJO</a:t>
          </a:r>
        </a:p>
      </dgm:t>
    </dgm:pt>
    <dgm:pt modelId="{27C91ADA-DAD0-4208-ABF9-3051C7E73738}" type="parTrans" cxnId="{8BDB1249-00D3-4D35-867F-197FAE7F0E08}">
      <dgm:prSet/>
      <dgm:spPr/>
      <dgm:t>
        <a:bodyPr/>
        <a:lstStyle/>
        <a:p>
          <a:endParaRPr lang="es-ES" sz="1000"/>
        </a:p>
      </dgm:t>
    </dgm:pt>
    <dgm:pt modelId="{7E940614-15D7-4523-8BD5-9A1007525367}" type="sibTrans" cxnId="{8BDB1249-00D3-4D35-867F-197FAE7F0E08}">
      <dgm:prSet/>
      <dgm:spPr/>
      <dgm:t>
        <a:bodyPr/>
        <a:lstStyle/>
        <a:p>
          <a:endParaRPr lang="es-ES" sz="1000"/>
        </a:p>
      </dgm:t>
    </dgm:pt>
    <dgm:pt modelId="{05FB9E23-BDF1-43C2-A75A-5235AA90E3A1}">
      <dgm:prSet phldrT="[Texto]" custT="1"/>
      <dgm:spPr>
        <a:solidFill>
          <a:srgbClr val="D94751"/>
        </a:solidFill>
      </dgm:spPr>
      <dgm:t>
        <a:bodyPr/>
        <a:lstStyle/>
        <a:p>
          <a:r>
            <a:rPr lang="es-ES" sz="1000" b="1" dirty="0">
              <a:latin typeface="Arial" panose="020B0604020202020204" pitchFamily="34" charset="0"/>
              <a:cs typeface="Arial" panose="020B0604020202020204" pitchFamily="34" charset="0"/>
            </a:rPr>
            <a:t>DG DE FORMACIÓN</a:t>
          </a:r>
        </a:p>
      </dgm:t>
    </dgm:pt>
    <dgm:pt modelId="{7F227445-A671-498D-933C-03C15C042F05}" type="parTrans" cxnId="{53B8E4BF-144B-4031-B5CD-C837A1F61366}">
      <dgm:prSet/>
      <dgm:spPr/>
      <dgm:t>
        <a:bodyPr/>
        <a:lstStyle/>
        <a:p>
          <a:endParaRPr lang="es-ES" sz="1000"/>
        </a:p>
      </dgm:t>
    </dgm:pt>
    <dgm:pt modelId="{89C19A65-4576-44FC-BC1F-7ECF6CD202E6}" type="sibTrans" cxnId="{53B8E4BF-144B-4031-B5CD-C837A1F61366}">
      <dgm:prSet/>
      <dgm:spPr/>
      <dgm:t>
        <a:bodyPr/>
        <a:lstStyle/>
        <a:p>
          <a:endParaRPr lang="es-ES" sz="1000"/>
        </a:p>
      </dgm:t>
    </dgm:pt>
    <dgm:pt modelId="{95A8C8F6-983A-4F0A-B83F-7314AFF0E69B}">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SG ANÁLISIS, PLANIFICACIÓN Y EVALUACIÓN</a:t>
          </a:r>
        </a:p>
      </dgm:t>
    </dgm:pt>
    <dgm:pt modelId="{22CFD70B-EE91-4BF6-A1C5-5F5970948EEE}" type="parTrans" cxnId="{27B6E743-F8BA-44AD-A21C-8989902A2E20}">
      <dgm:prSet/>
      <dgm:spPr/>
      <dgm:t>
        <a:bodyPr/>
        <a:lstStyle/>
        <a:p>
          <a:endParaRPr lang="es-ES" sz="1000"/>
        </a:p>
      </dgm:t>
    </dgm:pt>
    <dgm:pt modelId="{506F0318-48A5-4AD0-B684-4AB455CC1B68}" type="sibTrans" cxnId="{27B6E743-F8BA-44AD-A21C-8989902A2E20}">
      <dgm:prSet/>
      <dgm:spPr/>
      <dgm:t>
        <a:bodyPr/>
        <a:lstStyle/>
        <a:p>
          <a:endParaRPr lang="es-ES" sz="1000"/>
        </a:p>
      </dgm:t>
    </dgm:pt>
    <dgm:pt modelId="{D9515713-00A5-43F1-B2BA-F147BC815303}">
      <dgm:prSet phldrT="[Texto]" custT="1"/>
      <dgm:spPr>
        <a:solidFill>
          <a:srgbClr val="D94751"/>
        </a:solidFill>
      </dgm:spPr>
      <dgm:t>
        <a:bodyPr/>
        <a:lstStyle/>
        <a:p>
          <a:r>
            <a:rPr lang="es-ES" sz="1000" b="1" dirty="0">
              <a:latin typeface="Arial" panose="020B0604020202020204" pitchFamily="34" charset="0"/>
              <a:cs typeface="Arial" panose="020B0604020202020204" pitchFamily="34" charset="0"/>
            </a:rPr>
            <a:t>DG DE AUTÓNOMOS Y EMPRENDIMIENTO</a:t>
          </a:r>
        </a:p>
      </dgm:t>
    </dgm:pt>
    <dgm:pt modelId="{C2256A74-C2A0-4E43-A39A-C29D34A46DC7}" type="parTrans" cxnId="{3F084F76-1DEC-47F1-9051-E41F8ADB08E6}">
      <dgm:prSet/>
      <dgm:spPr/>
      <dgm:t>
        <a:bodyPr/>
        <a:lstStyle/>
        <a:p>
          <a:endParaRPr lang="es-ES" sz="1000"/>
        </a:p>
      </dgm:t>
    </dgm:pt>
    <dgm:pt modelId="{7C7B858D-BC57-4AE5-AA1A-8891F219EF3F}" type="sibTrans" cxnId="{3F084F76-1DEC-47F1-9051-E41F8ADB08E6}">
      <dgm:prSet/>
      <dgm:spPr/>
      <dgm:t>
        <a:bodyPr/>
        <a:lstStyle/>
        <a:p>
          <a:endParaRPr lang="es-ES" sz="1000"/>
        </a:p>
      </dgm:t>
    </dgm:pt>
    <dgm:pt modelId="{9C6E53A5-5107-4D20-8A28-D0134DEC0AAA}">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SG EMPRENDIMIENTO</a:t>
          </a:r>
        </a:p>
      </dgm:t>
    </dgm:pt>
    <dgm:pt modelId="{819C1456-F22D-4AD1-99B7-2C9378F47F1E}" type="parTrans" cxnId="{5C18A4C0-C5C6-4437-8090-F26852B22C33}">
      <dgm:prSet/>
      <dgm:spPr/>
      <dgm:t>
        <a:bodyPr/>
        <a:lstStyle/>
        <a:p>
          <a:endParaRPr lang="es-ES" sz="1000"/>
        </a:p>
      </dgm:t>
    </dgm:pt>
    <dgm:pt modelId="{79737C12-D946-4D07-BC06-CA6E3B50AF7F}" type="sibTrans" cxnId="{5C18A4C0-C5C6-4437-8090-F26852B22C33}">
      <dgm:prSet/>
      <dgm:spPr/>
      <dgm:t>
        <a:bodyPr/>
        <a:lstStyle/>
        <a:p>
          <a:endParaRPr lang="es-ES" sz="1000"/>
        </a:p>
      </dgm:t>
    </dgm:pt>
    <dgm:pt modelId="{44DAB092-38BA-4323-9BB7-6B0D9B65040C}">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SG DE OFICINAS DE EMPLEO Y SERVICIO AL EMPLEADOR</a:t>
          </a:r>
        </a:p>
      </dgm:t>
    </dgm:pt>
    <dgm:pt modelId="{13243128-FE00-4BFE-AC37-AD2C1EBB77B1}" type="parTrans" cxnId="{34440041-7A44-4392-A14F-BFDDF2DB5C74}">
      <dgm:prSet/>
      <dgm:spPr/>
      <dgm:t>
        <a:bodyPr/>
        <a:lstStyle/>
        <a:p>
          <a:endParaRPr lang="es-ES" sz="1000"/>
        </a:p>
      </dgm:t>
    </dgm:pt>
    <dgm:pt modelId="{2BB20D49-D49A-46B4-A7BC-BA5447877B55}" type="sibTrans" cxnId="{34440041-7A44-4392-A14F-BFDDF2DB5C74}">
      <dgm:prSet/>
      <dgm:spPr/>
      <dgm:t>
        <a:bodyPr/>
        <a:lstStyle/>
        <a:p>
          <a:endParaRPr lang="es-ES" sz="1000"/>
        </a:p>
      </dgm:t>
    </dgm:pt>
    <dgm:pt modelId="{6E82DA6E-30D3-4317-BAB0-AB470EC94A01}">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SG DE PROGRAMAS DE APOYO AL EMPLEO</a:t>
          </a:r>
        </a:p>
      </dgm:t>
    </dgm:pt>
    <dgm:pt modelId="{E04913AA-C884-485E-BC0D-1F508EBAABEA}" type="parTrans" cxnId="{05A3BC12-180B-4EFC-83BE-6ECC6E3664AD}">
      <dgm:prSet/>
      <dgm:spPr/>
      <dgm:t>
        <a:bodyPr/>
        <a:lstStyle/>
        <a:p>
          <a:endParaRPr lang="es-ES" sz="1000"/>
        </a:p>
      </dgm:t>
    </dgm:pt>
    <dgm:pt modelId="{21510CAF-740A-42E2-ADCF-7DB0042DABE6}" type="sibTrans" cxnId="{05A3BC12-180B-4EFC-83BE-6ECC6E3664AD}">
      <dgm:prSet/>
      <dgm:spPr/>
      <dgm:t>
        <a:bodyPr/>
        <a:lstStyle/>
        <a:p>
          <a:endParaRPr lang="es-ES" sz="1000"/>
        </a:p>
      </dgm:t>
    </dgm:pt>
    <dgm:pt modelId="{E8CC66A1-91E3-49B4-BCFD-A92A5A84862D}">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SG DE GESTIÓN ECONÓMICA Y CONTRAL DE PROGRAMAS DE EMPLEO</a:t>
          </a:r>
        </a:p>
      </dgm:t>
    </dgm:pt>
    <dgm:pt modelId="{696C95BE-E83C-480C-A8B4-3922953A7818}" type="parTrans" cxnId="{DDDEC5E2-B7C0-4D8F-B3FF-D49705FD5961}">
      <dgm:prSet/>
      <dgm:spPr/>
      <dgm:t>
        <a:bodyPr/>
        <a:lstStyle/>
        <a:p>
          <a:endParaRPr lang="es-ES" sz="1000"/>
        </a:p>
      </dgm:t>
    </dgm:pt>
    <dgm:pt modelId="{579A09D2-33A7-4FE5-8488-9C133CB6359B}" type="sibTrans" cxnId="{DDDEC5E2-B7C0-4D8F-B3FF-D49705FD5961}">
      <dgm:prSet/>
      <dgm:spPr/>
      <dgm:t>
        <a:bodyPr/>
        <a:lstStyle/>
        <a:p>
          <a:endParaRPr lang="es-ES" sz="1000"/>
        </a:p>
      </dgm:t>
    </dgm:pt>
    <dgm:pt modelId="{519B3613-27D6-4CDB-B978-34B33C5E6572}">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SG DE ESTRATEGIA, EVALUACIÓN, SEGUIMIENTO Y CONTROL</a:t>
          </a:r>
        </a:p>
      </dgm:t>
    </dgm:pt>
    <dgm:pt modelId="{AF5CDD42-4295-48CA-85B4-A2177953E07C}" type="parTrans" cxnId="{E240D440-13AE-42DC-A6F5-C813BCBCA965}">
      <dgm:prSet/>
      <dgm:spPr/>
      <dgm:t>
        <a:bodyPr/>
        <a:lstStyle/>
        <a:p>
          <a:endParaRPr lang="es-ES" sz="1000"/>
        </a:p>
      </dgm:t>
    </dgm:pt>
    <dgm:pt modelId="{205AD051-26F5-46C2-9165-C81BCF174BA6}" type="sibTrans" cxnId="{E240D440-13AE-42DC-A6F5-C813BCBCA965}">
      <dgm:prSet/>
      <dgm:spPr/>
      <dgm:t>
        <a:bodyPr/>
        <a:lstStyle/>
        <a:p>
          <a:endParaRPr lang="es-ES" sz="1000"/>
        </a:p>
      </dgm:t>
    </dgm:pt>
    <dgm:pt modelId="{F6845763-920B-45A3-B4B3-FDA38B636F6A}">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SG DE CUALIFICACIÓN Y ACREDITACIÓN PROFESIONAL</a:t>
          </a:r>
        </a:p>
      </dgm:t>
    </dgm:pt>
    <dgm:pt modelId="{26232B41-7F67-4DCB-BF35-8C141BCF4450}" type="parTrans" cxnId="{1073FB5C-4A71-43FF-B9D5-02E513B9306F}">
      <dgm:prSet/>
      <dgm:spPr/>
      <dgm:t>
        <a:bodyPr/>
        <a:lstStyle/>
        <a:p>
          <a:endParaRPr lang="es-ES" sz="1000"/>
        </a:p>
      </dgm:t>
    </dgm:pt>
    <dgm:pt modelId="{2080A4C6-98EA-4D83-A7ED-7EFB3E69F1CA}" type="sibTrans" cxnId="{1073FB5C-4A71-43FF-B9D5-02E513B9306F}">
      <dgm:prSet/>
      <dgm:spPr/>
      <dgm:t>
        <a:bodyPr/>
        <a:lstStyle/>
        <a:p>
          <a:endParaRPr lang="es-ES" sz="1000"/>
        </a:p>
      </dgm:t>
    </dgm:pt>
    <dgm:pt modelId="{B93BF20C-7F77-47EE-9D32-F972336C8244}">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UNIDAD DE PROYECTOS INFORMÁTICOS</a:t>
          </a:r>
        </a:p>
      </dgm:t>
    </dgm:pt>
    <dgm:pt modelId="{9544BAD8-86D5-4EED-BFB9-9660D3936C6A}" type="parTrans" cxnId="{205578B6-2EE9-4C45-B06F-C5EEA799F4EE}">
      <dgm:prSet/>
      <dgm:spPr/>
      <dgm:t>
        <a:bodyPr/>
        <a:lstStyle/>
        <a:p>
          <a:endParaRPr lang="es-ES" sz="1000"/>
        </a:p>
      </dgm:t>
    </dgm:pt>
    <dgm:pt modelId="{7742AFE4-8E4E-420F-BD83-5C76F1423F8C}" type="sibTrans" cxnId="{205578B6-2EE9-4C45-B06F-C5EEA799F4EE}">
      <dgm:prSet/>
      <dgm:spPr/>
      <dgm:t>
        <a:bodyPr/>
        <a:lstStyle/>
        <a:p>
          <a:endParaRPr lang="es-ES" sz="1000"/>
        </a:p>
      </dgm:t>
    </dgm:pt>
    <dgm:pt modelId="{401DB45B-4D8F-406E-A4C3-FE9481B36F00}">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SG DE CUALIFICACIÓN Y ACREDITACIÓN PROFESIONAL</a:t>
          </a:r>
        </a:p>
      </dgm:t>
    </dgm:pt>
    <dgm:pt modelId="{D1606291-89EE-4B00-BAB0-8EABAF204851}" type="parTrans" cxnId="{F59BC5AA-8D64-4AC4-A856-C95256DF43FE}">
      <dgm:prSet/>
      <dgm:spPr/>
      <dgm:t>
        <a:bodyPr/>
        <a:lstStyle/>
        <a:p>
          <a:endParaRPr lang="es-ES" sz="1000"/>
        </a:p>
      </dgm:t>
    </dgm:pt>
    <dgm:pt modelId="{BE63A964-B31E-48B4-9DBA-6FBEBED7CB1D}" type="sibTrans" cxnId="{F59BC5AA-8D64-4AC4-A856-C95256DF43FE}">
      <dgm:prSet/>
      <dgm:spPr/>
      <dgm:t>
        <a:bodyPr/>
        <a:lstStyle/>
        <a:p>
          <a:endParaRPr lang="es-ES" sz="1000"/>
        </a:p>
      </dgm:t>
    </dgm:pt>
    <dgm:pt modelId="{2AE4B80A-44C5-4F00-B246-38E85263837C}">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UNIDAD ECONÓMICO FINANCIERA</a:t>
          </a:r>
        </a:p>
      </dgm:t>
    </dgm:pt>
    <dgm:pt modelId="{B310D85B-04FA-4D3B-B0CF-F0A246AC75A3}" type="parTrans" cxnId="{1C41DA41-750E-40F0-8540-8FF473CB0ADE}">
      <dgm:prSet/>
      <dgm:spPr/>
      <dgm:t>
        <a:bodyPr/>
        <a:lstStyle/>
        <a:p>
          <a:endParaRPr lang="es-ES"/>
        </a:p>
      </dgm:t>
    </dgm:pt>
    <dgm:pt modelId="{19E85837-B046-45D8-89E6-C99E26F77075}" type="sibTrans" cxnId="{1C41DA41-750E-40F0-8540-8FF473CB0ADE}">
      <dgm:prSet/>
      <dgm:spPr/>
      <dgm:t>
        <a:bodyPr/>
        <a:lstStyle/>
        <a:p>
          <a:endParaRPr lang="es-ES"/>
        </a:p>
      </dgm:t>
    </dgm:pt>
    <dgm:pt modelId="{6063153D-52E0-4E6B-BAAF-946A238486AD}">
      <dgm:prSet phldrT="[Texto]" custT="1"/>
      <dgm:spPr>
        <a:solidFill>
          <a:srgbClr val="F1BDC1"/>
        </a:solidFill>
      </dgm:spPr>
      <dgm:t>
        <a:bodyPr/>
        <a:lstStyle/>
        <a:p>
          <a:r>
            <a:rPr lang="es-ES" sz="900" b="1" dirty="0">
              <a:solidFill>
                <a:schemeClr val="tx1"/>
              </a:solidFill>
              <a:latin typeface="Arial" panose="020B0604020202020204" pitchFamily="34" charset="0"/>
              <a:cs typeface="Arial" panose="020B0604020202020204" pitchFamily="34" charset="0"/>
            </a:rPr>
            <a:t>SG DE PLANIFICACIÓN Y GESTIÓN DE LA FORMACIÓN</a:t>
          </a:r>
        </a:p>
      </dgm:t>
    </dgm:pt>
    <dgm:pt modelId="{91472DF8-0E9E-4D5F-AC09-7EB1C66AE39A}" type="parTrans" cxnId="{ADD8589B-6491-4038-B281-EC260CF8559E}">
      <dgm:prSet/>
      <dgm:spPr/>
      <dgm:t>
        <a:bodyPr/>
        <a:lstStyle/>
        <a:p>
          <a:endParaRPr lang="es-ES"/>
        </a:p>
      </dgm:t>
    </dgm:pt>
    <dgm:pt modelId="{438F5F19-162D-4B99-97FF-CACBEE2136EC}" type="sibTrans" cxnId="{ADD8589B-6491-4038-B281-EC260CF8559E}">
      <dgm:prSet/>
      <dgm:spPr/>
      <dgm:t>
        <a:bodyPr/>
        <a:lstStyle/>
        <a:p>
          <a:endParaRPr lang="es-ES"/>
        </a:p>
      </dgm:t>
    </dgm:pt>
    <dgm:pt modelId="{A231A2CA-27E3-4B55-A4B9-4A36CAB2619F}" type="pres">
      <dgm:prSet presAssocID="{6C9696E2-0019-4A7E-9297-BD36660A581A}" presName="hierChild1" presStyleCnt="0">
        <dgm:presLayoutVars>
          <dgm:orgChart val="1"/>
          <dgm:chPref val="1"/>
          <dgm:dir/>
          <dgm:animOne val="branch"/>
          <dgm:animLvl val="lvl"/>
          <dgm:resizeHandles/>
        </dgm:presLayoutVars>
      </dgm:prSet>
      <dgm:spPr/>
      <dgm:t>
        <a:bodyPr/>
        <a:lstStyle/>
        <a:p>
          <a:endParaRPr lang="es-ES"/>
        </a:p>
      </dgm:t>
    </dgm:pt>
    <dgm:pt modelId="{85CE1176-BD45-4BA7-B014-EDAE0E8CC751}" type="pres">
      <dgm:prSet presAssocID="{2A0031BF-07B3-41BB-BB97-31B6A0F151E0}" presName="hierRoot1" presStyleCnt="0">
        <dgm:presLayoutVars>
          <dgm:hierBranch val="init"/>
        </dgm:presLayoutVars>
      </dgm:prSet>
      <dgm:spPr/>
    </dgm:pt>
    <dgm:pt modelId="{62DD5807-839D-4610-B7CD-BC88510DA59A}" type="pres">
      <dgm:prSet presAssocID="{2A0031BF-07B3-41BB-BB97-31B6A0F151E0}" presName="rootComposite1" presStyleCnt="0"/>
      <dgm:spPr/>
    </dgm:pt>
    <dgm:pt modelId="{9A64FD03-3881-4D5A-B2E9-494D2BFA98F5}" type="pres">
      <dgm:prSet presAssocID="{2A0031BF-07B3-41BB-BB97-31B6A0F151E0}" presName="rootText1" presStyleLbl="node0" presStyleIdx="0" presStyleCnt="2" custScaleX="142911" custScaleY="127565" custLinFactNeighborX="-2144" custLinFactNeighborY="-20795">
        <dgm:presLayoutVars>
          <dgm:chPref val="3"/>
        </dgm:presLayoutVars>
      </dgm:prSet>
      <dgm:spPr/>
      <dgm:t>
        <a:bodyPr/>
        <a:lstStyle/>
        <a:p>
          <a:endParaRPr lang="es-ES"/>
        </a:p>
      </dgm:t>
    </dgm:pt>
    <dgm:pt modelId="{C32BB344-C3CC-4998-AECC-B0AF3178322F}" type="pres">
      <dgm:prSet presAssocID="{2A0031BF-07B3-41BB-BB97-31B6A0F151E0}" presName="rootConnector1" presStyleLbl="node1" presStyleIdx="0" presStyleCnt="0"/>
      <dgm:spPr/>
      <dgm:t>
        <a:bodyPr/>
        <a:lstStyle/>
        <a:p>
          <a:endParaRPr lang="es-ES"/>
        </a:p>
      </dgm:t>
    </dgm:pt>
    <dgm:pt modelId="{E3B48D99-600E-49BF-9826-AC9CCFF2EF7C}" type="pres">
      <dgm:prSet presAssocID="{2A0031BF-07B3-41BB-BB97-31B6A0F151E0}" presName="hierChild2" presStyleCnt="0"/>
      <dgm:spPr/>
    </dgm:pt>
    <dgm:pt modelId="{4FC4AB23-B3CF-4096-B897-4CCA1C937EF8}" type="pres">
      <dgm:prSet presAssocID="{E5B6D103-6B1E-4A59-B234-15248835F09E}" presName="Name37" presStyleLbl="parChTrans1D2" presStyleIdx="0" presStyleCnt="4"/>
      <dgm:spPr/>
      <dgm:t>
        <a:bodyPr/>
        <a:lstStyle/>
        <a:p>
          <a:endParaRPr lang="es-ES"/>
        </a:p>
      </dgm:t>
    </dgm:pt>
    <dgm:pt modelId="{91689606-544E-4D59-9544-06DFB773DAFC}" type="pres">
      <dgm:prSet presAssocID="{B234FCDB-AB5C-4A23-8EF3-8974D0EAE086}" presName="hierRoot2" presStyleCnt="0">
        <dgm:presLayoutVars>
          <dgm:hierBranch val="init"/>
        </dgm:presLayoutVars>
      </dgm:prSet>
      <dgm:spPr/>
    </dgm:pt>
    <dgm:pt modelId="{A43B229E-AA23-4FFF-8ABC-096D6173767F}" type="pres">
      <dgm:prSet presAssocID="{B234FCDB-AB5C-4A23-8EF3-8974D0EAE086}" presName="rootComposite" presStyleCnt="0"/>
      <dgm:spPr/>
    </dgm:pt>
    <dgm:pt modelId="{82F46A7A-DA4F-4754-BBC5-B68892407B6D}" type="pres">
      <dgm:prSet presAssocID="{B234FCDB-AB5C-4A23-8EF3-8974D0EAE086}" presName="rootText" presStyleLbl="node2" presStyleIdx="0" presStyleCnt="4" custScaleX="127435" custScaleY="100193" custLinFactX="-12078" custLinFactNeighborX="-100000" custLinFactNeighborY="18159">
        <dgm:presLayoutVars>
          <dgm:chPref val="3"/>
        </dgm:presLayoutVars>
      </dgm:prSet>
      <dgm:spPr/>
      <dgm:t>
        <a:bodyPr/>
        <a:lstStyle/>
        <a:p>
          <a:endParaRPr lang="es-ES"/>
        </a:p>
      </dgm:t>
    </dgm:pt>
    <dgm:pt modelId="{84C916AF-E504-4EA9-9D09-9EC894640067}" type="pres">
      <dgm:prSet presAssocID="{B234FCDB-AB5C-4A23-8EF3-8974D0EAE086}" presName="rootConnector" presStyleLbl="node2" presStyleIdx="0" presStyleCnt="4"/>
      <dgm:spPr/>
      <dgm:t>
        <a:bodyPr/>
        <a:lstStyle/>
        <a:p>
          <a:endParaRPr lang="es-ES"/>
        </a:p>
      </dgm:t>
    </dgm:pt>
    <dgm:pt modelId="{A2D475B5-616F-46EA-8AAA-8414E8243E58}" type="pres">
      <dgm:prSet presAssocID="{B234FCDB-AB5C-4A23-8EF3-8974D0EAE086}" presName="hierChild4" presStyleCnt="0"/>
      <dgm:spPr/>
    </dgm:pt>
    <dgm:pt modelId="{75B6176F-EF5C-45F3-B1B9-5C2C5114382F}" type="pres">
      <dgm:prSet presAssocID="{22CFD70B-EE91-4BF6-A1C5-5F5970948EEE}" presName="Name37" presStyleLbl="parChTrans1D3" presStyleIdx="0" presStyleCnt="11"/>
      <dgm:spPr/>
      <dgm:t>
        <a:bodyPr/>
        <a:lstStyle/>
        <a:p>
          <a:endParaRPr lang="es-ES"/>
        </a:p>
      </dgm:t>
    </dgm:pt>
    <dgm:pt modelId="{6485BFA7-0EA3-4CEF-9542-E1F7D7D020AA}" type="pres">
      <dgm:prSet presAssocID="{95A8C8F6-983A-4F0A-B83F-7314AFF0E69B}" presName="hierRoot2" presStyleCnt="0">
        <dgm:presLayoutVars>
          <dgm:hierBranch val="init"/>
        </dgm:presLayoutVars>
      </dgm:prSet>
      <dgm:spPr/>
    </dgm:pt>
    <dgm:pt modelId="{004751C3-0177-40DA-A6C4-4EFA5ABAA211}" type="pres">
      <dgm:prSet presAssocID="{95A8C8F6-983A-4F0A-B83F-7314AFF0E69B}" presName="rootComposite" presStyleCnt="0"/>
      <dgm:spPr/>
    </dgm:pt>
    <dgm:pt modelId="{14856E6C-5B1E-47B4-937F-8450D3017564}" type="pres">
      <dgm:prSet presAssocID="{95A8C8F6-983A-4F0A-B83F-7314AFF0E69B}" presName="rootText" presStyleLbl="node3" presStyleIdx="0" presStyleCnt="11" custScaleX="164419" custScaleY="78921" custLinFactX="-20598" custLinFactNeighborX="-100000" custLinFactNeighborY="36100">
        <dgm:presLayoutVars>
          <dgm:chPref val="3"/>
        </dgm:presLayoutVars>
      </dgm:prSet>
      <dgm:spPr/>
      <dgm:t>
        <a:bodyPr/>
        <a:lstStyle/>
        <a:p>
          <a:endParaRPr lang="es-ES"/>
        </a:p>
      </dgm:t>
    </dgm:pt>
    <dgm:pt modelId="{CB25E56C-3F02-444E-939B-8626D873D62F}" type="pres">
      <dgm:prSet presAssocID="{95A8C8F6-983A-4F0A-B83F-7314AFF0E69B}" presName="rootConnector" presStyleLbl="node3" presStyleIdx="0" presStyleCnt="11"/>
      <dgm:spPr/>
      <dgm:t>
        <a:bodyPr/>
        <a:lstStyle/>
        <a:p>
          <a:endParaRPr lang="es-ES"/>
        </a:p>
      </dgm:t>
    </dgm:pt>
    <dgm:pt modelId="{3313CDBB-951B-4369-B592-4CDEF8274920}" type="pres">
      <dgm:prSet presAssocID="{95A8C8F6-983A-4F0A-B83F-7314AFF0E69B}" presName="hierChild4" presStyleCnt="0"/>
      <dgm:spPr/>
    </dgm:pt>
    <dgm:pt modelId="{8D23D40A-4C54-4937-8236-340736543BD8}" type="pres">
      <dgm:prSet presAssocID="{95A8C8F6-983A-4F0A-B83F-7314AFF0E69B}" presName="hierChild5" presStyleCnt="0"/>
      <dgm:spPr/>
    </dgm:pt>
    <dgm:pt modelId="{27B0D884-A9C5-43DF-A0EA-4F79FB6D569A}" type="pres">
      <dgm:prSet presAssocID="{13243128-FE00-4BFE-AC37-AD2C1EBB77B1}" presName="Name37" presStyleLbl="parChTrans1D3" presStyleIdx="1" presStyleCnt="11"/>
      <dgm:spPr/>
      <dgm:t>
        <a:bodyPr/>
        <a:lstStyle/>
        <a:p>
          <a:endParaRPr lang="es-ES"/>
        </a:p>
      </dgm:t>
    </dgm:pt>
    <dgm:pt modelId="{1DB0D8E4-3329-4099-835A-A2FA299560F9}" type="pres">
      <dgm:prSet presAssocID="{44DAB092-38BA-4323-9BB7-6B0D9B65040C}" presName="hierRoot2" presStyleCnt="0">
        <dgm:presLayoutVars>
          <dgm:hierBranch val="init"/>
        </dgm:presLayoutVars>
      </dgm:prSet>
      <dgm:spPr/>
    </dgm:pt>
    <dgm:pt modelId="{495D8F06-1C59-4684-9C1B-A50AF20ACB29}" type="pres">
      <dgm:prSet presAssocID="{44DAB092-38BA-4323-9BB7-6B0D9B65040C}" presName="rootComposite" presStyleCnt="0"/>
      <dgm:spPr/>
    </dgm:pt>
    <dgm:pt modelId="{E696851A-A59C-4AB2-B233-DF2CF4AC0599}" type="pres">
      <dgm:prSet presAssocID="{44DAB092-38BA-4323-9BB7-6B0D9B65040C}" presName="rootText" presStyleLbl="node3" presStyleIdx="1" presStyleCnt="11" custScaleX="164419" custScaleY="78921" custLinFactX="-20314" custLinFactNeighborX="-100000" custLinFactNeighborY="9728">
        <dgm:presLayoutVars>
          <dgm:chPref val="3"/>
        </dgm:presLayoutVars>
      </dgm:prSet>
      <dgm:spPr/>
      <dgm:t>
        <a:bodyPr/>
        <a:lstStyle/>
        <a:p>
          <a:endParaRPr lang="es-ES"/>
        </a:p>
      </dgm:t>
    </dgm:pt>
    <dgm:pt modelId="{B9F2FF22-225B-488D-963D-3A70FF168BD2}" type="pres">
      <dgm:prSet presAssocID="{44DAB092-38BA-4323-9BB7-6B0D9B65040C}" presName="rootConnector" presStyleLbl="node3" presStyleIdx="1" presStyleCnt="11"/>
      <dgm:spPr/>
      <dgm:t>
        <a:bodyPr/>
        <a:lstStyle/>
        <a:p>
          <a:endParaRPr lang="es-ES"/>
        </a:p>
      </dgm:t>
    </dgm:pt>
    <dgm:pt modelId="{E0589508-8158-4C11-8756-D428DD03B129}" type="pres">
      <dgm:prSet presAssocID="{44DAB092-38BA-4323-9BB7-6B0D9B65040C}" presName="hierChild4" presStyleCnt="0"/>
      <dgm:spPr/>
    </dgm:pt>
    <dgm:pt modelId="{E790ED15-EFDD-46FF-9112-0FDF3D94BF75}" type="pres">
      <dgm:prSet presAssocID="{44DAB092-38BA-4323-9BB7-6B0D9B65040C}" presName="hierChild5" presStyleCnt="0"/>
      <dgm:spPr/>
    </dgm:pt>
    <dgm:pt modelId="{86833463-6D9C-40C3-B297-F8B8BC5B9A85}" type="pres">
      <dgm:prSet presAssocID="{E04913AA-C884-485E-BC0D-1F508EBAABEA}" presName="Name37" presStyleLbl="parChTrans1D3" presStyleIdx="2" presStyleCnt="11"/>
      <dgm:spPr/>
      <dgm:t>
        <a:bodyPr/>
        <a:lstStyle/>
        <a:p>
          <a:endParaRPr lang="es-ES"/>
        </a:p>
      </dgm:t>
    </dgm:pt>
    <dgm:pt modelId="{B616B215-403D-4F54-B6FE-9AC374891B22}" type="pres">
      <dgm:prSet presAssocID="{6E82DA6E-30D3-4317-BAB0-AB470EC94A01}" presName="hierRoot2" presStyleCnt="0">
        <dgm:presLayoutVars>
          <dgm:hierBranch val="init"/>
        </dgm:presLayoutVars>
      </dgm:prSet>
      <dgm:spPr/>
    </dgm:pt>
    <dgm:pt modelId="{550BDB19-3E4A-4B09-BD23-BBFCBB7B93BE}" type="pres">
      <dgm:prSet presAssocID="{6E82DA6E-30D3-4317-BAB0-AB470EC94A01}" presName="rootComposite" presStyleCnt="0"/>
      <dgm:spPr/>
    </dgm:pt>
    <dgm:pt modelId="{D4176320-F991-4124-AF3D-1314393A0FBE}" type="pres">
      <dgm:prSet presAssocID="{6E82DA6E-30D3-4317-BAB0-AB470EC94A01}" presName="rootText" presStyleLbl="node3" presStyleIdx="2" presStyleCnt="11" custScaleX="164419" custScaleY="78921" custLinFactX="-20314" custLinFactNeighborX="-100000" custLinFactNeighborY="-17262">
        <dgm:presLayoutVars>
          <dgm:chPref val="3"/>
        </dgm:presLayoutVars>
      </dgm:prSet>
      <dgm:spPr/>
      <dgm:t>
        <a:bodyPr/>
        <a:lstStyle/>
        <a:p>
          <a:endParaRPr lang="es-ES"/>
        </a:p>
      </dgm:t>
    </dgm:pt>
    <dgm:pt modelId="{59A6CF84-0CD4-4F0D-BE24-94DBF5CF615E}" type="pres">
      <dgm:prSet presAssocID="{6E82DA6E-30D3-4317-BAB0-AB470EC94A01}" presName="rootConnector" presStyleLbl="node3" presStyleIdx="2" presStyleCnt="11"/>
      <dgm:spPr/>
      <dgm:t>
        <a:bodyPr/>
        <a:lstStyle/>
        <a:p>
          <a:endParaRPr lang="es-ES"/>
        </a:p>
      </dgm:t>
    </dgm:pt>
    <dgm:pt modelId="{5F23EF56-8D81-441A-BBBE-1800AE2931C8}" type="pres">
      <dgm:prSet presAssocID="{6E82DA6E-30D3-4317-BAB0-AB470EC94A01}" presName="hierChild4" presStyleCnt="0"/>
      <dgm:spPr/>
    </dgm:pt>
    <dgm:pt modelId="{2CC2BD71-BD48-4FE3-8E33-0945A80B1647}" type="pres">
      <dgm:prSet presAssocID="{6E82DA6E-30D3-4317-BAB0-AB470EC94A01}" presName="hierChild5" presStyleCnt="0"/>
      <dgm:spPr/>
    </dgm:pt>
    <dgm:pt modelId="{E9EBF5FB-07E1-454F-8117-08AF1C48764D}" type="pres">
      <dgm:prSet presAssocID="{696C95BE-E83C-480C-A8B4-3922953A7818}" presName="Name37" presStyleLbl="parChTrans1D3" presStyleIdx="3" presStyleCnt="11"/>
      <dgm:spPr/>
      <dgm:t>
        <a:bodyPr/>
        <a:lstStyle/>
        <a:p>
          <a:endParaRPr lang="es-ES"/>
        </a:p>
      </dgm:t>
    </dgm:pt>
    <dgm:pt modelId="{224B0A01-A1A0-4870-9144-F10A66B6F165}" type="pres">
      <dgm:prSet presAssocID="{E8CC66A1-91E3-49B4-BCFD-A92A5A84862D}" presName="hierRoot2" presStyleCnt="0">
        <dgm:presLayoutVars>
          <dgm:hierBranch val="init"/>
        </dgm:presLayoutVars>
      </dgm:prSet>
      <dgm:spPr/>
    </dgm:pt>
    <dgm:pt modelId="{CF94999B-B803-4F68-8F5F-9F3F620E715F}" type="pres">
      <dgm:prSet presAssocID="{E8CC66A1-91E3-49B4-BCFD-A92A5A84862D}" presName="rootComposite" presStyleCnt="0"/>
      <dgm:spPr/>
    </dgm:pt>
    <dgm:pt modelId="{8AB8C552-C49E-4AA7-9C0C-9E0BA9736E54}" type="pres">
      <dgm:prSet presAssocID="{E8CC66A1-91E3-49B4-BCFD-A92A5A84862D}" presName="rootText" presStyleLbl="node3" presStyleIdx="3" presStyleCnt="11" custScaleX="164419" custScaleY="78921" custLinFactX="-20414" custLinFactNeighborX="-100000" custLinFactNeighborY="-44369">
        <dgm:presLayoutVars>
          <dgm:chPref val="3"/>
        </dgm:presLayoutVars>
      </dgm:prSet>
      <dgm:spPr/>
      <dgm:t>
        <a:bodyPr/>
        <a:lstStyle/>
        <a:p>
          <a:endParaRPr lang="es-ES"/>
        </a:p>
      </dgm:t>
    </dgm:pt>
    <dgm:pt modelId="{1C4DF319-E7DA-454F-A3DC-EDD4B1EBB735}" type="pres">
      <dgm:prSet presAssocID="{E8CC66A1-91E3-49B4-BCFD-A92A5A84862D}" presName="rootConnector" presStyleLbl="node3" presStyleIdx="3" presStyleCnt="11"/>
      <dgm:spPr/>
      <dgm:t>
        <a:bodyPr/>
        <a:lstStyle/>
        <a:p>
          <a:endParaRPr lang="es-ES"/>
        </a:p>
      </dgm:t>
    </dgm:pt>
    <dgm:pt modelId="{132AE18D-E860-48F4-98DD-5177E683E38E}" type="pres">
      <dgm:prSet presAssocID="{E8CC66A1-91E3-49B4-BCFD-A92A5A84862D}" presName="hierChild4" presStyleCnt="0"/>
      <dgm:spPr/>
    </dgm:pt>
    <dgm:pt modelId="{ABA159BD-8F4D-4FA2-AD4E-BDD138F000E0}" type="pres">
      <dgm:prSet presAssocID="{E8CC66A1-91E3-49B4-BCFD-A92A5A84862D}" presName="hierChild5" presStyleCnt="0"/>
      <dgm:spPr/>
    </dgm:pt>
    <dgm:pt modelId="{D2155163-D223-452D-93FB-0FE8CB4DFCC3}" type="pres">
      <dgm:prSet presAssocID="{9544BAD8-86D5-4EED-BFB9-9660D3936C6A}" presName="Name37" presStyleLbl="parChTrans1D3" presStyleIdx="4" presStyleCnt="11"/>
      <dgm:spPr/>
      <dgm:t>
        <a:bodyPr/>
        <a:lstStyle/>
        <a:p>
          <a:endParaRPr lang="es-ES"/>
        </a:p>
      </dgm:t>
    </dgm:pt>
    <dgm:pt modelId="{CC2DB25E-4265-4824-9F81-3D57D50411EA}" type="pres">
      <dgm:prSet presAssocID="{B93BF20C-7F77-47EE-9D32-F972336C8244}" presName="hierRoot2" presStyleCnt="0">
        <dgm:presLayoutVars>
          <dgm:hierBranch val="init"/>
        </dgm:presLayoutVars>
      </dgm:prSet>
      <dgm:spPr/>
    </dgm:pt>
    <dgm:pt modelId="{9D1231E1-EE05-47AE-99DB-84F5A9DEABDF}" type="pres">
      <dgm:prSet presAssocID="{B93BF20C-7F77-47EE-9D32-F972336C8244}" presName="rootComposite" presStyleCnt="0"/>
      <dgm:spPr/>
    </dgm:pt>
    <dgm:pt modelId="{1A9EA7CC-88D2-46EC-AC1F-383D87090328}" type="pres">
      <dgm:prSet presAssocID="{B93BF20C-7F77-47EE-9D32-F972336C8244}" presName="rootText" presStyleLbl="node3" presStyleIdx="4" presStyleCnt="11" custScaleX="141653" custScaleY="78921" custLinFactX="-21045" custLinFactNeighborX="-100000" custLinFactNeighborY="-70766">
        <dgm:presLayoutVars>
          <dgm:chPref val="3"/>
        </dgm:presLayoutVars>
      </dgm:prSet>
      <dgm:spPr/>
      <dgm:t>
        <a:bodyPr/>
        <a:lstStyle/>
        <a:p>
          <a:endParaRPr lang="es-ES"/>
        </a:p>
      </dgm:t>
    </dgm:pt>
    <dgm:pt modelId="{8269608B-A400-45D6-99A4-4AD8D617FC32}" type="pres">
      <dgm:prSet presAssocID="{B93BF20C-7F77-47EE-9D32-F972336C8244}" presName="rootConnector" presStyleLbl="node3" presStyleIdx="4" presStyleCnt="11"/>
      <dgm:spPr/>
      <dgm:t>
        <a:bodyPr/>
        <a:lstStyle/>
        <a:p>
          <a:endParaRPr lang="es-ES"/>
        </a:p>
      </dgm:t>
    </dgm:pt>
    <dgm:pt modelId="{F3B09234-B741-4357-A818-584D562A3862}" type="pres">
      <dgm:prSet presAssocID="{B93BF20C-7F77-47EE-9D32-F972336C8244}" presName="hierChild4" presStyleCnt="0"/>
      <dgm:spPr/>
    </dgm:pt>
    <dgm:pt modelId="{DF2EAD03-337D-4723-AF3E-1AC7D8C257BB}" type="pres">
      <dgm:prSet presAssocID="{B93BF20C-7F77-47EE-9D32-F972336C8244}" presName="hierChild5" presStyleCnt="0"/>
      <dgm:spPr/>
    </dgm:pt>
    <dgm:pt modelId="{82A95990-86AE-4719-A4F9-95AB13F8F235}" type="pres">
      <dgm:prSet presAssocID="{B234FCDB-AB5C-4A23-8EF3-8974D0EAE086}" presName="hierChild5" presStyleCnt="0"/>
      <dgm:spPr/>
    </dgm:pt>
    <dgm:pt modelId="{D7F199F9-AB07-406B-A4E7-2400EE280CC3}" type="pres">
      <dgm:prSet presAssocID="{7F227445-A671-498D-933C-03C15C042F05}" presName="Name37" presStyleLbl="parChTrans1D2" presStyleIdx="1" presStyleCnt="4"/>
      <dgm:spPr/>
      <dgm:t>
        <a:bodyPr/>
        <a:lstStyle/>
        <a:p>
          <a:endParaRPr lang="es-ES"/>
        </a:p>
      </dgm:t>
    </dgm:pt>
    <dgm:pt modelId="{4AA69FD9-48B6-4024-8D39-C6BC8FB54435}" type="pres">
      <dgm:prSet presAssocID="{05FB9E23-BDF1-43C2-A75A-5235AA90E3A1}" presName="hierRoot2" presStyleCnt="0">
        <dgm:presLayoutVars>
          <dgm:hierBranch val="init"/>
        </dgm:presLayoutVars>
      </dgm:prSet>
      <dgm:spPr/>
    </dgm:pt>
    <dgm:pt modelId="{727796C7-5FBB-4B3E-A3E9-BCED371B8A6B}" type="pres">
      <dgm:prSet presAssocID="{05FB9E23-BDF1-43C2-A75A-5235AA90E3A1}" presName="rootComposite" presStyleCnt="0"/>
      <dgm:spPr/>
    </dgm:pt>
    <dgm:pt modelId="{43213D65-58A0-4674-95DA-57AEEC8CC0CD}" type="pres">
      <dgm:prSet presAssocID="{05FB9E23-BDF1-43C2-A75A-5235AA90E3A1}" presName="rootText" presStyleLbl="node2" presStyleIdx="1" presStyleCnt="4" custScaleX="127435" custScaleY="100193" custLinFactNeighborX="-94513" custLinFactNeighborY="18041">
        <dgm:presLayoutVars>
          <dgm:chPref val="3"/>
        </dgm:presLayoutVars>
      </dgm:prSet>
      <dgm:spPr/>
      <dgm:t>
        <a:bodyPr/>
        <a:lstStyle/>
        <a:p>
          <a:endParaRPr lang="es-ES"/>
        </a:p>
      </dgm:t>
    </dgm:pt>
    <dgm:pt modelId="{994054F6-5B31-4A06-BC70-2EE706D8E521}" type="pres">
      <dgm:prSet presAssocID="{05FB9E23-BDF1-43C2-A75A-5235AA90E3A1}" presName="rootConnector" presStyleLbl="node2" presStyleIdx="1" presStyleCnt="4"/>
      <dgm:spPr/>
      <dgm:t>
        <a:bodyPr/>
        <a:lstStyle/>
        <a:p>
          <a:endParaRPr lang="es-ES"/>
        </a:p>
      </dgm:t>
    </dgm:pt>
    <dgm:pt modelId="{4819739D-5A8C-4BC3-A3DB-D938C7FE72B4}" type="pres">
      <dgm:prSet presAssocID="{05FB9E23-BDF1-43C2-A75A-5235AA90E3A1}" presName="hierChild4" presStyleCnt="0"/>
      <dgm:spPr/>
    </dgm:pt>
    <dgm:pt modelId="{B9E36EEC-05FE-41EE-A7BA-FC0F754C57BA}" type="pres">
      <dgm:prSet presAssocID="{91472DF8-0E9E-4D5F-AC09-7EB1C66AE39A}" presName="Name37" presStyleLbl="parChTrans1D3" presStyleIdx="5" presStyleCnt="11"/>
      <dgm:spPr/>
      <dgm:t>
        <a:bodyPr/>
        <a:lstStyle/>
        <a:p>
          <a:endParaRPr lang="es-ES"/>
        </a:p>
      </dgm:t>
    </dgm:pt>
    <dgm:pt modelId="{780EB1D0-C59C-48CE-BCA7-A4F535BECBFA}" type="pres">
      <dgm:prSet presAssocID="{6063153D-52E0-4E6B-BAAF-946A238486AD}" presName="hierRoot2" presStyleCnt="0">
        <dgm:presLayoutVars>
          <dgm:hierBranch val="init"/>
        </dgm:presLayoutVars>
      </dgm:prSet>
      <dgm:spPr/>
    </dgm:pt>
    <dgm:pt modelId="{3D2644DF-F223-4706-B21B-174848129A62}" type="pres">
      <dgm:prSet presAssocID="{6063153D-52E0-4E6B-BAAF-946A238486AD}" presName="rootComposite" presStyleCnt="0"/>
      <dgm:spPr/>
    </dgm:pt>
    <dgm:pt modelId="{565828BC-6B99-4195-89FF-61CFD06EFC97}" type="pres">
      <dgm:prSet presAssocID="{6063153D-52E0-4E6B-BAAF-946A238486AD}" presName="rootText" presStyleLbl="node3" presStyleIdx="5" presStyleCnt="11" custScaleX="160714" custScaleY="79162" custLinFactX="-3707" custLinFactNeighborX="-100000" custLinFactNeighborY="34283">
        <dgm:presLayoutVars>
          <dgm:chPref val="3"/>
        </dgm:presLayoutVars>
      </dgm:prSet>
      <dgm:spPr/>
      <dgm:t>
        <a:bodyPr/>
        <a:lstStyle/>
        <a:p>
          <a:endParaRPr lang="es-ES"/>
        </a:p>
      </dgm:t>
    </dgm:pt>
    <dgm:pt modelId="{CF4A39CD-DFF3-44CF-8518-C89BEA09E9F5}" type="pres">
      <dgm:prSet presAssocID="{6063153D-52E0-4E6B-BAAF-946A238486AD}" presName="rootConnector" presStyleLbl="node3" presStyleIdx="5" presStyleCnt="11"/>
      <dgm:spPr/>
      <dgm:t>
        <a:bodyPr/>
        <a:lstStyle/>
        <a:p>
          <a:endParaRPr lang="es-ES"/>
        </a:p>
      </dgm:t>
    </dgm:pt>
    <dgm:pt modelId="{0118FEFA-3155-4461-9A27-5E875D8BE792}" type="pres">
      <dgm:prSet presAssocID="{6063153D-52E0-4E6B-BAAF-946A238486AD}" presName="hierChild4" presStyleCnt="0"/>
      <dgm:spPr/>
    </dgm:pt>
    <dgm:pt modelId="{3763B31E-04FD-4D15-8AB1-739421FEDF81}" type="pres">
      <dgm:prSet presAssocID="{6063153D-52E0-4E6B-BAAF-946A238486AD}" presName="hierChild5" presStyleCnt="0"/>
      <dgm:spPr/>
    </dgm:pt>
    <dgm:pt modelId="{51119BE3-F640-431B-9B68-811220A773A6}" type="pres">
      <dgm:prSet presAssocID="{AF5CDD42-4295-48CA-85B4-A2177953E07C}" presName="Name37" presStyleLbl="parChTrans1D3" presStyleIdx="6" presStyleCnt="11"/>
      <dgm:spPr/>
      <dgm:t>
        <a:bodyPr/>
        <a:lstStyle/>
        <a:p>
          <a:endParaRPr lang="es-ES"/>
        </a:p>
      </dgm:t>
    </dgm:pt>
    <dgm:pt modelId="{24CFF513-F0BF-41B8-BA5E-9B78B7B0A66C}" type="pres">
      <dgm:prSet presAssocID="{519B3613-27D6-4CDB-B978-34B33C5E6572}" presName="hierRoot2" presStyleCnt="0">
        <dgm:presLayoutVars>
          <dgm:hierBranch val="init"/>
        </dgm:presLayoutVars>
      </dgm:prSet>
      <dgm:spPr/>
    </dgm:pt>
    <dgm:pt modelId="{C9263012-2D44-4C13-BCDE-B65F44378CF4}" type="pres">
      <dgm:prSet presAssocID="{519B3613-27D6-4CDB-B978-34B33C5E6572}" presName="rootComposite" presStyleCnt="0"/>
      <dgm:spPr/>
    </dgm:pt>
    <dgm:pt modelId="{CA65E1E0-9767-41C3-83C8-D64CC9E2747F}" type="pres">
      <dgm:prSet presAssocID="{519B3613-27D6-4CDB-B978-34B33C5E6572}" presName="rootText" presStyleLbl="node3" presStyleIdx="6" presStyleCnt="11" custScaleX="164419" custScaleY="78921" custLinFactX="-4532" custLinFactNeighborX="-100000" custLinFactNeighborY="7857">
        <dgm:presLayoutVars>
          <dgm:chPref val="3"/>
        </dgm:presLayoutVars>
      </dgm:prSet>
      <dgm:spPr/>
      <dgm:t>
        <a:bodyPr/>
        <a:lstStyle/>
        <a:p>
          <a:endParaRPr lang="es-ES"/>
        </a:p>
      </dgm:t>
    </dgm:pt>
    <dgm:pt modelId="{799CE497-4F8E-48A6-BC52-87ED7073E778}" type="pres">
      <dgm:prSet presAssocID="{519B3613-27D6-4CDB-B978-34B33C5E6572}" presName="rootConnector" presStyleLbl="node3" presStyleIdx="6" presStyleCnt="11"/>
      <dgm:spPr/>
      <dgm:t>
        <a:bodyPr/>
        <a:lstStyle/>
        <a:p>
          <a:endParaRPr lang="es-ES"/>
        </a:p>
      </dgm:t>
    </dgm:pt>
    <dgm:pt modelId="{065BC5EF-8503-44BF-BBD3-400551572CEA}" type="pres">
      <dgm:prSet presAssocID="{519B3613-27D6-4CDB-B978-34B33C5E6572}" presName="hierChild4" presStyleCnt="0"/>
      <dgm:spPr/>
    </dgm:pt>
    <dgm:pt modelId="{91A1CEEE-A332-4E34-95E8-765F653EE7CF}" type="pres">
      <dgm:prSet presAssocID="{519B3613-27D6-4CDB-B978-34B33C5E6572}" presName="hierChild5" presStyleCnt="0"/>
      <dgm:spPr/>
    </dgm:pt>
    <dgm:pt modelId="{CD029501-4BD6-4223-A2E8-92F887BAA733}" type="pres">
      <dgm:prSet presAssocID="{26232B41-7F67-4DCB-BF35-8C141BCF4450}" presName="Name37" presStyleLbl="parChTrans1D3" presStyleIdx="7" presStyleCnt="11"/>
      <dgm:spPr/>
      <dgm:t>
        <a:bodyPr/>
        <a:lstStyle/>
        <a:p>
          <a:endParaRPr lang="es-ES"/>
        </a:p>
      </dgm:t>
    </dgm:pt>
    <dgm:pt modelId="{826AA92B-8D83-439E-958C-2F526EDC27C5}" type="pres">
      <dgm:prSet presAssocID="{F6845763-920B-45A3-B4B3-FDA38B636F6A}" presName="hierRoot2" presStyleCnt="0">
        <dgm:presLayoutVars>
          <dgm:hierBranch val="init"/>
        </dgm:presLayoutVars>
      </dgm:prSet>
      <dgm:spPr/>
    </dgm:pt>
    <dgm:pt modelId="{7A5A5902-5BE3-4716-9187-E84D9DB029C3}" type="pres">
      <dgm:prSet presAssocID="{F6845763-920B-45A3-B4B3-FDA38B636F6A}" presName="rootComposite" presStyleCnt="0"/>
      <dgm:spPr/>
    </dgm:pt>
    <dgm:pt modelId="{FEA23B1D-E649-48D0-998B-874E67817270}" type="pres">
      <dgm:prSet presAssocID="{F6845763-920B-45A3-B4B3-FDA38B636F6A}" presName="rootText" presStyleLbl="node3" presStyleIdx="7" presStyleCnt="11" custScaleX="164419" custScaleY="78921" custLinFactX="-4532" custLinFactNeighborX="-100000" custLinFactNeighborY="-19006">
        <dgm:presLayoutVars>
          <dgm:chPref val="3"/>
        </dgm:presLayoutVars>
      </dgm:prSet>
      <dgm:spPr/>
      <dgm:t>
        <a:bodyPr/>
        <a:lstStyle/>
        <a:p>
          <a:endParaRPr lang="es-ES"/>
        </a:p>
      </dgm:t>
    </dgm:pt>
    <dgm:pt modelId="{FECE0826-301C-486C-A3AB-D44803331DD4}" type="pres">
      <dgm:prSet presAssocID="{F6845763-920B-45A3-B4B3-FDA38B636F6A}" presName="rootConnector" presStyleLbl="node3" presStyleIdx="7" presStyleCnt="11"/>
      <dgm:spPr/>
      <dgm:t>
        <a:bodyPr/>
        <a:lstStyle/>
        <a:p>
          <a:endParaRPr lang="es-ES"/>
        </a:p>
      </dgm:t>
    </dgm:pt>
    <dgm:pt modelId="{D79C9C3F-9C87-440A-A533-F9CFAE024656}" type="pres">
      <dgm:prSet presAssocID="{F6845763-920B-45A3-B4B3-FDA38B636F6A}" presName="hierChild4" presStyleCnt="0"/>
      <dgm:spPr/>
    </dgm:pt>
    <dgm:pt modelId="{6745F613-7233-4987-9600-DE0B66D2F8EC}" type="pres">
      <dgm:prSet presAssocID="{F6845763-920B-45A3-B4B3-FDA38B636F6A}" presName="hierChild5" presStyleCnt="0"/>
      <dgm:spPr/>
    </dgm:pt>
    <dgm:pt modelId="{9CE4ECE3-5D94-49DB-9381-B3F83077E30A}" type="pres">
      <dgm:prSet presAssocID="{D1606291-89EE-4B00-BAB0-8EABAF204851}" presName="Name37" presStyleLbl="parChTrans1D3" presStyleIdx="8" presStyleCnt="11"/>
      <dgm:spPr/>
      <dgm:t>
        <a:bodyPr/>
        <a:lstStyle/>
        <a:p>
          <a:endParaRPr lang="es-ES"/>
        </a:p>
      </dgm:t>
    </dgm:pt>
    <dgm:pt modelId="{9C91708C-E26B-4A97-B682-34999A8030BD}" type="pres">
      <dgm:prSet presAssocID="{401DB45B-4D8F-406E-A4C3-FE9481B36F00}" presName="hierRoot2" presStyleCnt="0">
        <dgm:presLayoutVars>
          <dgm:hierBranch val="init"/>
        </dgm:presLayoutVars>
      </dgm:prSet>
      <dgm:spPr/>
    </dgm:pt>
    <dgm:pt modelId="{0538BC18-C5A9-4CF3-8E53-BF5E872AD77C}" type="pres">
      <dgm:prSet presAssocID="{401DB45B-4D8F-406E-A4C3-FE9481B36F00}" presName="rootComposite" presStyleCnt="0"/>
      <dgm:spPr/>
    </dgm:pt>
    <dgm:pt modelId="{DE86AD3C-E703-49BB-8BAD-57B8308F49FF}" type="pres">
      <dgm:prSet presAssocID="{401DB45B-4D8F-406E-A4C3-FE9481B36F00}" presName="rootText" presStyleLbl="node3" presStyleIdx="8" presStyleCnt="11" custScaleX="164419" custScaleY="78921" custLinFactX="-4532" custLinFactNeighborX="-100000" custLinFactNeighborY="-43042">
        <dgm:presLayoutVars>
          <dgm:chPref val="3"/>
        </dgm:presLayoutVars>
      </dgm:prSet>
      <dgm:spPr/>
      <dgm:t>
        <a:bodyPr/>
        <a:lstStyle/>
        <a:p>
          <a:endParaRPr lang="es-ES"/>
        </a:p>
      </dgm:t>
    </dgm:pt>
    <dgm:pt modelId="{8FF03A28-F8E7-4D9B-8C61-456DF291DFF3}" type="pres">
      <dgm:prSet presAssocID="{401DB45B-4D8F-406E-A4C3-FE9481B36F00}" presName="rootConnector" presStyleLbl="node3" presStyleIdx="8" presStyleCnt="11"/>
      <dgm:spPr/>
      <dgm:t>
        <a:bodyPr/>
        <a:lstStyle/>
        <a:p>
          <a:endParaRPr lang="es-ES"/>
        </a:p>
      </dgm:t>
    </dgm:pt>
    <dgm:pt modelId="{28E9452A-0906-4C7D-A34F-A1F55094BB3E}" type="pres">
      <dgm:prSet presAssocID="{401DB45B-4D8F-406E-A4C3-FE9481B36F00}" presName="hierChild4" presStyleCnt="0"/>
      <dgm:spPr/>
    </dgm:pt>
    <dgm:pt modelId="{C312698C-E078-475F-A19D-CF07114F304A}" type="pres">
      <dgm:prSet presAssocID="{401DB45B-4D8F-406E-A4C3-FE9481B36F00}" presName="hierChild5" presStyleCnt="0"/>
      <dgm:spPr/>
    </dgm:pt>
    <dgm:pt modelId="{4B7D530B-1D9E-4EC4-B00A-5D72129D07CF}" type="pres">
      <dgm:prSet presAssocID="{B310D85B-04FA-4D3B-B0CF-F0A246AC75A3}" presName="Name37" presStyleLbl="parChTrans1D3" presStyleIdx="9" presStyleCnt="11"/>
      <dgm:spPr/>
      <dgm:t>
        <a:bodyPr/>
        <a:lstStyle/>
        <a:p>
          <a:endParaRPr lang="es-ES"/>
        </a:p>
      </dgm:t>
    </dgm:pt>
    <dgm:pt modelId="{9E9E1AA2-2BA9-4AF1-AE06-5EC7BABC6259}" type="pres">
      <dgm:prSet presAssocID="{2AE4B80A-44C5-4F00-B246-38E85263837C}" presName="hierRoot2" presStyleCnt="0">
        <dgm:presLayoutVars>
          <dgm:hierBranch val="init"/>
        </dgm:presLayoutVars>
      </dgm:prSet>
      <dgm:spPr/>
    </dgm:pt>
    <dgm:pt modelId="{7DF6AF99-447A-45F0-9DDE-21E3D084E512}" type="pres">
      <dgm:prSet presAssocID="{2AE4B80A-44C5-4F00-B246-38E85263837C}" presName="rootComposite" presStyleCnt="0"/>
      <dgm:spPr/>
    </dgm:pt>
    <dgm:pt modelId="{EDC0C1DD-8286-4A54-92BF-C61BC5E4244E}" type="pres">
      <dgm:prSet presAssocID="{2AE4B80A-44C5-4F00-B246-38E85263837C}" presName="rootText" presStyleLbl="node3" presStyleIdx="9" presStyleCnt="11" custScaleX="152753" custScaleY="78704" custLinFactX="-4565" custLinFactNeighborX="-100000" custLinFactNeighborY="-70278">
        <dgm:presLayoutVars>
          <dgm:chPref val="3"/>
        </dgm:presLayoutVars>
      </dgm:prSet>
      <dgm:spPr/>
      <dgm:t>
        <a:bodyPr/>
        <a:lstStyle/>
        <a:p>
          <a:endParaRPr lang="es-ES"/>
        </a:p>
      </dgm:t>
    </dgm:pt>
    <dgm:pt modelId="{D4417042-7750-48DC-9DC6-6F63E4805C7E}" type="pres">
      <dgm:prSet presAssocID="{2AE4B80A-44C5-4F00-B246-38E85263837C}" presName="rootConnector" presStyleLbl="node3" presStyleIdx="9" presStyleCnt="11"/>
      <dgm:spPr/>
      <dgm:t>
        <a:bodyPr/>
        <a:lstStyle/>
        <a:p>
          <a:endParaRPr lang="es-ES"/>
        </a:p>
      </dgm:t>
    </dgm:pt>
    <dgm:pt modelId="{07504FD9-09D9-4708-BE8C-2B53FB43E608}" type="pres">
      <dgm:prSet presAssocID="{2AE4B80A-44C5-4F00-B246-38E85263837C}" presName="hierChild4" presStyleCnt="0"/>
      <dgm:spPr/>
    </dgm:pt>
    <dgm:pt modelId="{9C095B24-914E-4676-8B34-3D84D0D724BE}" type="pres">
      <dgm:prSet presAssocID="{2AE4B80A-44C5-4F00-B246-38E85263837C}" presName="hierChild5" presStyleCnt="0"/>
      <dgm:spPr/>
    </dgm:pt>
    <dgm:pt modelId="{FEF9F784-4D7D-4E73-82C7-2C856F31384B}" type="pres">
      <dgm:prSet presAssocID="{05FB9E23-BDF1-43C2-A75A-5235AA90E3A1}" presName="hierChild5" presStyleCnt="0"/>
      <dgm:spPr/>
    </dgm:pt>
    <dgm:pt modelId="{A238177C-6FA5-47F5-A8F2-7452B4A0014B}" type="pres">
      <dgm:prSet presAssocID="{27C91ADA-DAD0-4208-ABF9-3051C7E73738}" presName="Name37" presStyleLbl="parChTrans1D2" presStyleIdx="2" presStyleCnt="4"/>
      <dgm:spPr/>
      <dgm:t>
        <a:bodyPr/>
        <a:lstStyle/>
        <a:p>
          <a:endParaRPr lang="es-ES"/>
        </a:p>
      </dgm:t>
    </dgm:pt>
    <dgm:pt modelId="{A4DD8400-6C8E-4775-AA0E-64CAF83D7605}" type="pres">
      <dgm:prSet presAssocID="{CBD8E409-A4A7-4CB2-BCF0-D8845DC7665E}" presName="hierRoot2" presStyleCnt="0">
        <dgm:presLayoutVars>
          <dgm:hierBranch val="init"/>
        </dgm:presLayoutVars>
      </dgm:prSet>
      <dgm:spPr/>
    </dgm:pt>
    <dgm:pt modelId="{BEA749CC-1574-4627-A114-22DEE25797B2}" type="pres">
      <dgm:prSet presAssocID="{CBD8E409-A4A7-4CB2-BCF0-D8845DC7665E}" presName="rootComposite" presStyleCnt="0"/>
      <dgm:spPr/>
    </dgm:pt>
    <dgm:pt modelId="{38E459CB-B5DB-4C81-8FBE-59ECA46B18DF}" type="pres">
      <dgm:prSet presAssocID="{CBD8E409-A4A7-4CB2-BCF0-D8845DC7665E}" presName="rootText" presStyleLbl="node2" presStyleIdx="2" presStyleCnt="4" custScaleX="127435" custScaleY="100193" custLinFactNeighborX="-42873" custLinFactNeighborY="18302">
        <dgm:presLayoutVars>
          <dgm:chPref val="3"/>
        </dgm:presLayoutVars>
      </dgm:prSet>
      <dgm:spPr/>
      <dgm:t>
        <a:bodyPr/>
        <a:lstStyle/>
        <a:p>
          <a:endParaRPr lang="es-ES"/>
        </a:p>
      </dgm:t>
    </dgm:pt>
    <dgm:pt modelId="{7C0FE08D-7D45-4FF6-AA91-353CE0017445}" type="pres">
      <dgm:prSet presAssocID="{CBD8E409-A4A7-4CB2-BCF0-D8845DC7665E}" presName="rootConnector" presStyleLbl="node2" presStyleIdx="2" presStyleCnt="4"/>
      <dgm:spPr/>
      <dgm:t>
        <a:bodyPr/>
        <a:lstStyle/>
        <a:p>
          <a:endParaRPr lang="es-ES"/>
        </a:p>
      </dgm:t>
    </dgm:pt>
    <dgm:pt modelId="{DE785090-313D-479A-8E23-D93A3047E3F8}" type="pres">
      <dgm:prSet presAssocID="{CBD8E409-A4A7-4CB2-BCF0-D8845DC7665E}" presName="hierChild4" presStyleCnt="0"/>
      <dgm:spPr/>
    </dgm:pt>
    <dgm:pt modelId="{46C714FD-7FA4-44A6-87C6-549CDF22BA3C}" type="pres">
      <dgm:prSet presAssocID="{CBD8E409-A4A7-4CB2-BCF0-D8845DC7665E}" presName="hierChild5" presStyleCnt="0"/>
      <dgm:spPr/>
    </dgm:pt>
    <dgm:pt modelId="{4384AD17-1B7D-4FDA-B805-7E56AD1070B3}" type="pres">
      <dgm:prSet presAssocID="{2A0031BF-07B3-41BB-BB97-31B6A0F151E0}" presName="hierChild3" presStyleCnt="0"/>
      <dgm:spPr/>
    </dgm:pt>
    <dgm:pt modelId="{7B2F62F4-A65A-441C-84B6-7F22A0CC4251}" type="pres">
      <dgm:prSet presAssocID="{3A0CB78F-6D50-4243-BF3F-6180766714C7}" presName="hierRoot1" presStyleCnt="0">
        <dgm:presLayoutVars>
          <dgm:hierBranch val="init"/>
        </dgm:presLayoutVars>
      </dgm:prSet>
      <dgm:spPr/>
    </dgm:pt>
    <dgm:pt modelId="{C0E14B2F-AE3D-4F9E-A1A3-CD18DA9D7734}" type="pres">
      <dgm:prSet presAssocID="{3A0CB78F-6D50-4243-BF3F-6180766714C7}" presName="rootComposite1" presStyleCnt="0"/>
      <dgm:spPr/>
    </dgm:pt>
    <dgm:pt modelId="{36E0B2EA-5D5A-4099-9495-D7268DD4BAD9}" type="pres">
      <dgm:prSet presAssocID="{3A0CB78F-6D50-4243-BF3F-6180766714C7}" presName="rootText1" presStyleLbl="node0" presStyleIdx="1" presStyleCnt="2" custScaleX="133481" custScaleY="127645" custLinFactNeighborX="5447" custLinFactNeighborY="-361">
        <dgm:presLayoutVars>
          <dgm:chPref val="3"/>
        </dgm:presLayoutVars>
      </dgm:prSet>
      <dgm:spPr/>
      <dgm:t>
        <a:bodyPr/>
        <a:lstStyle/>
        <a:p>
          <a:endParaRPr lang="es-ES"/>
        </a:p>
      </dgm:t>
    </dgm:pt>
    <dgm:pt modelId="{12117E11-DBF1-48FE-8CB5-5B7FE67C019E}" type="pres">
      <dgm:prSet presAssocID="{3A0CB78F-6D50-4243-BF3F-6180766714C7}" presName="rootConnector1" presStyleLbl="node1" presStyleIdx="0" presStyleCnt="0"/>
      <dgm:spPr/>
      <dgm:t>
        <a:bodyPr/>
        <a:lstStyle/>
        <a:p>
          <a:endParaRPr lang="es-ES"/>
        </a:p>
      </dgm:t>
    </dgm:pt>
    <dgm:pt modelId="{787F44CB-D8C6-4733-87BF-3E3AEF108201}" type="pres">
      <dgm:prSet presAssocID="{3A0CB78F-6D50-4243-BF3F-6180766714C7}" presName="hierChild2" presStyleCnt="0"/>
      <dgm:spPr/>
    </dgm:pt>
    <dgm:pt modelId="{D66A4FCE-B222-4C6B-BDDA-E5080C02D640}" type="pres">
      <dgm:prSet presAssocID="{C2256A74-C2A0-4E43-A39A-C29D34A46DC7}" presName="Name37" presStyleLbl="parChTrans1D2" presStyleIdx="3" presStyleCnt="4"/>
      <dgm:spPr/>
      <dgm:t>
        <a:bodyPr/>
        <a:lstStyle/>
        <a:p>
          <a:endParaRPr lang="es-ES"/>
        </a:p>
      </dgm:t>
    </dgm:pt>
    <dgm:pt modelId="{948F520C-6D9D-40AC-9ECB-18D1EAD8FD54}" type="pres">
      <dgm:prSet presAssocID="{D9515713-00A5-43F1-B2BA-F147BC815303}" presName="hierRoot2" presStyleCnt="0">
        <dgm:presLayoutVars>
          <dgm:hierBranch val="init"/>
        </dgm:presLayoutVars>
      </dgm:prSet>
      <dgm:spPr/>
    </dgm:pt>
    <dgm:pt modelId="{F6948079-7A7D-48E4-8CDD-50A1B83A7C71}" type="pres">
      <dgm:prSet presAssocID="{D9515713-00A5-43F1-B2BA-F147BC815303}" presName="rootComposite" presStyleCnt="0"/>
      <dgm:spPr/>
    </dgm:pt>
    <dgm:pt modelId="{937B99C6-27FF-4394-978E-9C9A006AC56F}" type="pres">
      <dgm:prSet presAssocID="{D9515713-00A5-43F1-B2BA-F147BC815303}" presName="rootText" presStyleLbl="node2" presStyleIdx="3" presStyleCnt="4" custScaleX="127454" custScaleY="99280" custLinFactNeighborX="5309" custLinFactNeighborY="24907">
        <dgm:presLayoutVars>
          <dgm:chPref val="3"/>
        </dgm:presLayoutVars>
      </dgm:prSet>
      <dgm:spPr/>
      <dgm:t>
        <a:bodyPr/>
        <a:lstStyle/>
        <a:p>
          <a:endParaRPr lang="es-ES"/>
        </a:p>
      </dgm:t>
    </dgm:pt>
    <dgm:pt modelId="{33E625C3-4E13-48A0-9131-C9E055482388}" type="pres">
      <dgm:prSet presAssocID="{D9515713-00A5-43F1-B2BA-F147BC815303}" presName="rootConnector" presStyleLbl="node2" presStyleIdx="3" presStyleCnt="4"/>
      <dgm:spPr/>
      <dgm:t>
        <a:bodyPr/>
        <a:lstStyle/>
        <a:p>
          <a:endParaRPr lang="es-ES"/>
        </a:p>
      </dgm:t>
    </dgm:pt>
    <dgm:pt modelId="{A33B434F-88D5-448E-965E-E0D63BD0F6A8}" type="pres">
      <dgm:prSet presAssocID="{D9515713-00A5-43F1-B2BA-F147BC815303}" presName="hierChild4" presStyleCnt="0"/>
      <dgm:spPr/>
    </dgm:pt>
    <dgm:pt modelId="{A88C8BB0-75E7-4FC6-A77D-5A2A96C4A781}" type="pres">
      <dgm:prSet presAssocID="{819C1456-F22D-4AD1-99B7-2C9378F47F1E}" presName="Name37" presStyleLbl="parChTrans1D3" presStyleIdx="10" presStyleCnt="11"/>
      <dgm:spPr/>
      <dgm:t>
        <a:bodyPr/>
        <a:lstStyle/>
        <a:p>
          <a:endParaRPr lang="es-ES"/>
        </a:p>
      </dgm:t>
    </dgm:pt>
    <dgm:pt modelId="{AE868624-CB6C-4DA1-A911-80A160BCC00E}" type="pres">
      <dgm:prSet presAssocID="{9C6E53A5-5107-4D20-8A28-D0134DEC0AAA}" presName="hierRoot2" presStyleCnt="0">
        <dgm:presLayoutVars>
          <dgm:hierBranch val="init"/>
        </dgm:presLayoutVars>
      </dgm:prSet>
      <dgm:spPr/>
    </dgm:pt>
    <dgm:pt modelId="{9D84FC82-4700-4E56-8C60-042BB854DD4E}" type="pres">
      <dgm:prSet presAssocID="{9C6E53A5-5107-4D20-8A28-D0134DEC0AAA}" presName="rootComposite" presStyleCnt="0"/>
      <dgm:spPr/>
    </dgm:pt>
    <dgm:pt modelId="{2B3C3F1B-516C-4044-8E17-4521EDCDD272}" type="pres">
      <dgm:prSet presAssocID="{9C6E53A5-5107-4D20-8A28-D0134DEC0AAA}" presName="rootText" presStyleLbl="node3" presStyleIdx="10" presStyleCnt="11" custScaleX="149745" custScaleY="79156" custLinFactNeighborX="-7976" custLinFactNeighborY="-2075">
        <dgm:presLayoutVars>
          <dgm:chPref val="3"/>
        </dgm:presLayoutVars>
      </dgm:prSet>
      <dgm:spPr/>
      <dgm:t>
        <a:bodyPr/>
        <a:lstStyle/>
        <a:p>
          <a:endParaRPr lang="es-ES"/>
        </a:p>
      </dgm:t>
    </dgm:pt>
    <dgm:pt modelId="{7C859DD7-9775-4838-B75D-851FE3D184F3}" type="pres">
      <dgm:prSet presAssocID="{9C6E53A5-5107-4D20-8A28-D0134DEC0AAA}" presName="rootConnector" presStyleLbl="node3" presStyleIdx="10" presStyleCnt="11"/>
      <dgm:spPr/>
      <dgm:t>
        <a:bodyPr/>
        <a:lstStyle/>
        <a:p>
          <a:endParaRPr lang="es-ES"/>
        </a:p>
      </dgm:t>
    </dgm:pt>
    <dgm:pt modelId="{401DDC3E-BE09-4108-82F1-0EACC9205BDA}" type="pres">
      <dgm:prSet presAssocID="{9C6E53A5-5107-4D20-8A28-D0134DEC0AAA}" presName="hierChild4" presStyleCnt="0"/>
      <dgm:spPr/>
    </dgm:pt>
    <dgm:pt modelId="{D6F3E997-BC0C-4AEF-98F4-FFC5415FCC53}" type="pres">
      <dgm:prSet presAssocID="{9C6E53A5-5107-4D20-8A28-D0134DEC0AAA}" presName="hierChild5" presStyleCnt="0"/>
      <dgm:spPr/>
    </dgm:pt>
    <dgm:pt modelId="{FDB62C32-D39E-496A-832B-DAD97738B175}" type="pres">
      <dgm:prSet presAssocID="{D9515713-00A5-43F1-B2BA-F147BC815303}" presName="hierChild5" presStyleCnt="0"/>
      <dgm:spPr/>
    </dgm:pt>
    <dgm:pt modelId="{6E06897E-28B1-42D9-B3D7-8AE7E3B97B0F}" type="pres">
      <dgm:prSet presAssocID="{3A0CB78F-6D50-4243-BF3F-6180766714C7}" presName="hierChild3" presStyleCnt="0"/>
      <dgm:spPr/>
    </dgm:pt>
  </dgm:ptLst>
  <dgm:cxnLst>
    <dgm:cxn modelId="{DD49FFF1-B19C-48E1-9322-D48462A539FF}" type="presOf" srcId="{819C1456-F22D-4AD1-99B7-2C9378F47F1E}" destId="{A88C8BB0-75E7-4FC6-A77D-5A2A96C4A781}" srcOrd="0" destOrd="0" presId="urn:microsoft.com/office/officeart/2005/8/layout/orgChart1"/>
    <dgm:cxn modelId="{03456676-C274-45C7-81D5-D490C297EBE7}" srcId="{6C9696E2-0019-4A7E-9297-BD36660A581A}" destId="{2A0031BF-07B3-41BB-BB97-31B6A0F151E0}" srcOrd="0" destOrd="0" parTransId="{97A1F6B8-2F08-4FE3-9A10-66E5EAF3B69F}" sibTransId="{F2F2E937-8471-4B55-8142-A91D6EB2ADD7}"/>
    <dgm:cxn modelId="{AA3BF14F-53BE-48BA-B1FA-33C8D7CE22D1}" type="presOf" srcId="{D1606291-89EE-4B00-BAB0-8EABAF204851}" destId="{9CE4ECE3-5D94-49DB-9381-B3F83077E30A}" srcOrd="0" destOrd="0" presId="urn:microsoft.com/office/officeart/2005/8/layout/orgChart1"/>
    <dgm:cxn modelId="{8C419C30-75D0-4068-B50E-62C8771F1582}" type="presOf" srcId="{E8CC66A1-91E3-49B4-BCFD-A92A5A84862D}" destId="{8AB8C552-C49E-4AA7-9C0C-9E0BA9736E54}" srcOrd="0" destOrd="0" presId="urn:microsoft.com/office/officeart/2005/8/layout/orgChart1"/>
    <dgm:cxn modelId="{9F699B20-96A2-469F-B6DA-4636A4C104D8}" type="presOf" srcId="{26232B41-7F67-4DCB-BF35-8C141BCF4450}" destId="{CD029501-4BD6-4223-A2E8-92F887BAA733}" srcOrd="0" destOrd="0" presId="urn:microsoft.com/office/officeart/2005/8/layout/orgChart1"/>
    <dgm:cxn modelId="{AD656B99-10BB-4F61-BEE1-3678C714423B}" type="presOf" srcId="{6C9696E2-0019-4A7E-9297-BD36660A581A}" destId="{A231A2CA-27E3-4B55-A4B9-4A36CAB2619F}" srcOrd="0" destOrd="0" presId="urn:microsoft.com/office/officeart/2005/8/layout/orgChart1"/>
    <dgm:cxn modelId="{4E0B1021-EB1A-4FFB-9CB6-4230E574FBF3}" type="presOf" srcId="{AF5CDD42-4295-48CA-85B4-A2177953E07C}" destId="{51119BE3-F640-431B-9B68-811220A773A6}" srcOrd="0" destOrd="0" presId="urn:microsoft.com/office/officeart/2005/8/layout/orgChart1"/>
    <dgm:cxn modelId="{F1B5D876-F0E0-4EC5-BE85-C29DB7051BD1}" type="presOf" srcId="{E8CC66A1-91E3-49B4-BCFD-A92A5A84862D}" destId="{1C4DF319-E7DA-454F-A3DC-EDD4B1EBB735}" srcOrd="1" destOrd="0" presId="urn:microsoft.com/office/officeart/2005/8/layout/orgChart1"/>
    <dgm:cxn modelId="{6950AC02-DB75-4245-842C-BB3BA0F64B76}" type="presOf" srcId="{2A0031BF-07B3-41BB-BB97-31B6A0F151E0}" destId="{C32BB344-C3CC-4998-AECC-B0AF3178322F}" srcOrd="1" destOrd="0" presId="urn:microsoft.com/office/officeart/2005/8/layout/orgChart1"/>
    <dgm:cxn modelId="{188F2063-3CAA-4F82-94C4-06498A6144EE}" type="presOf" srcId="{B234FCDB-AB5C-4A23-8EF3-8974D0EAE086}" destId="{82F46A7A-DA4F-4754-BBC5-B68892407B6D}" srcOrd="0" destOrd="0" presId="urn:microsoft.com/office/officeart/2005/8/layout/orgChart1"/>
    <dgm:cxn modelId="{ABD94A64-C887-48FB-AA27-459A265547A8}" type="presOf" srcId="{44DAB092-38BA-4323-9BB7-6B0D9B65040C}" destId="{E696851A-A59C-4AB2-B233-DF2CF4AC0599}" srcOrd="0" destOrd="0" presId="urn:microsoft.com/office/officeart/2005/8/layout/orgChart1"/>
    <dgm:cxn modelId="{F59BC5AA-8D64-4AC4-A856-C95256DF43FE}" srcId="{05FB9E23-BDF1-43C2-A75A-5235AA90E3A1}" destId="{401DB45B-4D8F-406E-A4C3-FE9481B36F00}" srcOrd="3" destOrd="0" parTransId="{D1606291-89EE-4B00-BAB0-8EABAF204851}" sibTransId="{BE63A964-B31E-48B4-9DBA-6FBEBED7CB1D}"/>
    <dgm:cxn modelId="{19AD8784-283C-45C3-9EEF-A1D9E23A5240}" type="presOf" srcId="{6E82DA6E-30D3-4317-BAB0-AB470EC94A01}" destId="{D4176320-F991-4124-AF3D-1314393A0FBE}" srcOrd="0" destOrd="0" presId="urn:microsoft.com/office/officeart/2005/8/layout/orgChart1"/>
    <dgm:cxn modelId="{27B6E743-F8BA-44AD-A21C-8989902A2E20}" srcId="{B234FCDB-AB5C-4A23-8EF3-8974D0EAE086}" destId="{95A8C8F6-983A-4F0A-B83F-7314AFF0E69B}" srcOrd="0" destOrd="0" parTransId="{22CFD70B-EE91-4BF6-A1C5-5F5970948EEE}" sibTransId="{506F0318-48A5-4AD0-B684-4AB455CC1B68}"/>
    <dgm:cxn modelId="{FC87BF41-001E-4645-9AAC-3CA3B36EA0A0}" type="presOf" srcId="{9C6E53A5-5107-4D20-8A28-D0134DEC0AAA}" destId="{7C859DD7-9775-4838-B75D-851FE3D184F3}" srcOrd="1" destOrd="0" presId="urn:microsoft.com/office/officeart/2005/8/layout/orgChart1"/>
    <dgm:cxn modelId="{1C41DA41-750E-40F0-8540-8FF473CB0ADE}" srcId="{05FB9E23-BDF1-43C2-A75A-5235AA90E3A1}" destId="{2AE4B80A-44C5-4F00-B246-38E85263837C}" srcOrd="4" destOrd="0" parTransId="{B310D85B-04FA-4D3B-B0CF-F0A246AC75A3}" sibTransId="{19E85837-B046-45D8-89E6-C99E26F77075}"/>
    <dgm:cxn modelId="{3B36737D-C22E-44C9-853C-E13815E4E145}" type="presOf" srcId="{7F227445-A671-498D-933C-03C15C042F05}" destId="{D7F199F9-AB07-406B-A4E7-2400EE280CC3}" srcOrd="0" destOrd="0" presId="urn:microsoft.com/office/officeart/2005/8/layout/orgChart1"/>
    <dgm:cxn modelId="{05044BC7-8103-44EE-8DCB-37CFA1BDBA17}" type="presOf" srcId="{6063153D-52E0-4E6B-BAAF-946A238486AD}" destId="{565828BC-6B99-4195-89FF-61CFD06EFC97}" srcOrd="0" destOrd="0" presId="urn:microsoft.com/office/officeart/2005/8/layout/orgChart1"/>
    <dgm:cxn modelId="{34440041-7A44-4392-A14F-BFDDF2DB5C74}" srcId="{B234FCDB-AB5C-4A23-8EF3-8974D0EAE086}" destId="{44DAB092-38BA-4323-9BB7-6B0D9B65040C}" srcOrd="1" destOrd="0" parTransId="{13243128-FE00-4BFE-AC37-AD2C1EBB77B1}" sibTransId="{2BB20D49-D49A-46B4-A7BC-BA5447877B55}"/>
    <dgm:cxn modelId="{31850210-C6A5-4B7E-B94D-B591BC247029}" type="presOf" srcId="{2A0031BF-07B3-41BB-BB97-31B6A0F151E0}" destId="{9A64FD03-3881-4D5A-B2E9-494D2BFA98F5}" srcOrd="0" destOrd="0" presId="urn:microsoft.com/office/officeart/2005/8/layout/orgChart1"/>
    <dgm:cxn modelId="{D0BBAE96-7DF7-49EC-A18D-FC22FB38F239}" type="presOf" srcId="{95A8C8F6-983A-4F0A-B83F-7314AFF0E69B}" destId="{CB25E56C-3F02-444E-939B-8626D873D62F}" srcOrd="1" destOrd="0" presId="urn:microsoft.com/office/officeart/2005/8/layout/orgChart1"/>
    <dgm:cxn modelId="{5C18A4C0-C5C6-4437-8090-F26852B22C33}" srcId="{D9515713-00A5-43F1-B2BA-F147BC815303}" destId="{9C6E53A5-5107-4D20-8A28-D0134DEC0AAA}" srcOrd="0" destOrd="0" parTransId="{819C1456-F22D-4AD1-99B7-2C9378F47F1E}" sibTransId="{79737C12-D946-4D07-BC06-CA6E3B50AF7F}"/>
    <dgm:cxn modelId="{EBF43CFB-BA9F-44D1-8F9E-0CE0E89F7568}" type="presOf" srcId="{13243128-FE00-4BFE-AC37-AD2C1EBB77B1}" destId="{27B0D884-A9C5-43DF-A0EA-4F79FB6D569A}" srcOrd="0" destOrd="0" presId="urn:microsoft.com/office/officeart/2005/8/layout/orgChart1"/>
    <dgm:cxn modelId="{42E4625E-6B15-4398-BB5E-80F161B44ACB}" type="presOf" srcId="{6063153D-52E0-4E6B-BAAF-946A238486AD}" destId="{CF4A39CD-DFF3-44CF-8518-C89BEA09E9F5}" srcOrd="1" destOrd="0" presId="urn:microsoft.com/office/officeart/2005/8/layout/orgChart1"/>
    <dgm:cxn modelId="{5FDCAC21-4C92-463B-9B38-E5BBB6A2E458}" type="presOf" srcId="{401DB45B-4D8F-406E-A4C3-FE9481B36F00}" destId="{8FF03A28-F8E7-4D9B-8C61-456DF291DFF3}" srcOrd="1" destOrd="0" presId="urn:microsoft.com/office/officeart/2005/8/layout/orgChart1"/>
    <dgm:cxn modelId="{D7CCEFF6-D1BA-427E-B599-B29B198E65A6}" type="presOf" srcId="{22CFD70B-EE91-4BF6-A1C5-5F5970948EEE}" destId="{75B6176F-EF5C-45F3-B1B9-5C2C5114382F}" srcOrd="0" destOrd="0" presId="urn:microsoft.com/office/officeart/2005/8/layout/orgChart1"/>
    <dgm:cxn modelId="{51B352BF-192C-43FF-8CD1-7D06CA85E4F2}" type="presOf" srcId="{9C6E53A5-5107-4D20-8A28-D0134DEC0AAA}" destId="{2B3C3F1B-516C-4044-8E17-4521EDCDD272}" srcOrd="0" destOrd="0" presId="urn:microsoft.com/office/officeart/2005/8/layout/orgChart1"/>
    <dgm:cxn modelId="{0191FBF6-7104-4465-B043-ECC79B6DF6F7}" srcId="{2A0031BF-07B3-41BB-BB97-31B6A0F151E0}" destId="{B234FCDB-AB5C-4A23-8EF3-8974D0EAE086}" srcOrd="0" destOrd="0" parTransId="{E5B6D103-6B1E-4A59-B234-15248835F09E}" sibTransId="{C9377190-F566-4C09-B5AE-ABD89196D305}"/>
    <dgm:cxn modelId="{97536611-60B8-406E-AD74-A833A9BFCCBF}" type="presOf" srcId="{27C91ADA-DAD0-4208-ABF9-3051C7E73738}" destId="{A238177C-6FA5-47F5-A8F2-7452B4A0014B}" srcOrd="0" destOrd="0" presId="urn:microsoft.com/office/officeart/2005/8/layout/orgChart1"/>
    <dgm:cxn modelId="{34EAFAC7-0F9A-4F2F-9E8F-4BFAC4CC8FEC}" type="presOf" srcId="{B234FCDB-AB5C-4A23-8EF3-8974D0EAE086}" destId="{84C916AF-E504-4EA9-9D09-9EC894640067}" srcOrd="1" destOrd="0" presId="urn:microsoft.com/office/officeart/2005/8/layout/orgChart1"/>
    <dgm:cxn modelId="{205578B6-2EE9-4C45-B06F-C5EEA799F4EE}" srcId="{B234FCDB-AB5C-4A23-8EF3-8974D0EAE086}" destId="{B93BF20C-7F77-47EE-9D32-F972336C8244}" srcOrd="4" destOrd="0" parTransId="{9544BAD8-86D5-4EED-BFB9-9660D3936C6A}" sibTransId="{7742AFE4-8E4E-420F-BD83-5C76F1423F8C}"/>
    <dgm:cxn modelId="{FCE36E47-8E84-46BA-8715-BC9922541688}" type="presOf" srcId="{401DB45B-4D8F-406E-A4C3-FE9481B36F00}" destId="{DE86AD3C-E703-49BB-8BAD-57B8308F49FF}" srcOrd="0" destOrd="0" presId="urn:microsoft.com/office/officeart/2005/8/layout/orgChart1"/>
    <dgm:cxn modelId="{50964058-B4AE-4A6E-8D63-7A77F1C70788}" type="presOf" srcId="{E04913AA-C884-485E-BC0D-1F508EBAABEA}" destId="{86833463-6D9C-40C3-B297-F8B8BC5B9A85}" srcOrd="0" destOrd="0" presId="urn:microsoft.com/office/officeart/2005/8/layout/orgChart1"/>
    <dgm:cxn modelId="{1073FB5C-4A71-43FF-B9D5-02E513B9306F}" srcId="{05FB9E23-BDF1-43C2-A75A-5235AA90E3A1}" destId="{F6845763-920B-45A3-B4B3-FDA38B636F6A}" srcOrd="2" destOrd="0" parTransId="{26232B41-7F67-4DCB-BF35-8C141BCF4450}" sibTransId="{2080A4C6-98EA-4D83-A7ED-7EFB3E69F1CA}"/>
    <dgm:cxn modelId="{B23CC385-29E8-4046-B017-C64E4FD5955E}" type="presOf" srcId="{696C95BE-E83C-480C-A8B4-3922953A7818}" destId="{E9EBF5FB-07E1-454F-8117-08AF1C48764D}" srcOrd="0" destOrd="0" presId="urn:microsoft.com/office/officeart/2005/8/layout/orgChart1"/>
    <dgm:cxn modelId="{95CE4BB9-DE87-42F6-838E-2E36AC29A67C}" type="presOf" srcId="{519B3613-27D6-4CDB-B978-34B33C5E6572}" destId="{799CE497-4F8E-48A6-BC52-87ED7073E778}" srcOrd="1" destOrd="0" presId="urn:microsoft.com/office/officeart/2005/8/layout/orgChart1"/>
    <dgm:cxn modelId="{5C8D6DCB-4B07-4DF6-9D17-65777E9641F3}" type="presOf" srcId="{F6845763-920B-45A3-B4B3-FDA38B636F6A}" destId="{FEA23B1D-E649-48D0-998B-874E67817270}" srcOrd="0" destOrd="0" presId="urn:microsoft.com/office/officeart/2005/8/layout/orgChart1"/>
    <dgm:cxn modelId="{8BDB1249-00D3-4D35-867F-197FAE7F0E08}" srcId="{2A0031BF-07B3-41BB-BB97-31B6A0F151E0}" destId="{CBD8E409-A4A7-4CB2-BCF0-D8845DC7665E}" srcOrd="2" destOrd="0" parTransId="{27C91ADA-DAD0-4208-ABF9-3051C7E73738}" sibTransId="{7E940614-15D7-4523-8BD5-9A1007525367}"/>
    <dgm:cxn modelId="{E240D440-13AE-42DC-A6F5-C813BCBCA965}" srcId="{05FB9E23-BDF1-43C2-A75A-5235AA90E3A1}" destId="{519B3613-27D6-4CDB-B978-34B33C5E6572}" srcOrd="1" destOrd="0" parTransId="{AF5CDD42-4295-48CA-85B4-A2177953E07C}" sibTransId="{205AD051-26F5-46C2-9165-C81BCF174BA6}"/>
    <dgm:cxn modelId="{E569A202-C47B-453A-883F-942E305EAFD6}" type="presOf" srcId="{B93BF20C-7F77-47EE-9D32-F972336C8244}" destId="{1A9EA7CC-88D2-46EC-AC1F-383D87090328}" srcOrd="0" destOrd="0" presId="urn:microsoft.com/office/officeart/2005/8/layout/orgChart1"/>
    <dgm:cxn modelId="{05A3BC12-180B-4EFC-83BE-6ECC6E3664AD}" srcId="{B234FCDB-AB5C-4A23-8EF3-8974D0EAE086}" destId="{6E82DA6E-30D3-4317-BAB0-AB470EC94A01}" srcOrd="2" destOrd="0" parTransId="{E04913AA-C884-485E-BC0D-1F508EBAABEA}" sibTransId="{21510CAF-740A-42E2-ADCF-7DB0042DABE6}"/>
    <dgm:cxn modelId="{6533FB11-80CC-4931-B0AF-B2230C248F05}" type="presOf" srcId="{E5B6D103-6B1E-4A59-B234-15248835F09E}" destId="{4FC4AB23-B3CF-4096-B897-4CCA1C937EF8}" srcOrd="0" destOrd="0" presId="urn:microsoft.com/office/officeart/2005/8/layout/orgChart1"/>
    <dgm:cxn modelId="{DA3D1F09-746F-48B7-8CC3-313F16ADDCC1}" type="presOf" srcId="{519B3613-27D6-4CDB-B978-34B33C5E6572}" destId="{CA65E1E0-9767-41C3-83C8-D64CC9E2747F}" srcOrd="0" destOrd="0" presId="urn:microsoft.com/office/officeart/2005/8/layout/orgChart1"/>
    <dgm:cxn modelId="{41F70A24-9F4B-4EE1-8180-CFE17D1BC36F}" type="presOf" srcId="{91472DF8-0E9E-4D5F-AC09-7EB1C66AE39A}" destId="{B9E36EEC-05FE-41EE-A7BA-FC0F754C57BA}" srcOrd="0" destOrd="0" presId="urn:microsoft.com/office/officeart/2005/8/layout/orgChart1"/>
    <dgm:cxn modelId="{0D21C8E5-74D7-43E0-A23E-F176A5766CF2}" type="presOf" srcId="{CBD8E409-A4A7-4CB2-BCF0-D8845DC7665E}" destId="{38E459CB-B5DB-4C81-8FBE-59ECA46B18DF}" srcOrd="0" destOrd="0" presId="urn:microsoft.com/office/officeart/2005/8/layout/orgChart1"/>
    <dgm:cxn modelId="{B67DD7B2-FB86-4308-BD7F-0768D889DD97}" type="presOf" srcId="{D9515713-00A5-43F1-B2BA-F147BC815303}" destId="{33E625C3-4E13-48A0-9131-C9E055482388}" srcOrd="1" destOrd="0" presId="urn:microsoft.com/office/officeart/2005/8/layout/orgChart1"/>
    <dgm:cxn modelId="{11422E14-7B8C-4867-89A1-D3E72C3836C4}" type="presOf" srcId="{6E82DA6E-30D3-4317-BAB0-AB470EC94A01}" destId="{59A6CF84-0CD4-4F0D-BE24-94DBF5CF615E}" srcOrd="1" destOrd="0" presId="urn:microsoft.com/office/officeart/2005/8/layout/orgChart1"/>
    <dgm:cxn modelId="{53B8E4BF-144B-4031-B5CD-C837A1F61366}" srcId="{2A0031BF-07B3-41BB-BB97-31B6A0F151E0}" destId="{05FB9E23-BDF1-43C2-A75A-5235AA90E3A1}" srcOrd="1" destOrd="0" parTransId="{7F227445-A671-498D-933C-03C15C042F05}" sibTransId="{89C19A65-4576-44FC-BC1F-7ECF6CD202E6}"/>
    <dgm:cxn modelId="{5AD24EE4-E06E-4F66-B09C-A5DC074A7EA1}" type="presOf" srcId="{C2256A74-C2A0-4E43-A39A-C29D34A46DC7}" destId="{D66A4FCE-B222-4C6B-BDDA-E5080C02D640}" srcOrd="0" destOrd="0" presId="urn:microsoft.com/office/officeart/2005/8/layout/orgChart1"/>
    <dgm:cxn modelId="{80368410-B7CA-4CBF-9B9B-A67FB18E0418}" type="presOf" srcId="{05FB9E23-BDF1-43C2-A75A-5235AA90E3A1}" destId="{994054F6-5B31-4A06-BC70-2EE706D8E521}" srcOrd="1" destOrd="0" presId="urn:microsoft.com/office/officeart/2005/8/layout/orgChart1"/>
    <dgm:cxn modelId="{F31A3F70-64BA-4D8A-9E5C-1FBB4AC04292}" srcId="{6C9696E2-0019-4A7E-9297-BD36660A581A}" destId="{3A0CB78F-6D50-4243-BF3F-6180766714C7}" srcOrd="1" destOrd="0" parTransId="{D1DE0ACF-3D90-466C-A266-1B9D83E30C16}" sibTransId="{C6591418-9F60-4A4E-8A61-7992CC18EDFB}"/>
    <dgm:cxn modelId="{561BE5E0-98DE-44A7-8EE9-59F07F7F5A7E}" type="presOf" srcId="{2AE4B80A-44C5-4F00-B246-38E85263837C}" destId="{D4417042-7750-48DC-9DC6-6F63E4805C7E}" srcOrd="1" destOrd="0" presId="urn:microsoft.com/office/officeart/2005/8/layout/orgChart1"/>
    <dgm:cxn modelId="{C00C9E87-3711-4154-9D87-11002F597196}" type="presOf" srcId="{CBD8E409-A4A7-4CB2-BCF0-D8845DC7665E}" destId="{7C0FE08D-7D45-4FF6-AA91-353CE0017445}" srcOrd="1" destOrd="0" presId="urn:microsoft.com/office/officeart/2005/8/layout/orgChart1"/>
    <dgm:cxn modelId="{6B8BC4AB-8183-4D62-9600-67C4F944A628}" type="presOf" srcId="{F6845763-920B-45A3-B4B3-FDA38B636F6A}" destId="{FECE0826-301C-486C-A3AB-D44803331DD4}" srcOrd="1" destOrd="0" presId="urn:microsoft.com/office/officeart/2005/8/layout/orgChart1"/>
    <dgm:cxn modelId="{7487CA09-953A-4076-9838-3F899CC9726E}" type="presOf" srcId="{D9515713-00A5-43F1-B2BA-F147BC815303}" destId="{937B99C6-27FF-4394-978E-9C9A006AC56F}" srcOrd="0" destOrd="0" presId="urn:microsoft.com/office/officeart/2005/8/layout/orgChart1"/>
    <dgm:cxn modelId="{3F084F76-1DEC-47F1-9051-E41F8ADB08E6}" srcId="{3A0CB78F-6D50-4243-BF3F-6180766714C7}" destId="{D9515713-00A5-43F1-B2BA-F147BC815303}" srcOrd="0" destOrd="0" parTransId="{C2256A74-C2A0-4E43-A39A-C29D34A46DC7}" sibTransId="{7C7B858D-BC57-4AE5-AA1A-8891F219EF3F}"/>
    <dgm:cxn modelId="{1C73B61A-44FA-4EB8-AB80-1D1F84415E9A}" type="presOf" srcId="{9544BAD8-86D5-4EED-BFB9-9660D3936C6A}" destId="{D2155163-D223-452D-93FB-0FE8CB4DFCC3}" srcOrd="0" destOrd="0" presId="urn:microsoft.com/office/officeart/2005/8/layout/orgChart1"/>
    <dgm:cxn modelId="{ADD8589B-6491-4038-B281-EC260CF8559E}" srcId="{05FB9E23-BDF1-43C2-A75A-5235AA90E3A1}" destId="{6063153D-52E0-4E6B-BAAF-946A238486AD}" srcOrd="0" destOrd="0" parTransId="{91472DF8-0E9E-4D5F-AC09-7EB1C66AE39A}" sibTransId="{438F5F19-162D-4B99-97FF-CACBEE2136EC}"/>
    <dgm:cxn modelId="{0261DFCF-08A2-49D6-A837-783F48C901B8}" type="presOf" srcId="{B93BF20C-7F77-47EE-9D32-F972336C8244}" destId="{8269608B-A400-45D6-99A4-4AD8D617FC32}" srcOrd="1" destOrd="0" presId="urn:microsoft.com/office/officeart/2005/8/layout/orgChart1"/>
    <dgm:cxn modelId="{BD24CCFC-BB4F-47A3-A410-69D1995A70D7}" type="presOf" srcId="{3A0CB78F-6D50-4243-BF3F-6180766714C7}" destId="{36E0B2EA-5D5A-4099-9495-D7268DD4BAD9}" srcOrd="0" destOrd="0" presId="urn:microsoft.com/office/officeart/2005/8/layout/orgChart1"/>
    <dgm:cxn modelId="{6B446BA2-3505-4AE2-9EA1-0B1155D625D7}" type="presOf" srcId="{2AE4B80A-44C5-4F00-B246-38E85263837C}" destId="{EDC0C1DD-8286-4A54-92BF-C61BC5E4244E}" srcOrd="0" destOrd="0" presId="urn:microsoft.com/office/officeart/2005/8/layout/orgChart1"/>
    <dgm:cxn modelId="{AB9A889F-C09B-42E8-8228-E2803A046700}" type="presOf" srcId="{95A8C8F6-983A-4F0A-B83F-7314AFF0E69B}" destId="{14856E6C-5B1E-47B4-937F-8450D3017564}" srcOrd="0" destOrd="0" presId="urn:microsoft.com/office/officeart/2005/8/layout/orgChart1"/>
    <dgm:cxn modelId="{E893AFB8-7606-4917-9145-9F7253990CBF}" type="presOf" srcId="{44DAB092-38BA-4323-9BB7-6B0D9B65040C}" destId="{B9F2FF22-225B-488D-963D-3A70FF168BD2}" srcOrd="1" destOrd="0" presId="urn:microsoft.com/office/officeart/2005/8/layout/orgChart1"/>
    <dgm:cxn modelId="{DDDEC5E2-B7C0-4D8F-B3FF-D49705FD5961}" srcId="{B234FCDB-AB5C-4A23-8EF3-8974D0EAE086}" destId="{E8CC66A1-91E3-49B4-BCFD-A92A5A84862D}" srcOrd="3" destOrd="0" parTransId="{696C95BE-E83C-480C-A8B4-3922953A7818}" sibTransId="{579A09D2-33A7-4FE5-8488-9C133CB6359B}"/>
    <dgm:cxn modelId="{A317E252-47A0-4B34-B8C1-74FDA2A4E58D}" type="presOf" srcId="{B310D85B-04FA-4D3B-B0CF-F0A246AC75A3}" destId="{4B7D530B-1D9E-4EC4-B00A-5D72129D07CF}" srcOrd="0" destOrd="0" presId="urn:microsoft.com/office/officeart/2005/8/layout/orgChart1"/>
    <dgm:cxn modelId="{97B731EB-64B6-4147-ACE1-0B1D94C5160A}" type="presOf" srcId="{3A0CB78F-6D50-4243-BF3F-6180766714C7}" destId="{12117E11-DBF1-48FE-8CB5-5B7FE67C019E}" srcOrd="1" destOrd="0" presId="urn:microsoft.com/office/officeart/2005/8/layout/orgChart1"/>
    <dgm:cxn modelId="{5449EBCE-0D92-4212-A960-6B9D1FCEEEE7}" type="presOf" srcId="{05FB9E23-BDF1-43C2-A75A-5235AA90E3A1}" destId="{43213D65-58A0-4674-95DA-57AEEC8CC0CD}" srcOrd="0" destOrd="0" presId="urn:microsoft.com/office/officeart/2005/8/layout/orgChart1"/>
    <dgm:cxn modelId="{BF18C22B-07A5-405B-9D51-F38AA0360370}" type="presParOf" srcId="{A231A2CA-27E3-4B55-A4B9-4A36CAB2619F}" destId="{85CE1176-BD45-4BA7-B014-EDAE0E8CC751}" srcOrd="0" destOrd="0" presId="urn:microsoft.com/office/officeart/2005/8/layout/orgChart1"/>
    <dgm:cxn modelId="{D1352B5C-25B7-40B9-9C73-AB8F49940BD6}" type="presParOf" srcId="{85CE1176-BD45-4BA7-B014-EDAE0E8CC751}" destId="{62DD5807-839D-4610-B7CD-BC88510DA59A}" srcOrd="0" destOrd="0" presId="urn:microsoft.com/office/officeart/2005/8/layout/orgChart1"/>
    <dgm:cxn modelId="{5E324825-55E9-434D-8D9D-3D6165394E1E}" type="presParOf" srcId="{62DD5807-839D-4610-B7CD-BC88510DA59A}" destId="{9A64FD03-3881-4D5A-B2E9-494D2BFA98F5}" srcOrd="0" destOrd="0" presId="urn:microsoft.com/office/officeart/2005/8/layout/orgChart1"/>
    <dgm:cxn modelId="{D01720E0-2154-47C8-9EA4-A04F44AC21D9}" type="presParOf" srcId="{62DD5807-839D-4610-B7CD-BC88510DA59A}" destId="{C32BB344-C3CC-4998-AECC-B0AF3178322F}" srcOrd="1" destOrd="0" presId="urn:microsoft.com/office/officeart/2005/8/layout/orgChart1"/>
    <dgm:cxn modelId="{A4EC34D9-2F81-47BE-957C-B3E397CDE091}" type="presParOf" srcId="{85CE1176-BD45-4BA7-B014-EDAE0E8CC751}" destId="{E3B48D99-600E-49BF-9826-AC9CCFF2EF7C}" srcOrd="1" destOrd="0" presId="urn:microsoft.com/office/officeart/2005/8/layout/orgChart1"/>
    <dgm:cxn modelId="{93BA8341-C4B9-4F8E-8AEA-53BD0247D20B}" type="presParOf" srcId="{E3B48D99-600E-49BF-9826-AC9CCFF2EF7C}" destId="{4FC4AB23-B3CF-4096-B897-4CCA1C937EF8}" srcOrd="0" destOrd="0" presId="urn:microsoft.com/office/officeart/2005/8/layout/orgChart1"/>
    <dgm:cxn modelId="{87FB2467-005E-4A65-A15A-FDCCD73932F5}" type="presParOf" srcId="{E3B48D99-600E-49BF-9826-AC9CCFF2EF7C}" destId="{91689606-544E-4D59-9544-06DFB773DAFC}" srcOrd="1" destOrd="0" presId="urn:microsoft.com/office/officeart/2005/8/layout/orgChart1"/>
    <dgm:cxn modelId="{5DD219E2-073B-4892-8F1B-3C88E610BC55}" type="presParOf" srcId="{91689606-544E-4D59-9544-06DFB773DAFC}" destId="{A43B229E-AA23-4FFF-8ABC-096D6173767F}" srcOrd="0" destOrd="0" presId="urn:microsoft.com/office/officeart/2005/8/layout/orgChart1"/>
    <dgm:cxn modelId="{81ECFF21-433B-489C-B084-BD7AEB773337}" type="presParOf" srcId="{A43B229E-AA23-4FFF-8ABC-096D6173767F}" destId="{82F46A7A-DA4F-4754-BBC5-B68892407B6D}" srcOrd="0" destOrd="0" presId="urn:microsoft.com/office/officeart/2005/8/layout/orgChart1"/>
    <dgm:cxn modelId="{20FA982F-B06A-447F-A910-6D99FC673D18}" type="presParOf" srcId="{A43B229E-AA23-4FFF-8ABC-096D6173767F}" destId="{84C916AF-E504-4EA9-9D09-9EC894640067}" srcOrd="1" destOrd="0" presId="urn:microsoft.com/office/officeart/2005/8/layout/orgChart1"/>
    <dgm:cxn modelId="{53A8639C-F4C8-43C7-B9D7-B5079963D8E2}" type="presParOf" srcId="{91689606-544E-4D59-9544-06DFB773DAFC}" destId="{A2D475B5-616F-46EA-8AAA-8414E8243E58}" srcOrd="1" destOrd="0" presId="urn:microsoft.com/office/officeart/2005/8/layout/orgChart1"/>
    <dgm:cxn modelId="{CF707F31-B49D-4A7E-AE88-DD994AFFEAA9}" type="presParOf" srcId="{A2D475B5-616F-46EA-8AAA-8414E8243E58}" destId="{75B6176F-EF5C-45F3-B1B9-5C2C5114382F}" srcOrd="0" destOrd="0" presId="urn:microsoft.com/office/officeart/2005/8/layout/orgChart1"/>
    <dgm:cxn modelId="{692EF4CE-60CF-4A4E-8929-4856B507231A}" type="presParOf" srcId="{A2D475B5-616F-46EA-8AAA-8414E8243E58}" destId="{6485BFA7-0EA3-4CEF-9542-E1F7D7D020AA}" srcOrd="1" destOrd="0" presId="urn:microsoft.com/office/officeart/2005/8/layout/orgChart1"/>
    <dgm:cxn modelId="{7216D44F-112E-4C14-8B61-F96A028D7AAB}" type="presParOf" srcId="{6485BFA7-0EA3-4CEF-9542-E1F7D7D020AA}" destId="{004751C3-0177-40DA-A6C4-4EFA5ABAA211}" srcOrd="0" destOrd="0" presId="urn:microsoft.com/office/officeart/2005/8/layout/orgChart1"/>
    <dgm:cxn modelId="{22CD13C8-6ACD-47B8-B06B-F3282AC73439}" type="presParOf" srcId="{004751C3-0177-40DA-A6C4-4EFA5ABAA211}" destId="{14856E6C-5B1E-47B4-937F-8450D3017564}" srcOrd="0" destOrd="0" presId="urn:microsoft.com/office/officeart/2005/8/layout/orgChart1"/>
    <dgm:cxn modelId="{209E979A-1BAA-459C-97A6-88B30242DA7F}" type="presParOf" srcId="{004751C3-0177-40DA-A6C4-4EFA5ABAA211}" destId="{CB25E56C-3F02-444E-939B-8626D873D62F}" srcOrd="1" destOrd="0" presId="urn:microsoft.com/office/officeart/2005/8/layout/orgChart1"/>
    <dgm:cxn modelId="{B5EE61AA-1D46-4DBE-96C6-DF071CF577FB}" type="presParOf" srcId="{6485BFA7-0EA3-4CEF-9542-E1F7D7D020AA}" destId="{3313CDBB-951B-4369-B592-4CDEF8274920}" srcOrd="1" destOrd="0" presId="urn:microsoft.com/office/officeart/2005/8/layout/orgChart1"/>
    <dgm:cxn modelId="{856E1450-0061-4F60-BB33-A49248A35EB8}" type="presParOf" srcId="{6485BFA7-0EA3-4CEF-9542-E1F7D7D020AA}" destId="{8D23D40A-4C54-4937-8236-340736543BD8}" srcOrd="2" destOrd="0" presId="urn:microsoft.com/office/officeart/2005/8/layout/orgChart1"/>
    <dgm:cxn modelId="{EFAEC675-6908-45AD-8964-8B0D51259D4D}" type="presParOf" srcId="{A2D475B5-616F-46EA-8AAA-8414E8243E58}" destId="{27B0D884-A9C5-43DF-A0EA-4F79FB6D569A}" srcOrd="2" destOrd="0" presId="urn:microsoft.com/office/officeart/2005/8/layout/orgChart1"/>
    <dgm:cxn modelId="{0F2F8139-8447-467D-B5EA-12B1732F0727}" type="presParOf" srcId="{A2D475B5-616F-46EA-8AAA-8414E8243E58}" destId="{1DB0D8E4-3329-4099-835A-A2FA299560F9}" srcOrd="3" destOrd="0" presId="urn:microsoft.com/office/officeart/2005/8/layout/orgChart1"/>
    <dgm:cxn modelId="{8EC73F07-86F0-4119-8A90-6DD61BE7540B}" type="presParOf" srcId="{1DB0D8E4-3329-4099-835A-A2FA299560F9}" destId="{495D8F06-1C59-4684-9C1B-A50AF20ACB29}" srcOrd="0" destOrd="0" presId="urn:microsoft.com/office/officeart/2005/8/layout/orgChart1"/>
    <dgm:cxn modelId="{B24D9D4E-4D7D-4343-B1DB-96D8C8083596}" type="presParOf" srcId="{495D8F06-1C59-4684-9C1B-A50AF20ACB29}" destId="{E696851A-A59C-4AB2-B233-DF2CF4AC0599}" srcOrd="0" destOrd="0" presId="urn:microsoft.com/office/officeart/2005/8/layout/orgChart1"/>
    <dgm:cxn modelId="{B2BE01D4-94D6-4BEA-BBA9-18CAF8B601F4}" type="presParOf" srcId="{495D8F06-1C59-4684-9C1B-A50AF20ACB29}" destId="{B9F2FF22-225B-488D-963D-3A70FF168BD2}" srcOrd="1" destOrd="0" presId="urn:microsoft.com/office/officeart/2005/8/layout/orgChart1"/>
    <dgm:cxn modelId="{AEB7B5C9-F5A9-44C3-9896-2C425FF42B25}" type="presParOf" srcId="{1DB0D8E4-3329-4099-835A-A2FA299560F9}" destId="{E0589508-8158-4C11-8756-D428DD03B129}" srcOrd="1" destOrd="0" presId="urn:microsoft.com/office/officeart/2005/8/layout/orgChart1"/>
    <dgm:cxn modelId="{BA1811E0-B716-4041-A841-B6F8D5FD1976}" type="presParOf" srcId="{1DB0D8E4-3329-4099-835A-A2FA299560F9}" destId="{E790ED15-EFDD-46FF-9112-0FDF3D94BF75}" srcOrd="2" destOrd="0" presId="urn:microsoft.com/office/officeart/2005/8/layout/orgChart1"/>
    <dgm:cxn modelId="{29029A6B-CC4A-4B77-8DFD-1B0EDF5B9088}" type="presParOf" srcId="{A2D475B5-616F-46EA-8AAA-8414E8243E58}" destId="{86833463-6D9C-40C3-B297-F8B8BC5B9A85}" srcOrd="4" destOrd="0" presId="urn:microsoft.com/office/officeart/2005/8/layout/orgChart1"/>
    <dgm:cxn modelId="{CD232DBA-ECEC-4633-938B-E32B07F3A7D5}" type="presParOf" srcId="{A2D475B5-616F-46EA-8AAA-8414E8243E58}" destId="{B616B215-403D-4F54-B6FE-9AC374891B22}" srcOrd="5" destOrd="0" presId="urn:microsoft.com/office/officeart/2005/8/layout/orgChart1"/>
    <dgm:cxn modelId="{133C0F64-CCBC-4A01-9592-A17E0EC03D2E}" type="presParOf" srcId="{B616B215-403D-4F54-B6FE-9AC374891B22}" destId="{550BDB19-3E4A-4B09-BD23-BBFCBB7B93BE}" srcOrd="0" destOrd="0" presId="urn:microsoft.com/office/officeart/2005/8/layout/orgChart1"/>
    <dgm:cxn modelId="{E039783A-B6F5-4723-A347-F6FF508FAFE2}" type="presParOf" srcId="{550BDB19-3E4A-4B09-BD23-BBFCBB7B93BE}" destId="{D4176320-F991-4124-AF3D-1314393A0FBE}" srcOrd="0" destOrd="0" presId="urn:microsoft.com/office/officeart/2005/8/layout/orgChart1"/>
    <dgm:cxn modelId="{704163EF-74FC-49AC-A22B-EEAFCD60A2E0}" type="presParOf" srcId="{550BDB19-3E4A-4B09-BD23-BBFCBB7B93BE}" destId="{59A6CF84-0CD4-4F0D-BE24-94DBF5CF615E}" srcOrd="1" destOrd="0" presId="urn:microsoft.com/office/officeart/2005/8/layout/orgChart1"/>
    <dgm:cxn modelId="{39004B73-49EF-4B49-88B2-2A1B808A3A77}" type="presParOf" srcId="{B616B215-403D-4F54-B6FE-9AC374891B22}" destId="{5F23EF56-8D81-441A-BBBE-1800AE2931C8}" srcOrd="1" destOrd="0" presId="urn:microsoft.com/office/officeart/2005/8/layout/orgChart1"/>
    <dgm:cxn modelId="{A78FBC39-BE46-4578-A85D-E10F7F0071FD}" type="presParOf" srcId="{B616B215-403D-4F54-B6FE-9AC374891B22}" destId="{2CC2BD71-BD48-4FE3-8E33-0945A80B1647}" srcOrd="2" destOrd="0" presId="urn:microsoft.com/office/officeart/2005/8/layout/orgChart1"/>
    <dgm:cxn modelId="{4EF9512E-029A-49C4-AE45-3DBACE5F3123}" type="presParOf" srcId="{A2D475B5-616F-46EA-8AAA-8414E8243E58}" destId="{E9EBF5FB-07E1-454F-8117-08AF1C48764D}" srcOrd="6" destOrd="0" presId="urn:microsoft.com/office/officeart/2005/8/layout/orgChart1"/>
    <dgm:cxn modelId="{7823C48E-53F6-43EA-AEA8-FAAEBF5D7BFD}" type="presParOf" srcId="{A2D475B5-616F-46EA-8AAA-8414E8243E58}" destId="{224B0A01-A1A0-4870-9144-F10A66B6F165}" srcOrd="7" destOrd="0" presId="urn:microsoft.com/office/officeart/2005/8/layout/orgChart1"/>
    <dgm:cxn modelId="{14FAE4D9-2A3B-4A08-81F0-74A9590EE847}" type="presParOf" srcId="{224B0A01-A1A0-4870-9144-F10A66B6F165}" destId="{CF94999B-B803-4F68-8F5F-9F3F620E715F}" srcOrd="0" destOrd="0" presId="urn:microsoft.com/office/officeart/2005/8/layout/orgChart1"/>
    <dgm:cxn modelId="{1613739C-3EFB-4507-8BE5-7C07AF7B6449}" type="presParOf" srcId="{CF94999B-B803-4F68-8F5F-9F3F620E715F}" destId="{8AB8C552-C49E-4AA7-9C0C-9E0BA9736E54}" srcOrd="0" destOrd="0" presId="urn:microsoft.com/office/officeart/2005/8/layout/orgChart1"/>
    <dgm:cxn modelId="{15F0F56E-DCB8-4CB6-80B7-1DDB7B14A196}" type="presParOf" srcId="{CF94999B-B803-4F68-8F5F-9F3F620E715F}" destId="{1C4DF319-E7DA-454F-A3DC-EDD4B1EBB735}" srcOrd="1" destOrd="0" presId="urn:microsoft.com/office/officeart/2005/8/layout/orgChart1"/>
    <dgm:cxn modelId="{6F9C6D2C-6822-428C-8E30-85A4A3DE7CC9}" type="presParOf" srcId="{224B0A01-A1A0-4870-9144-F10A66B6F165}" destId="{132AE18D-E860-48F4-98DD-5177E683E38E}" srcOrd="1" destOrd="0" presId="urn:microsoft.com/office/officeart/2005/8/layout/orgChart1"/>
    <dgm:cxn modelId="{4195A2E0-8B94-426D-9933-D6929F104769}" type="presParOf" srcId="{224B0A01-A1A0-4870-9144-F10A66B6F165}" destId="{ABA159BD-8F4D-4FA2-AD4E-BDD138F000E0}" srcOrd="2" destOrd="0" presId="urn:microsoft.com/office/officeart/2005/8/layout/orgChart1"/>
    <dgm:cxn modelId="{637BDBEA-F595-4300-90EE-57F47A37F8B9}" type="presParOf" srcId="{A2D475B5-616F-46EA-8AAA-8414E8243E58}" destId="{D2155163-D223-452D-93FB-0FE8CB4DFCC3}" srcOrd="8" destOrd="0" presId="urn:microsoft.com/office/officeart/2005/8/layout/orgChart1"/>
    <dgm:cxn modelId="{2568F942-4EFB-4231-A33B-78188CD5C410}" type="presParOf" srcId="{A2D475B5-616F-46EA-8AAA-8414E8243E58}" destId="{CC2DB25E-4265-4824-9F81-3D57D50411EA}" srcOrd="9" destOrd="0" presId="urn:microsoft.com/office/officeart/2005/8/layout/orgChart1"/>
    <dgm:cxn modelId="{CBE4BF91-DB2B-438B-B04D-AB880C93F3DE}" type="presParOf" srcId="{CC2DB25E-4265-4824-9F81-3D57D50411EA}" destId="{9D1231E1-EE05-47AE-99DB-84F5A9DEABDF}" srcOrd="0" destOrd="0" presId="urn:microsoft.com/office/officeart/2005/8/layout/orgChart1"/>
    <dgm:cxn modelId="{02C04510-3CFC-43C8-81E5-9992A236A634}" type="presParOf" srcId="{9D1231E1-EE05-47AE-99DB-84F5A9DEABDF}" destId="{1A9EA7CC-88D2-46EC-AC1F-383D87090328}" srcOrd="0" destOrd="0" presId="urn:microsoft.com/office/officeart/2005/8/layout/orgChart1"/>
    <dgm:cxn modelId="{952514A1-3AC9-4A44-8DDE-39CB9CCFE259}" type="presParOf" srcId="{9D1231E1-EE05-47AE-99DB-84F5A9DEABDF}" destId="{8269608B-A400-45D6-99A4-4AD8D617FC32}" srcOrd="1" destOrd="0" presId="urn:microsoft.com/office/officeart/2005/8/layout/orgChart1"/>
    <dgm:cxn modelId="{26A17FA5-F830-4504-97AB-4BEAE31D04E0}" type="presParOf" srcId="{CC2DB25E-4265-4824-9F81-3D57D50411EA}" destId="{F3B09234-B741-4357-A818-584D562A3862}" srcOrd="1" destOrd="0" presId="urn:microsoft.com/office/officeart/2005/8/layout/orgChart1"/>
    <dgm:cxn modelId="{0580803C-8EA7-4AA8-8E20-251B46E2D080}" type="presParOf" srcId="{CC2DB25E-4265-4824-9F81-3D57D50411EA}" destId="{DF2EAD03-337D-4723-AF3E-1AC7D8C257BB}" srcOrd="2" destOrd="0" presId="urn:microsoft.com/office/officeart/2005/8/layout/orgChart1"/>
    <dgm:cxn modelId="{9C1ADCAB-E79C-4ABC-84C6-ACC2B0B9A5D6}" type="presParOf" srcId="{91689606-544E-4D59-9544-06DFB773DAFC}" destId="{82A95990-86AE-4719-A4F9-95AB13F8F235}" srcOrd="2" destOrd="0" presId="urn:microsoft.com/office/officeart/2005/8/layout/orgChart1"/>
    <dgm:cxn modelId="{0B944826-BC86-418E-B87D-56073BEDDF61}" type="presParOf" srcId="{E3B48D99-600E-49BF-9826-AC9CCFF2EF7C}" destId="{D7F199F9-AB07-406B-A4E7-2400EE280CC3}" srcOrd="2" destOrd="0" presId="urn:microsoft.com/office/officeart/2005/8/layout/orgChart1"/>
    <dgm:cxn modelId="{3293D419-4EF1-4513-A518-1A990BF1A6DE}" type="presParOf" srcId="{E3B48D99-600E-49BF-9826-AC9CCFF2EF7C}" destId="{4AA69FD9-48B6-4024-8D39-C6BC8FB54435}" srcOrd="3" destOrd="0" presId="urn:microsoft.com/office/officeart/2005/8/layout/orgChart1"/>
    <dgm:cxn modelId="{51EE3B90-5F69-4288-966F-E8F8AEEE5B26}" type="presParOf" srcId="{4AA69FD9-48B6-4024-8D39-C6BC8FB54435}" destId="{727796C7-5FBB-4B3E-A3E9-BCED371B8A6B}" srcOrd="0" destOrd="0" presId="urn:microsoft.com/office/officeart/2005/8/layout/orgChart1"/>
    <dgm:cxn modelId="{D7D25109-2768-471A-A571-87BAF3763262}" type="presParOf" srcId="{727796C7-5FBB-4B3E-A3E9-BCED371B8A6B}" destId="{43213D65-58A0-4674-95DA-57AEEC8CC0CD}" srcOrd="0" destOrd="0" presId="urn:microsoft.com/office/officeart/2005/8/layout/orgChart1"/>
    <dgm:cxn modelId="{1276ECEC-28A8-43F5-82A5-B9669238E8CB}" type="presParOf" srcId="{727796C7-5FBB-4B3E-A3E9-BCED371B8A6B}" destId="{994054F6-5B31-4A06-BC70-2EE706D8E521}" srcOrd="1" destOrd="0" presId="urn:microsoft.com/office/officeart/2005/8/layout/orgChart1"/>
    <dgm:cxn modelId="{5B7804D2-94B2-49C3-98C7-26CD5B73B25A}" type="presParOf" srcId="{4AA69FD9-48B6-4024-8D39-C6BC8FB54435}" destId="{4819739D-5A8C-4BC3-A3DB-D938C7FE72B4}" srcOrd="1" destOrd="0" presId="urn:microsoft.com/office/officeart/2005/8/layout/orgChart1"/>
    <dgm:cxn modelId="{F791BA43-9430-42D5-9FD9-6E54A4B5654B}" type="presParOf" srcId="{4819739D-5A8C-4BC3-A3DB-D938C7FE72B4}" destId="{B9E36EEC-05FE-41EE-A7BA-FC0F754C57BA}" srcOrd="0" destOrd="0" presId="urn:microsoft.com/office/officeart/2005/8/layout/orgChart1"/>
    <dgm:cxn modelId="{60D6D029-F2EB-48DE-BD08-A3CA7A58002B}" type="presParOf" srcId="{4819739D-5A8C-4BC3-A3DB-D938C7FE72B4}" destId="{780EB1D0-C59C-48CE-BCA7-A4F535BECBFA}" srcOrd="1" destOrd="0" presId="urn:microsoft.com/office/officeart/2005/8/layout/orgChart1"/>
    <dgm:cxn modelId="{47F98E7A-8B89-4702-AEDE-9F8D48FEAA17}" type="presParOf" srcId="{780EB1D0-C59C-48CE-BCA7-A4F535BECBFA}" destId="{3D2644DF-F223-4706-B21B-174848129A62}" srcOrd="0" destOrd="0" presId="urn:microsoft.com/office/officeart/2005/8/layout/orgChart1"/>
    <dgm:cxn modelId="{65C72941-E71D-4383-9429-077F393ACFB0}" type="presParOf" srcId="{3D2644DF-F223-4706-B21B-174848129A62}" destId="{565828BC-6B99-4195-89FF-61CFD06EFC97}" srcOrd="0" destOrd="0" presId="urn:microsoft.com/office/officeart/2005/8/layout/orgChart1"/>
    <dgm:cxn modelId="{619F02B6-5BF1-46C7-B84A-1DF16399E8ED}" type="presParOf" srcId="{3D2644DF-F223-4706-B21B-174848129A62}" destId="{CF4A39CD-DFF3-44CF-8518-C89BEA09E9F5}" srcOrd="1" destOrd="0" presId="urn:microsoft.com/office/officeart/2005/8/layout/orgChart1"/>
    <dgm:cxn modelId="{D3CD5282-4F61-4A1B-B655-28A4C563D613}" type="presParOf" srcId="{780EB1D0-C59C-48CE-BCA7-A4F535BECBFA}" destId="{0118FEFA-3155-4461-9A27-5E875D8BE792}" srcOrd="1" destOrd="0" presId="urn:microsoft.com/office/officeart/2005/8/layout/orgChart1"/>
    <dgm:cxn modelId="{41B32A06-BD2A-4A41-8373-9E9EB274AA93}" type="presParOf" srcId="{780EB1D0-C59C-48CE-BCA7-A4F535BECBFA}" destId="{3763B31E-04FD-4D15-8AB1-739421FEDF81}" srcOrd="2" destOrd="0" presId="urn:microsoft.com/office/officeart/2005/8/layout/orgChart1"/>
    <dgm:cxn modelId="{B4DE2A21-0FD1-4F29-A471-4D0A4B22C82C}" type="presParOf" srcId="{4819739D-5A8C-4BC3-A3DB-D938C7FE72B4}" destId="{51119BE3-F640-431B-9B68-811220A773A6}" srcOrd="2" destOrd="0" presId="urn:microsoft.com/office/officeart/2005/8/layout/orgChart1"/>
    <dgm:cxn modelId="{A0D1E218-7D9D-4511-842E-089C3AF0D7DE}" type="presParOf" srcId="{4819739D-5A8C-4BC3-A3DB-D938C7FE72B4}" destId="{24CFF513-F0BF-41B8-BA5E-9B78B7B0A66C}" srcOrd="3" destOrd="0" presId="urn:microsoft.com/office/officeart/2005/8/layout/orgChart1"/>
    <dgm:cxn modelId="{E760D17A-49F3-48CE-889A-5B50C3005041}" type="presParOf" srcId="{24CFF513-F0BF-41B8-BA5E-9B78B7B0A66C}" destId="{C9263012-2D44-4C13-BCDE-B65F44378CF4}" srcOrd="0" destOrd="0" presId="urn:microsoft.com/office/officeart/2005/8/layout/orgChart1"/>
    <dgm:cxn modelId="{4D928B1B-6304-4ED6-90B9-79288399CFE4}" type="presParOf" srcId="{C9263012-2D44-4C13-BCDE-B65F44378CF4}" destId="{CA65E1E0-9767-41C3-83C8-D64CC9E2747F}" srcOrd="0" destOrd="0" presId="urn:microsoft.com/office/officeart/2005/8/layout/orgChart1"/>
    <dgm:cxn modelId="{5E0F22BF-E888-49C4-A0AC-2995F3CA8D9F}" type="presParOf" srcId="{C9263012-2D44-4C13-BCDE-B65F44378CF4}" destId="{799CE497-4F8E-48A6-BC52-87ED7073E778}" srcOrd="1" destOrd="0" presId="urn:microsoft.com/office/officeart/2005/8/layout/orgChart1"/>
    <dgm:cxn modelId="{EC4E0F2E-826E-4E10-B5D0-FC2E259CC4D2}" type="presParOf" srcId="{24CFF513-F0BF-41B8-BA5E-9B78B7B0A66C}" destId="{065BC5EF-8503-44BF-BBD3-400551572CEA}" srcOrd="1" destOrd="0" presId="urn:microsoft.com/office/officeart/2005/8/layout/orgChart1"/>
    <dgm:cxn modelId="{F7B934C2-F643-4A0A-9E7E-2E19C8B602A1}" type="presParOf" srcId="{24CFF513-F0BF-41B8-BA5E-9B78B7B0A66C}" destId="{91A1CEEE-A332-4E34-95E8-765F653EE7CF}" srcOrd="2" destOrd="0" presId="urn:microsoft.com/office/officeart/2005/8/layout/orgChart1"/>
    <dgm:cxn modelId="{E7A2D869-B844-4013-B650-BC8E0ECF5C86}" type="presParOf" srcId="{4819739D-5A8C-4BC3-A3DB-D938C7FE72B4}" destId="{CD029501-4BD6-4223-A2E8-92F887BAA733}" srcOrd="4" destOrd="0" presId="urn:microsoft.com/office/officeart/2005/8/layout/orgChart1"/>
    <dgm:cxn modelId="{B0B79ABD-3C2B-4A6A-912B-07E231FF503C}" type="presParOf" srcId="{4819739D-5A8C-4BC3-A3DB-D938C7FE72B4}" destId="{826AA92B-8D83-439E-958C-2F526EDC27C5}" srcOrd="5" destOrd="0" presId="urn:microsoft.com/office/officeart/2005/8/layout/orgChart1"/>
    <dgm:cxn modelId="{043DFCD6-B12C-4832-BE1A-EFB50BC87D82}" type="presParOf" srcId="{826AA92B-8D83-439E-958C-2F526EDC27C5}" destId="{7A5A5902-5BE3-4716-9187-E84D9DB029C3}" srcOrd="0" destOrd="0" presId="urn:microsoft.com/office/officeart/2005/8/layout/orgChart1"/>
    <dgm:cxn modelId="{C901CC14-24E3-4F16-A443-127FD258B6E4}" type="presParOf" srcId="{7A5A5902-5BE3-4716-9187-E84D9DB029C3}" destId="{FEA23B1D-E649-48D0-998B-874E67817270}" srcOrd="0" destOrd="0" presId="urn:microsoft.com/office/officeart/2005/8/layout/orgChart1"/>
    <dgm:cxn modelId="{3B3A0605-F85B-4892-A2EC-A8EBBE802B09}" type="presParOf" srcId="{7A5A5902-5BE3-4716-9187-E84D9DB029C3}" destId="{FECE0826-301C-486C-A3AB-D44803331DD4}" srcOrd="1" destOrd="0" presId="urn:microsoft.com/office/officeart/2005/8/layout/orgChart1"/>
    <dgm:cxn modelId="{C13A479F-2DB2-4FD9-BCF4-129F2C8AF3E0}" type="presParOf" srcId="{826AA92B-8D83-439E-958C-2F526EDC27C5}" destId="{D79C9C3F-9C87-440A-A533-F9CFAE024656}" srcOrd="1" destOrd="0" presId="urn:microsoft.com/office/officeart/2005/8/layout/orgChart1"/>
    <dgm:cxn modelId="{847E82A7-E028-46EE-B364-561A73518450}" type="presParOf" srcId="{826AA92B-8D83-439E-958C-2F526EDC27C5}" destId="{6745F613-7233-4987-9600-DE0B66D2F8EC}" srcOrd="2" destOrd="0" presId="urn:microsoft.com/office/officeart/2005/8/layout/orgChart1"/>
    <dgm:cxn modelId="{5EDBADDC-9212-437B-A4EA-61C9A8F538EE}" type="presParOf" srcId="{4819739D-5A8C-4BC3-A3DB-D938C7FE72B4}" destId="{9CE4ECE3-5D94-49DB-9381-B3F83077E30A}" srcOrd="6" destOrd="0" presId="urn:microsoft.com/office/officeart/2005/8/layout/orgChart1"/>
    <dgm:cxn modelId="{B974CA87-EF55-4574-BCD1-2E7821898429}" type="presParOf" srcId="{4819739D-5A8C-4BC3-A3DB-D938C7FE72B4}" destId="{9C91708C-E26B-4A97-B682-34999A8030BD}" srcOrd="7" destOrd="0" presId="urn:microsoft.com/office/officeart/2005/8/layout/orgChart1"/>
    <dgm:cxn modelId="{5BA8540F-6574-462D-A1F4-B0C0DBE6E4AD}" type="presParOf" srcId="{9C91708C-E26B-4A97-B682-34999A8030BD}" destId="{0538BC18-C5A9-4CF3-8E53-BF5E872AD77C}" srcOrd="0" destOrd="0" presId="urn:microsoft.com/office/officeart/2005/8/layout/orgChart1"/>
    <dgm:cxn modelId="{C19C73A8-011E-474E-8B3E-8C3D2E41150A}" type="presParOf" srcId="{0538BC18-C5A9-4CF3-8E53-BF5E872AD77C}" destId="{DE86AD3C-E703-49BB-8BAD-57B8308F49FF}" srcOrd="0" destOrd="0" presId="urn:microsoft.com/office/officeart/2005/8/layout/orgChart1"/>
    <dgm:cxn modelId="{CE48BD32-C930-49E8-A5C2-A2BFE9A4FAB7}" type="presParOf" srcId="{0538BC18-C5A9-4CF3-8E53-BF5E872AD77C}" destId="{8FF03A28-F8E7-4D9B-8C61-456DF291DFF3}" srcOrd="1" destOrd="0" presId="urn:microsoft.com/office/officeart/2005/8/layout/orgChart1"/>
    <dgm:cxn modelId="{FCC95088-7CB9-4884-9193-D4E866CD7ECF}" type="presParOf" srcId="{9C91708C-E26B-4A97-B682-34999A8030BD}" destId="{28E9452A-0906-4C7D-A34F-A1F55094BB3E}" srcOrd="1" destOrd="0" presId="urn:microsoft.com/office/officeart/2005/8/layout/orgChart1"/>
    <dgm:cxn modelId="{49BDF8E2-438F-402D-91D4-6CB356FF8C85}" type="presParOf" srcId="{9C91708C-E26B-4A97-B682-34999A8030BD}" destId="{C312698C-E078-475F-A19D-CF07114F304A}" srcOrd="2" destOrd="0" presId="urn:microsoft.com/office/officeart/2005/8/layout/orgChart1"/>
    <dgm:cxn modelId="{D6C8DE9E-22A1-40AF-A0C3-77670F04680D}" type="presParOf" srcId="{4819739D-5A8C-4BC3-A3DB-D938C7FE72B4}" destId="{4B7D530B-1D9E-4EC4-B00A-5D72129D07CF}" srcOrd="8" destOrd="0" presId="urn:microsoft.com/office/officeart/2005/8/layout/orgChart1"/>
    <dgm:cxn modelId="{A39AD150-2854-405B-B868-9B00B456B2BE}" type="presParOf" srcId="{4819739D-5A8C-4BC3-A3DB-D938C7FE72B4}" destId="{9E9E1AA2-2BA9-4AF1-AE06-5EC7BABC6259}" srcOrd="9" destOrd="0" presId="urn:microsoft.com/office/officeart/2005/8/layout/orgChart1"/>
    <dgm:cxn modelId="{FC5C55D4-9210-410F-A541-62EFA2BAF874}" type="presParOf" srcId="{9E9E1AA2-2BA9-4AF1-AE06-5EC7BABC6259}" destId="{7DF6AF99-447A-45F0-9DDE-21E3D084E512}" srcOrd="0" destOrd="0" presId="urn:microsoft.com/office/officeart/2005/8/layout/orgChart1"/>
    <dgm:cxn modelId="{7A9FCE82-D21D-4282-A7A1-A648DA4ABEEF}" type="presParOf" srcId="{7DF6AF99-447A-45F0-9DDE-21E3D084E512}" destId="{EDC0C1DD-8286-4A54-92BF-C61BC5E4244E}" srcOrd="0" destOrd="0" presId="urn:microsoft.com/office/officeart/2005/8/layout/orgChart1"/>
    <dgm:cxn modelId="{CF0E1698-4632-4183-A914-5EF959D4E83A}" type="presParOf" srcId="{7DF6AF99-447A-45F0-9DDE-21E3D084E512}" destId="{D4417042-7750-48DC-9DC6-6F63E4805C7E}" srcOrd="1" destOrd="0" presId="urn:microsoft.com/office/officeart/2005/8/layout/orgChart1"/>
    <dgm:cxn modelId="{3811FF3D-8FF8-48A9-AE2B-D344D8F9B5EF}" type="presParOf" srcId="{9E9E1AA2-2BA9-4AF1-AE06-5EC7BABC6259}" destId="{07504FD9-09D9-4708-BE8C-2B53FB43E608}" srcOrd="1" destOrd="0" presId="urn:microsoft.com/office/officeart/2005/8/layout/orgChart1"/>
    <dgm:cxn modelId="{9D7F1191-DE19-47B0-86B4-6DAC5D2F73A0}" type="presParOf" srcId="{9E9E1AA2-2BA9-4AF1-AE06-5EC7BABC6259}" destId="{9C095B24-914E-4676-8B34-3D84D0D724BE}" srcOrd="2" destOrd="0" presId="urn:microsoft.com/office/officeart/2005/8/layout/orgChart1"/>
    <dgm:cxn modelId="{45A242D1-160A-4F68-9435-A23B13AC753D}" type="presParOf" srcId="{4AA69FD9-48B6-4024-8D39-C6BC8FB54435}" destId="{FEF9F784-4D7D-4E73-82C7-2C856F31384B}" srcOrd="2" destOrd="0" presId="urn:microsoft.com/office/officeart/2005/8/layout/orgChart1"/>
    <dgm:cxn modelId="{3F3B3822-9A11-4CF3-8968-D19E8F73114B}" type="presParOf" srcId="{E3B48D99-600E-49BF-9826-AC9CCFF2EF7C}" destId="{A238177C-6FA5-47F5-A8F2-7452B4A0014B}" srcOrd="4" destOrd="0" presId="urn:microsoft.com/office/officeart/2005/8/layout/orgChart1"/>
    <dgm:cxn modelId="{9A43B0A5-3908-46D9-9A07-FFF529A86512}" type="presParOf" srcId="{E3B48D99-600E-49BF-9826-AC9CCFF2EF7C}" destId="{A4DD8400-6C8E-4775-AA0E-64CAF83D7605}" srcOrd="5" destOrd="0" presId="urn:microsoft.com/office/officeart/2005/8/layout/orgChart1"/>
    <dgm:cxn modelId="{DBF8A55B-8A04-473C-91D5-65D2C34E60FC}" type="presParOf" srcId="{A4DD8400-6C8E-4775-AA0E-64CAF83D7605}" destId="{BEA749CC-1574-4627-A114-22DEE25797B2}" srcOrd="0" destOrd="0" presId="urn:microsoft.com/office/officeart/2005/8/layout/orgChart1"/>
    <dgm:cxn modelId="{CD70AAF9-0BF5-4893-BA3D-FD2A3CF44729}" type="presParOf" srcId="{BEA749CC-1574-4627-A114-22DEE25797B2}" destId="{38E459CB-B5DB-4C81-8FBE-59ECA46B18DF}" srcOrd="0" destOrd="0" presId="urn:microsoft.com/office/officeart/2005/8/layout/orgChart1"/>
    <dgm:cxn modelId="{9EBB82B2-92DA-4AAB-9FD2-276A0B316E99}" type="presParOf" srcId="{BEA749CC-1574-4627-A114-22DEE25797B2}" destId="{7C0FE08D-7D45-4FF6-AA91-353CE0017445}" srcOrd="1" destOrd="0" presId="urn:microsoft.com/office/officeart/2005/8/layout/orgChart1"/>
    <dgm:cxn modelId="{8DB46BF6-ABE5-4676-8F42-128BB99FA761}" type="presParOf" srcId="{A4DD8400-6C8E-4775-AA0E-64CAF83D7605}" destId="{DE785090-313D-479A-8E23-D93A3047E3F8}" srcOrd="1" destOrd="0" presId="urn:microsoft.com/office/officeart/2005/8/layout/orgChart1"/>
    <dgm:cxn modelId="{5000933D-7BE6-4687-B338-606EBA60533C}" type="presParOf" srcId="{A4DD8400-6C8E-4775-AA0E-64CAF83D7605}" destId="{46C714FD-7FA4-44A6-87C6-549CDF22BA3C}" srcOrd="2" destOrd="0" presId="urn:microsoft.com/office/officeart/2005/8/layout/orgChart1"/>
    <dgm:cxn modelId="{2341C2DB-DDCE-4505-AF13-4F6294897E8F}" type="presParOf" srcId="{85CE1176-BD45-4BA7-B014-EDAE0E8CC751}" destId="{4384AD17-1B7D-4FDA-B805-7E56AD1070B3}" srcOrd="2" destOrd="0" presId="urn:microsoft.com/office/officeart/2005/8/layout/orgChart1"/>
    <dgm:cxn modelId="{F30F27CB-5B65-49AE-8E6E-5F71DA11ED5A}" type="presParOf" srcId="{A231A2CA-27E3-4B55-A4B9-4A36CAB2619F}" destId="{7B2F62F4-A65A-441C-84B6-7F22A0CC4251}" srcOrd="1" destOrd="0" presId="urn:microsoft.com/office/officeart/2005/8/layout/orgChart1"/>
    <dgm:cxn modelId="{C9CB920D-B9BE-4758-8B6C-D2EF55D01293}" type="presParOf" srcId="{7B2F62F4-A65A-441C-84B6-7F22A0CC4251}" destId="{C0E14B2F-AE3D-4F9E-A1A3-CD18DA9D7734}" srcOrd="0" destOrd="0" presId="urn:microsoft.com/office/officeart/2005/8/layout/orgChart1"/>
    <dgm:cxn modelId="{81C81F8F-D325-49BB-B8FA-3886B0CAB78F}" type="presParOf" srcId="{C0E14B2F-AE3D-4F9E-A1A3-CD18DA9D7734}" destId="{36E0B2EA-5D5A-4099-9495-D7268DD4BAD9}" srcOrd="0" destOrd="0" presId="urn:microsoft.com/office/officeart/2005/8/layout/orgChart1"/>
    <dgm:cxn modelId="{3F696762-CC15-4C50-84DC-92C6B8AA4E20}" type="presParOf" srcId="{C0E14B2F-AE3D-4F9E-A1A3-CD18DA9D7734}" destId="{12117E11-DBF1-48FE-8CB5-5B7FE67C019E}" srcOrd="1" destOrd="0" presId="urn:microsoft.com/office/officeart/2005/8/layout/orgChart1"/>
    <dgm:cxn modelId="{3D3A2F75-2E31-4343-9353-1AF7DAB8818A}" type="presParOf" srcId="{7B2F62F4-A65A-441C-84B6-7F22A0CC4251}" destId="{787F44CB-D8C6-4733-87BF-3E3AEF108201}" srcOrd="1" destOrd="0" presId="urn:microsoft.com/office/officeart/2005/8/layout/orgChart1"/>
    <dgm:cxn modelId="{F6E9F483-B03F-471F-8EA3-C62DD4B1ADAB}" type="presParOf" srcId="{787F44CB-D8C6-4733-87BF-3E3AEF108201}" destId="{D66A4FCE-B222-4C6B-BDDA-E5080C02D640}" srcOrd="0" destOrd="0" presId="urn:microsoft.com/office/officeart/2005/8/layout/orgChart1"/>
    <dgm:cxn modelId="{C17763ED-9250-4033-9AF1-BE8F66E1DFEE}" type="presParOf" srcId="{787F44CB-D8C6-4733-87BF-3E3AEF108201}" destId="{948F520C-6D9D-40AC-9ECB-18D1EAD8FD54}" srcOrd="1" destOrd="0" presId="urn:microsoft.com/office/officeart/2005/8/layout/orgChart1"/>
    <dgm:cxn modelId="{9C0548E4-C151-412B-B062-08A1961EBFCA}" type="presParOf" srcId="{948F520C-6D9D-40AC-9ECB-18D1EAD8FD54}" destId="{F6948079-7A7D-48E4-8CDD-50A1B83A7C71}" srcOrd="0" destOrd="0" presId="urn:microsoft.com/office/officeart/2005/8/layout/orgChart1"/>
    <dgm:cxn modelId="{FBAD6958-87A6-4271-BD6D-09497D17807D}" type="presParOf" srcId="{F6948079-7A7D-48E4-8CDD-50A1B83A7C71}" destId="{937B99C6-27FF-4394-978E-9C9A006AC56F}" srcOrd="0" destOrd="0" presId="urn:microsoft.com/office/officeart/2005/8/layout/orgChart1"/>
    <dgm:cxn modelId="{F904B82A-5323-490B-8095-7E5B5437BCB0}" type="presParOf" srcId="{F6948079-7A7D-48E4-8CDD-50A1B83A7C71}" destId="{33E625C3-4E13-48A0-9131-C9E055482388}" srcOrd="1" destOrd="0" presId="urn:microsoft.com/office/officeart/2005/8/layout/orgChart1"/>
    <dgm:cxn modelId="{0EA93908-DBA9-4886-B9DB-609B1EB5A38C}" type="presParOf" srcId="{948F520C-6D9D-40AC-9ECB-18D1EAD8FD54}" destId="{A33B434F-88D5-448E-965E-E0D63BD0F6A8}" srcOrd="1" destOrd="0" presId="urn:microsoft.com/office/officeart/2005/8/layout/orgChart1"/>
    <dgm:cxn modelId="{FDA6C776-67AF-44B0-A38B-6414439F954C}" type="presParOf" srcId="{A33B434F-88D5-448E-965E-E0D63BD0F6A8}" destId="{A88C8BB0-75E7-4FC6-A77D-5A2A96C4A781}" srcOrd="0" destOrd="0" presId="urn:microsoft.com/office/officeart/2005/8/layout/orgChart1"/>
    <dgm:cxn modelId="{A91419AC-EFC3-4953-B6E4-A6514D1830BD}" type="presParOf" srcId="{A33B434F-88D5-448E-965E-E0D63BD0F6A8}" destId="{AE868624-CB6C-4DA1-A911-80A160BCC00E}" srcOrd="1" destOrd="0" presId="urn:microsoft.com/office/officeart/2005/8/layout/orgChart1"/>
    <dgm:cxn modelId="{A3A82088-0D06-4CC7-8926-A7027D80553D}" type="presParOf" srcId="{AE868624-CB6C-4DA1-A911-80A160BCC00E}" destId="{9D84FC82-4700-4E56-8C60-042BB854DD4E}" srcOrd="0" destOrd="0" presId="urn:microsoft.com/office/officeart/2005/8/layout/orgChart1"/>
    <dgm:cxn modelId="{BB01B16E-6B85-47BC-8AF1-52C26BA25C85}" type="presParOf" srcId="{9D84FC82-4700-4E56-8C60-042BB854DD4E}" destId="{2B3C3F1B-516C-4044-8E17-4521EDCDD272}" srcOrd="0" destOrd="0" presId="urn:microsoft.com/office/officeart/2005/8/layout/orgChart1"/>
    <dgm:cxn modelId="{C68BDDEF-3F5F-4C32-8D76-114D76C8E746}" type="presParOf" srcId="{9D84FC82-4700-4E56-8C60-042BB854DD4E}" destId="{7C859DD7-9775-4838-B75D-851FE3D184F3}" srcOrd="1" destOrd="0" presId="urn:microsoft.com/office/officeart/2005/8/layout/orgChart1"/>
    <dgm:cxn modelId="{2E779AD3-367D-4A19-B1CD-8F3323CD7ADB}" type="presParOf" srcId="{AE868624-CB6C-4DA1-A911-80A160BCC00E}" destId="{401DDC3E-BE09-4108-82F1-0EACC9205BDA}" srcOrd="1" destOrd="0" presId="urn:microsoft.com/office/officeart/2005/8/layout/orgChart1"/>
    <dgm:cxn modelId="{FD537B9F-5AA5-4714-93EB-16B925590586}" type="presParOf" srcId="{AE868624-CB6C-4DA1-A911-80A160BCC00E}" destId="{D6F3E997-BC0C-4AEF-98F4-FFC5415FCC53}" srcOrd="2" destOrd="0" presId="urn:microsoft.com/office/officeart/2005/8/layout/orgChart1"/>
    <dgm:cxn modelId="{10362634-C875-4024-AF11-79BEE4D8E522}" type="presParOf" srcId="{948F520C-6D9D-40AC-9ECB-18D1EAD8FD54}" destId="{FDB62C32-D39E-496A-832B-DAD97738B175}" srcOrd="2" destOrd="0" presId="urn:microsoft.com/office/officeart/2005/8/layout/orgChart1"/>
    <dgm:cxn modelId="{805E916F-0781-464E-BC46-14BCCDA8558F}" type="presParOf" srcId="{7B2F62F4-A65A-441C-84B6-7F22A0CC4251}" destId="{6E06897E-28B1-42D9-B3D7-8AE7E3B97B0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33F42-8832-433E-ADA4-9EBF4BE07D4A}" type="doc">
      <dgm:prSet loTypeId="urn:microsoft.com/office/officeart/2005/8/layout/hierarchy1" loCatId="hierarchy" qsTypeId="urn:microsoft.com/office/officeart/2009/2/quickstyle/3d8" qsCatId="3D" csTypeId="urn:microsoft.com/office/officeart/2005/8/colors/colorful1" csCatId="colorful" phldr="1"/>
      <dgm:spPr/>
      <dgm:t>
        <a:bodyPr/>
        <a:lstStyle/>
        <a:p>
          <a:endParaRPr lang="es-ES"/>
        </a:p>
      </dgm:t>
    </dgm:pt>
    <dgm:pt modelId="{242E0D44-7667-44FA-A241-86B25FCD04C2}">
      <dgm:prSet phldrT="[Texto]" custT="1"/>
      <dgm:spPr/>
      <dgm:t>
        <a:bodyPr/>
        <a:lstStyle/>
        <a:p>
          <a:pPr algn="ctr"/>
          <a:r>
            <a:rPr lang="es-ES" sz="1800" b="1" dirty="0">
              <a:latin typeface="Arial" panose="020B0604020202020204" pitchFamily="34" charset="0"/>
              <a:cs typeface="Arial" panose="020B0604020202020204" pitchFamily="34" charset="0"/>
            </a:rPr>
            <a:t>PERFIL DE CUALIFICACIÓN</a:t>
          </a:r>
        </a:p>
      </dgm:t>
    </dgm:pt>
    <dgm:pt modelId="{44F63E2D-2761-4945-B31E-B9BFC88878F2}" type="parTrans" cxnId="{4EE7B05A-A29C-4142-B1C1-D6BAB106E74E}">
      <dgm:prSet/>
      <dgm:spPr/>
      <dgm:t>
        <a:bodyPr/>
        <a:lstStyle/>
        <a:p>
          <a:pPr algn="ctr"/>
          <a:endParaRPr lang="es-ES">
            <a:latin typeface="Arial" panose="020B0604020202020204" pitchFamily="34" charset="0"/>
            <a:cs typeface="Arial" panose="020B0604020202020204" pitchFamily="34" charset="0"/>
          </a:endParaRPr>
        </a:p>
      </dgm:t>
    </dgm:pt>
    <dgm:pt modelId="{7F95C6F9-C0A6-4358-897F-F9E68E62FE67}" type="sibTrans" cxnId="{4EE7B05A-A29C-4142-B1C1-D6BAB106E74E}">
      <dgm:prSet/>
      <dgm:spPr/>
      <dgm:t>
        <a:bodyPr/>
        <a:lstStyle/>
        <a:p>
          <a:pPr algn="ctr"/>
          <a:endParaRPr lang="es-ES">
            <a:latin typeface="Arial" panose="020B0604020202020204" pitchFamily="34" charset="0"/>
            <a:cs typeface="Arial" panose="020B0604020202020204" pitchFamily="34" charset="0"/>
          </a:endParaRPr>
        </a:p>
      </dgm:t>
    </dgm:pt>
    <dgm:pt modelId="{22BE7091-8DC1-4164-98B1-F02DDA48A9AC}">
      <dgm:prSet phldrT="[Texto]" custT="1"/>
      <dgm:spPr/>
      <dgm:t>
        <a:bodyPr/>
        <a:lstStyle/>
        <a:p>
          <a:pPr algn="ctr"/>
          <a:r>
            <a:rPr lang="es-ES" sz="1200" dirty="0">
              <a:latin typeface="Arial" panose="020B0604020202020204" pitchFamily="34" charset="0"/>
              <a:cs typeface="Arial" panose="020B0604020202020204" pitchFamily="34" charset="0"/>
            </a:rPr>
            <a:t>EDUCACIÓN Y EXPERIENCIA INICIAL</a:t>
          </a:r>
        </a:p>
      </dgm:t>
    </dgm:pt>
    <dgm:pt modelId="{E75288B7-D5A6-44F4-B564-B92573181DE1}" type="parTrans" cxnId="{650F9618-1F58-4168-864A-54A73754E9D4}">
      <dgm:prSet/>
      <dgm:spPr/>
      <dgm:t>
        <a:bodyPr/>
        <a:lstStyle/>
        <a:p>
          <a:pPr algn="ctr"/>
          <a:endParaRPr lang="es-ES">
            <a:latin typeface="Arial" panose="020B0604020202020204" pitchFamily="34" charset="0"/>
            <a:cs typeface="Arial" panose="020B0604020202020204" pitchFamily="34" charset="0"/>
          </a:endParaRPr>
        </a:p>
      </dgm:t>
    </dgm:pt>
    <dgm:pt modelId="{3DB62233-4FFB-45F6-A655-13800DCCE8D1}" type="sibTrans" cxnId="{650F9618-1F58-4168-864A-54A73754E9D4}">
      <dgm:prSet/>
      <dgm:spPr/>
      <dgm:t>
        <a:bodyPr/>
        <a:lstStyle/>
        <a:p>
          <a:pPr algn="ctr"/>
          <a:endParaRPr lang="es-ES">
            <a:latin typeface="Arial" panose="020B0604020202020204" pitchFamily="34" charset="0"/>
            <a:cs typeface="Arial" panose="020B0604020202020204" pitchFamily="34" charset="0"/>
          </a:endParaRPr>
        </a:p>
      </dgm:t>
    </dgm:pt>
    <dgm:pt modelId="{6C5495D2-DFB5-43CC-A563-5F3305ECAE39}">
      <dgm:prSet phldrT="[Texto]" custT="1"/>
      <dgm:spPr/>
      <dgm:t>
        <a:bodyPr/>
        <a:lstStyle/>
        <a:p>
          <a:pPr algn="ctr"/>
          <a:r>
            <a:rPr lang="es-ES" sz="1200" b="1" dirty="0">
              <a:latin typeface="Arial" panose="020B0604020202020204" pitchFamily="34" charset="0"/>
              <a:cs typeface="Arial" panose="020B0604020202020204" pitchFamily="34" charset="0"/>
            </a:rPr>
            <a:t>INICIAL</a:t>
          </a:r>
        </a:p>
      </dgm:t>
    </dgm:pt>
    <dgm:pt modelId="{5E5FC6B1-B9E5-477C-8D2B-8F58B7A080D4}" type="parTrans" cxnId="{62E3DD6B-6C16-409B-82FE-555DF5FBDFF6}">
      <dgm:prSet/>
      <dgm:spPr/>
      <dgm:t>
        <a:bodyPr/>
        <a:lstStyle/>
        <a:p>
          <a:pPr algn="ctr"/>
          <a:endParaRPr lang="es-ES">
            <a:latin typeface="Arial" panose="020B0604020202020204" pitchFamily="34" charset="0"/>
            <a:cs typeface="Arial" panose="020B0604020202020204" pitchFamily="34" charset="0"/>
          </a:endParaRPr>
        </a:p>
      </dgm:t>
    </dgm:pt>
    <dgm:pt modelId="{6CF479B7-5CD5-4EF7-A828-94396C1CCC36}" type="sibTrans" cxnId="{62E3DD6B-6C16-409B-82FE-555DF5FBDFF6}">
      <dgm:prSet/>
      <dgm:spPr/>
      <dgm:t>
        <a:bodyPr/>
        <a:lstStyle/>
        <a:p>
          <a:pPr algn="ctr"/>
          <a:endParaRPr lang="es-ES">
            <a:latin typeface="Arial" panose="020B0604020202020204" pitchFamily="34" charset="0"/>
            <a:cs typeface="Arial" panose="020B0604020202020204" pitchFamily="34" charset="0"/>
          </a:endParaRPr>
        </a:p>
      </dgm:t>
    </dgm:pt>
    <dgm:pt modelId="{DBA45930-FF8E-49E7-8683-6278987C9131}">
      <dgm:prSet phldrT="[Texto]" custT="1"/>
      <dgm:spPr/>
      <dgm:t>
        <a:bodyPr/>
        <a:lstStyle/>
        <a:p>
          <a:pPr algn="ctr"/>
          <a:r>
            <a:rPr lang="es-ES" sz="1200" i="0" dirty="0">
              <a:latin typeface="Arial" panose="020B0604020202020204" pitchFamily="34" charset="0"/>
              <a:cs typeface="Arial" panose="020B0604020202020204" pitchFamily="34" charset="0"/>
            </a:rPr>
            <a:t>RECURRENTE</a:t>
          </a:r>
        </a:p>
      </dgm:t>
    </dgm:pt>
    <dgm:pt modelId="{D1A7E6ED-6F07-410A-8BBC-2EDFA3A39CE8}" type="parTrans" cxnId="{85B9AD66-5296-445B-85CB-8FB5EC7A9CE8}">
      <dgm:prSet/>
      <dgm:spPr/>
      <dgm:t>
        <a:bodyPr/>
        <a:lstStyle/>
        <a:p>
          <a:pPr algn="ctr"/>
          <a:endParaRPr lang="es-ES">
            <a:latin typeface="Arial" panose="020B0604020202020204" pitchFamily="34" charset="0"/>
            <a:cs typeface="Arial" panose="020B0604020202020204" pitchFamily="34" charset="0"/>
          </a:endParaRPr>
        </a:p>
      </dgm:t>
    </dgm:pt>
    <dgm:pt modelId="{56CA4B09-46C3-444B-9391-6B77EE951089}" type="sibTrans" cxnId="{85B9AD66-5296-445B-85CB-8FB5EC7A9CE8}">
      <dgm:prSet/>
      <dgm:spPr/>
      <dgm:t>
        <a:bodyPr/>
        <a:lstStyle/>
        <a:p>
          <a:pPr algn="ctr"/>
          <a:endParaRPr lang="es-ES">
            <a:latin typeface="Arial" panose="020B0604020202020204" pitchFamily="34" charset="0"/>
            <a:cs typeface="Arial" panose="020B0604020202020204" pitchFamily="34" charset="0"/>
          </a:endParaRPr>
        </a:p>
      </dgm:t>
    </dgm:pt>
    <dgm:pt modelId="{34F2D932-53DC-4F73-B86D-F86AC47F5C9F}">
      <dgm:prSet phldrT="[Texto]" custT="1"/>
      <dgm:spPr/>
      <dgm:t>
        <a:bodyPr/>
        <a:lstStyle/>
        <a:p>
          <a:pPr algn="ctr"/>
          <a:r>
            <a:rPr lang="es-ES" sz="1400" u="none" dirty="0">
              <a:latin typeface="Arial" panose="020B0604020202020204" pitchFamily="34" charset="0"/>
              <a:cs typeface="Arial" panose="020B0604020202020204" pitchFamily="34" charset="0"/>
            </a:rPr>
            <a:t>FORMACIÓN PRÁCTICA EN EL PUESTO DE TRABAJO</a:t>
          </a:r>
        </a:p>
      </dgm:t>
    </dgm:pt>
    <dgm:pt modelId="{F559B5F3-95E7-4560-A22A-088C1D8E64F7}" type="parTrans" cxnId="{843D7585-3D86-4F5A-B74F-6BBD5356AAE2}">
      <dgm:prSet/>
      <dgm:spPr/>
      <dgm:t>
        <a:bodyPr/>
        <a:lstStyle/>
        <a:p>
          <a:pPr algn="ctr"/>
          <a:endParaRPr lang="es-ES">
            <a:latin typeface="Arial" panose="020B0604020202020204" pitchFamily="34" charset="0"/>
            <a:cs typeface="Arial" panose="020B0604020202020204" pitchFamily="34" charset="0"/>
          </a:endParaRPr>
        </a:p>
      </dgm:t>
    </dgm:pt>
    <dgm:pt modelId="{A66E2ED2-BAC2-4F24-AF36-B836E3DB7BD6}" type="sibTrans" cxnId="{843D7585-3D86-4F5A-B74F-6BBD5356AAE2}">
      <dgm:prSet/>
      <dgm:spPr/>
      <dgm:t>
        <a:bodyPr/>
        <a:lstStyle/>
        <a:p>
          <a:pPr algn="ctr"/>
          <a:endParaRPr lang="es-ES">
            <a:latin typeface="Arial" panose="020B0604020202020204" pitchFamily="34" charset="0"/>
            <a:cs typeface="Arial" panose="020B0604020202020204" pitchFamily="34" charset="0"/>
          </a:endParaRPr>
        </a:p>
      </dgm:t>
    </dgm:pt>
    <dgm:pt modelId="{34DDB447-99CD-46AB-A131-694592D5C161}">
      <dgm:prSet phldrT="[Texto]" custT="1"/>
      <dgm:spPr/>
      <dgm:t>
        <a:bodyPr/>
        <a:lstStyle/>
        <a:p>
          <a:pPr algn="ctr"/>
          <a:r>
            <a:rPr lang="es-ES" sz="1200" dirty="0">
              <a:latin typeface="Arial" panose="020B0604020202020204" pitchFamily="34" charset="0"/>
              <a:cs typeface="Arial" panose="020B0604020202020204" pitchFamily="34" charset="0"/>
            </a:rPr>
            <a:t>INICIAL</a:t>
          </a:r>
        </a:p>
      </dgm:t>
    </dgm:pt>
    <dgm:pt modelId="{68312C8A-7465-4880-B3BC-86F4E49C8367}" type="parTrans" cxnId="{94B3D7F0-B80C-43B4-811E-9F3CF3CAB5F7}">
      <dgm:prSet/>
      <dgm:spPr/>
      <dgm:t>
        <a:bodyPr/>
        <a:lstStyle/>
        <a:p>
          <a:pPr algn="ctr"/>
          <a:endParaRPr lang="es-ES">
            <a:latin typeface="Arial" panose="020B0604020202020204" pitchFamily="34" charset="0"/>
            <a:cs typeface="Arial" panose="020B0604020202020204" pitchFamily="34" charset="0"/>
          </a:endParaRPr>
        </a:p>
      </dgm:t>
    </dgm:pt>
    <dgm:pt modelId="{DF21DECC-7FB3-4FA5-9DD0-3A356785765B}" type="sibTrans" cxnId="{94B3D7F0-B80C-43B4-811E-9F3CF3CAB5F7}">
      <dgm:prSet/>
      <dgm:spPr/>
      <dgm:t>
        <a:bodyPr/>
        <a:lstStyle/>
        <a:p>
          <a:pPr algn="ctr"/>
          <a:endParaRPr lang="es-ES">
            <a:latin typeface="Arial" panose="020B0604020202020204" pitchFamily="34" charset="0"/>
            <a:cs typeface="Arial" panose="020B0604020202020204" pitchFamily="34" charset="0"/>
          </a:endParaRPr>
        </a:p>
      </dgm:t>
    </dgm:pt>
    <dgm:pt modelId="{BB082062-C162-4E24-AA0E-0C0147360A7E}">
      <dgm:prSet phldrT="[Texto]"/>
      <dgm:spPr/>
      <dgm:t>
        <a:bodyPr/>
        <a:lstStyle/>
        <a:p>
          <a:pPr algn="ctr"/>
          <a:r>
            <a:rPr lang="es-ES" b="1" u="none" dirty="0">
              <a:latin typeface="Arial" panose="020B0604020202020204" pitchFamily="34" charset="0"/>
              <a:cs typeface="Arial" panose="020B0604020202020204" pitchFamily="34" charset="0"/>
            </a:rPr>
            <a:t>FORMACIÓN TEÓRICA ASOCIADA AL PERFIL</a:t>
          </a:r>
        </a:p>
      </dgm:t>
    </dgm:pt>
    <dgm:pt modelId="{422550A8-CF19-4AF6-B5F3-1E61D82AF57F}" type="parTrans" cxnId="{9F59DEAD-14E7-4F8B-A6E2-088A2DCF0E3E}">
      <dgm:prSet/>
      <dgm:spPr/>
      <dgm:t>
        <a:bodyPr/>
        <a:lstStyle/>
        <a:p>
          <a:pPr algn="ctr"/>
          <a:endParaRPr lang="es-ES">
            <a:latin typeface="Arial" panose="020B0604020202020204" pitchFamily="34" charset="0"/>
            <a:cs typeface="Arial" panose="020B0604020202020204" pitchFamily="34" charset="0"/>
          </a:endParaRPr>
        </a:p>
      </dgm:t>
    </dgm:pt>
    <dgm:pt modelId="{93C79DA4-7880-4DE0-964F-BE7D3FF26B3E}" type="sibTrans" cxnId="{9F59DEAD-14E7-4F8B-A6E2-088A2DCF0E3E}">
      <dgm:prSet/>
      <dgm:spPr/>
      <dgm:t>
        <a:bodyPr/>
        <a:lstStyle/>
        <a:p>
          <a:pPr algn="ctr"/>
          <a:endParaRPr lang="es-ES">
            <a:latin typeface="Arial" panose="020B0604020202020204" pitchFamily="34" charset="0"/>
            <a:cs typeface="Arial" panose="020B0604020202020204" pitchFamily="34" charset="0"/>
          </a:endParaRPr>
        </a:p>
      </dgm:t>
    </dgm:pt>
    <dgm:pt modelId="{8829AAE1-1058-482A-AD2E-5419FB948F02}">
      <dgm:prSet phldrT="[Texto]" custT="1"/>
      <dgm:spPr/>
      <dgm:t>
        <a:bodyPr/>
        <a:lstStyle/>
        <a:p>
          <a:pPr algn="ctr"/>
          <a:r>
            <a:rPr lang="es-ES" sz="1200" dirty="0">
              <a:latin typeface="Arial" panose="020B0604020202020204" pitchFamily="34" charset="0"/>
              <a:cs typeface="Arial" panose="020B0604020202020204" pitchFamily="34" charset="0"/>
            </a:rPr>
            <a:t>RECURRENTE</a:t>
          </a:r>
        </a:p>
      </dgm:t>
    </dgm:pt>
    <dgm:pt modelId="{233F1457-0809-44AD-8212-0DBFF775176A}" type="parTrans" cxnId="{3B426D39-B183-43B7-99BC-6F45B6251E5D}">
      <dgm:prSet/>
      <dgm:spPr/>
      <dgm:t>
        <a:bodyPr/>
        <a:lstStyle/>
        <a:p>
          <a:pPr algn="ctr"/>
          <a:endParaRPr lang="es-ES">
            <a:latin typeface="Arial" panose="020B0604020202020204" pitchFamily="34" charset="0"/>
            <a:cs typeface="Arial" panose="020B0604020202020204" pitchFamily="34" charset="0"/>
          </a:endParaRPr>
        </a:p>
      </dgm:t>
    </dgm:pt>
    <dgm:pt modelId="{199D2EFE-4C23-436F-8CDF-6E7846A68D87}" type="sibTrans" cxnId="{3B426D39-B183-43B7-99BC-6F45B6251E5D}">
      <dgm:prSet/>
      <dgm:spPr/>
      <dgm:t>
        <a:bodyPr/>
        <a:lstStyle/>
        <a:p>
          <a:pPr algn="ctr"/>
          <a:endParaRPr lang="es-ES">
            <a:latin typeface="Arial" panose="020B0604020202020204" pitchFamily="34" charset="0"/>
            <a:cs typeface="Arial" panose="020B0604020202020204" pitchFamily="34" charset="0"/>
          </a:endParaRPr>
        </a:p>
      </dgm:t>
    </dgm:pt>
    <dgm:pt modelId="{BCCE83DE-F07D-4A39-BFEE-E330B7C80C55}" type="pres">
      <dgm:prSet presAssocID="{94F33F42-8832-433E-ADA4-9EBF4BE07D4A}" presName="hierChild1" presStyleCnt="0">
        <dgm:presLayoutVars>
          <dgm:chPref val="1"/>
          <dgm:dir/>
          <dgm:animOne val="branch"/>
          <dgm:animLvl val="lvl"/>
          <dgm:resizeHandles/>
        </dgm:presLayoutVars>
      </dgm:prSet>
      <dgm:spPr/>
      <dgm:t>
        <a:bodyPr/>
        <a:lstStyle/>
        <a:p>
          <a:endParaRPr lang="es-ES"/>
        </a:p>
      </dgm:t>
    </dgm:pt>
    <dgm:pt modelId="{71E47030-5004-48CF-860E-74C388E622A6}" type="pres">
      <dgm:prSet presAssocID="{242E0D44-7667-44FA-A241-86B25FCD04C2}" presName="hierRoot1" presStyleCnt="0"/>
      <dgm:spPr/>
    </dgm:pt>
    <dgm:pt modelId="{6E7D457D-3094-4003-9510-6DDF74C9600A}" type="pres">
      <dgm:prSet presAssocID="{242E0D44-7667-44FA-A241-86B25FCD04C2}" presName="composite" presStyleCnt="0"/>
      <dgm:spPr/>
    </dgm:pt>
    <dgm:pt modelId="{75141731-8078-451E-B0F2-095B725A25ED}" type="pres">
      <dgm:prSet presAssocID="{242E0D44-7667-44FA-A241-86B25FCD04C2}" presName="background" presStyleLbl="node0" presStyleIdx="0" presStyleCnt="1"/>
      <dgm:spPr>
        <a:solidFill>
          <a:srgbClr val="E51B20"/>
        </a:solidFill>
      </dgm:spPr>
    </dgm:pt>
    <dgm:pt modelId="{CBD277D9-E815-4579-9FE7-B9523C170F68}" type="pres">
      <dgm:prSet presAssocID="{242E0D44-7667-44FA-A241-86B25FCD04C2}" presName="text" presStyleLbl="fgAcc0" presStyleIdx="0" presStyleCnt="1" custScaleX="145436" custLinFactNeighborY="-9503">
        <dgm:presLayoutVars>
          <dgm:chPref val="3"/>
        </dgm:presLayoutVars>
      </dgm:prSet>
      <dgm:spPr/>
      <dgm:t>
        <a:bodyPr/>
        <a:lstStyle/>
        <a:p>
          <a:endParaRPr lang="es-ES"/>
        </a:p>
      </dgm:t>
    </dgm:pt>
    <dgm:pt modelId="{808EF25F-70D3-4EDE-A65F-0CCC55D0144A}" type="pres">
      <dgm:prSet presAssocID="{242E0D44-7667-44FA-A241-86B25FCD04C2}" presName="hierChild2" presStyleCnt="0"/>
      <dgm:spPr/>
    </dgm:pt>
    <dgm:pt modelId="{9ECE1BE8-2D5C-438E-87EE-B3EE925A9167}" type="pres">
      <dgm:prSet presAssocID="{E75288B7-D5A6-44F4-B564-B92573181DE1}" presName="Name10" presStyleLbl="parChTrans1D2" presStyleIdx="0" presStyleCnt="3"/>
      <dgm:spPr/>
      <dgm:t>
        <a:bodyPr/>
        <a:lstStyle/>
        <a:p>
          <a:endParaRPr lang="es-ES"/>
        </a:p>
      </dgm:t>
    </dgm:pt>
    <dgm:pt modelId="{CA19A81C-3523-4061-BFE9-BBF9F58B5E60}" type="pres">
      <dgm:prSet presAssocID="{22BE7091-8DC1-4164-98B1-F02DDA48A9AC}" presName="hierRoot2" presStyleCnt="0"/>
      <dgm:spPr/>
    </dgm:pt>
    <dgm:pt modelId="{414BE935-F6AA-4230-B808-58A0AB8F909E}" type="pres">
      <dgm:prSet presAssocID="{22BE7091-8DC1-4164-98B1-F02DDA48A9AC}" presName="composite2" presStyleCnt="0"/>
      <dgm:spPr/>
    </dgm:pt>
    <dgm:pt modelId="{DABA3A11-2BEB-4493-A641-48CD69AD9BAA}" type="pres">
      <dgm:prSet presAssocID="{22BE7091-8DC1-4164-98B1-F02DDA48A9AC}" presName="background2" presStyleLbl="node2" presStyleIdx="0" presStyleCnt="3"/>
      <dgm:spPr>
        <a:solidFill>
          <a:srgbClr val="E51B20"/>
        </a:solidFill>
      </dgm:spPr>
    </dgm:pt>
    <dgm:pt modelId="{A4FFB435-B2AA-4A25-97FB-C9116E8E45F3}" type="pres">
      <dgm:prSet presAssocID="{22BE7091-8DC1-4164-98B1-F02DDA48A9AC}" presName="text2" presStyleLbl="fgAcc2" presStyleIdx="0" presStyleCnt="3" custScaleX="96958" custLinFactNeighborX="-6280">
        <dgm:presLayoutVars>
          <dgm:chPref val="3"/>
        </dgm:presLayoutVars>
      </dgm:prSet>
      <dgm:spPr/>
      <dgm:t>
        <a:bodyPr/>
        <a:lstStyle/>
        <a:p>
          <a:endParaRPr lang="es-ES"/>
        </a:p>
      </dgm:t>
    </dgm:pt>
    <dgm:pt modelId="{4A1E9D62-A049-444C-988A-5CEA352C3681}" type="pres">
      <dgm:prSet presAssocID="{22BE7091-8DC1-4164-98B1-F02DDA48A9AC}" presName="hierChild3" presStyleCnt="0"/>
      <dgm:spPr/>
    </dgm:pt>
    <dgm:pt modelId="{F9723A18-DB89-4969-A138-1CC733404983}" type="pres">
      <dgm:prSet presAssocID="{422550A8-CF19-4AF6-B5F3-1E61D82AF57F}" presName="Name10" presStyleLbl="parChTrans1D2" presStyleIdx="1" presStyleCnt="3"/>
      <dgm:spPr/>
      <dgm:t>
        <a:bodyPr/>
        <a:lstStyle/>
        <a:p>
          <a:endParaRPr lang="es-ES"/>
        </a:p>
      </dgm:t>
    </dgm:pt>
    <dgm:pt modelId="{21FFFAC5-215C-44B9-B515-DE9A043D0ED8}" type="pres">
      <dgm:prSet presAssocID="{BB082062-C162-4E24-AA0E-0C0147360A7E}" presName="hierRoot2" presStyleCnt="0"/>
      <dgm:spPr/>
    </dgm:pt>
    <dgm:pt modelId="{A26DD148-68F5-41AD-BC22-9B62036F6178}" type="pres">
      <dgm:prSet presAssocID="{BB082062-C162-4E24-AA0E-0C0147360A7E}" presName="composite2" presStyleCnt="0"/>
      <dgm:spPr/>
    </dgm:pt>
    <dgm:pt modelId="{6DADE4EF-A212-4AEF-9A3A-073536D9C229}" type="pres">
      <dgm:prSet presAssocID="{BB082062-C162-4E24-AA0E-0C0147360A7E}" presName="background2" presStyleLbl="node2" presStyleIdx="1" presStyleCnt="3"/>
      <dgm:spPr>
        <a:solidFill>
          <a:srgbClr val="E51B20"/>
        </a:solidFill>
      </dgm:spPr>
    </dgm:pt>
    <dgm:pt modelId="{4BD867EC-659A-4FE0-A08A-41D3FF344768}" type="pres">
      <dgm:prSet presAssocID="{BB082062-C162-4E24-AA0E-0C0147360A7E}" presName="text2" presStyleLbl="fgAcc2" presStyleIdx="1" presStyleCnt="3" custScaleX="145436">
        <dgm:presLayoutVars>
          <dgm:chPref val="3"/>
        </dgm:presLayoutVars>
      </dgm:prSet>
      <dgm:spPr/>
      <dgm:t>
        <a:bodyPr/>
        <a:lstStyle/>
        <a:p>
          <a:endParaRPr lang="es-ES"/>
        </a:p>
      </dgm:t>
    </dgm:pt>
    <dgm:pt modelId="{78DF350C-DB77-443D-9CD7-CD896F3C443E}" type="pres">
      <dgm:prSet presAssocID="{BB082062-C162-4E24-AA0E-0C0147360A7E}" presName="hierChild3" presStyleCnt="0"/>
      <dgm:spPr/>
    </dgm:pt>
    <dgm:pt modelId="{2B35130E-C71A-4502-9B0D-892E945DF174}" type="pres">
      <dgm:prSet presAssocID="{5E5FC6B1-B9E5-477C-8D2B-8F58B7A080D4}" presName="Name17" presStyleLbl="parChTrans1D3" presStyleIdx="0" presStyleCnt="4"/>
      <dgm:spPr/>
      <dgm:t>
        <a:bodyPr/>
        <a:lstStyle/>
        <a:p>
          <a:endParaRPr lang="es-ES"/>
        </a:p>
      </dgm:t>
    </dgm:pt>
    <dgm:pt modelId="{1691A36A-F87A-4963-94B3-FF4D5EE01D72}" type="pres">
      <dgm:prSet presAssocID="{6C5495D2-DFB5-43CC-A563-5F3305ECAE39}" presName="hierRoot3" presStyleCnt="0"/>
      <dgm:spPr/>
    </dgm:pt>
    <dgm:pt modelId="{A1548BD3-0E79-4286-AF14-24A323F25229}" type="pres">
      <dgm:prSet presAssocID="{6C5495D2-DFB5-43CC-A563-5F3305ECAE39}" presName="composite3" presStyleCnt="0"/>
      <dgm:spPr/>
    </dgm:pt>
    <dgm:pt modelId="{E0680DF0-8F53-47E6-BBA3-5809BC6B90BA}" type="pres">
      <dgm:prSet presAssocID="{6C5495D2-DFB5-43CC-A563-5F3305ECAE39}" presName="background3" presStyleLbl="node3" presStyleIdx="0" presStyleCnt="4"/>
      <dgm:spPr/>
    </dgm:pt>
    <dgm:pt modelId="{8DA7F45E-FC66-4039-AE52-8261624788A0}" type="pres">
      <dgm:prSet presAssocID="{6C5495D2-DFB5-43CC-A563-5F3305ECAE39}" presName="text3" presStyleLbl="fgAcc3" presStyleIdx="0" presStyleCnt="4" custScaleX="94534">
        <dgm:presLayoutVars>
          <dgm:chPref val="3"/>
        </dgm:presLayoutVars>
      </dgm:prSet>
      <dgm:spPr/>
      <dgm:t>
        <a:bodyPr/>
        <a:lstStyle/>
        <a:p>
          <a:endParaRPr lang="es-ES"/>
        </a:p>
      </dgm:t>
    </dgm:pt>
    <dgm:pt modelId="{7D78C286-3FB3-4617-9D1A-4A506A309CE5}" type="pres">
      <dgm:prSet presAssocID="{6C5495D2-DFB5-43CC-A563-5F3305ECAE39}" presName="hierChild4" presStyleCnt="0"/>
      <dgm:spPr/>
    </dgm:pt>
    <dgm:pt modelId="{899F33BD-E3A9-432A-A900-22C4E109A71C}" type="pres">
      <dgm:prSet presAssocID="{D1A7E6ED-6F07-410A-8BBC-2EDFA3A39CE8}" presName="Name17" presStyleLbl="parChTrans1D3" presStyleIdx="1" presStyleCnt="4"/>
      <dgm:spPr/>
      <dgm:t>
        <a:bodyPr/>
        <a:lstStyle/>
        <a:p>
          <a:endParaRPr lang="es-ES"/>
        </a:p>
      </dgm:t>
    </dgm:pt>
    <dgm:pt modelId="{7E4F2098-456D-4597-8971-0ABECB5BD57D}" type="pres">
      <dgm:prSet presAssocID="{DBA45930-FF8E-49E7-8683-6278987C9131}" presName="hierRoot3" presStyleCnt="0"/>
      <dgm:spPr/>
    </dgm:pt>
    <dgm:pt modelId="{7AF2C4AF-2C4C-47E0-A30D-1D8CBFF65AEC}" type="pres">
      <dgm:prSet presAssocID="{DBA45930-FF8E-49E7-8683-6278987C9131}" presName="composite3" presStyleCnt="0"/>
      <dgm:spPr/>
    </dgm:pt>
    <dgm:pt modelId="{50F88CE8-8231-47CF-A334-AA4790AD8758}" type="pres">
      <dgm:prSet presAssocID="{DBA45930-FF8E-49E7-8683-6278987C9131}" presName="background3" presStyleLbl="node3" presStyleIdx="1" presStyleCnt="4"/>
      <dgm:spPr/>
    </dgm:pt>
    <dgm:pt modelId="{12596CBC-5555-448F-8543-4F7AC583E41F}" type="pres">
      <dgm:prSet presAssocID="{DBA45930-FF8E-49E7-8683-6278987C9131}" presName="text3" presStyleLbl="fgAcc3" presStyleIdx="1" presStyleCnt="4" custScaleX="94534">
        <dgm:presLayoutVars>
          <dgm:chPref val="3"/>
        </dgm:presLayoutVars>
      </dgm:prSet>
      <dgm:spPr/>
      <dgm:t>
        <a:bodyPr/>
        <a:lstStyle/>
        <a:p>
          <a:endParaRPr lang="es-ES"/>
        </a:p>
      </dgm:t>
    </dgm:pt>
    <dgm:pt modelId="{2062BDBB-42EF-4C79-B709-938CF033CC8A}" type="pres">
      <dgm:prSet presAssocID="{DBA45930-FF8E-49E7-8683-6278987C9131}" presName="hierChild4" presStyleCnt="0"/>
      <dgm:spPr/>
    </dgm:pt>
    <dgm:pt modelId="{8941B758-65E1-4D8E-904E-EA963ACE53EB}" type="pres">
      <dgm:prSet presAssocID="{F559B5F3-95E7-4560-A22A-088C1D8E64F7}" presName="Name10" presStyleLbl="parChTrans1D2" presStyleIdx="2" presStyleCnt="3"/>
      <dgm:spPr/>
      <dgm:t>
        <a:bodyPr/>
        <a:lstStyle/>
        <a:p>
          <a:endParaRPr lang="es-ES"/>
        </a:p>
      </dgm:t>
    </dgm:pt>
    <dgm:pt modelId="{D3F6A2D4-2B90-49EC-8C87-4C253B2D57B8}" type="pres">
      <dgm:prSet presAssocID="{34F2D932-53DC-4F73-B86D-F86AC47F5C9F}" presName="hierRoot2" presStyleCnt="0"/>
      <dgm:spPr/>
    </dgm:pt>
    <dgm:pt modelId="{CFABEE2A-0518-46CA-BAE7-04BA685800E7}" type="pres">
      <dgm:prSet presAssocID="{34F2D932-53DC-4F73-B86D-F86AC47F5C9F}" presName="composite2" presStyleCnt="0"/>
      <dgm:spPr/>
    </dgm:pt>
    <dgm:pt modelId="{0D548077-CACF-435B-A5D6-8FDD90729618}" type="pres">
      <dgm:prSet presAssocID="{34F2D932-53DC-4F73-B86D-F86AC47F5C9F}" presName="background2" presStyleLbl="node2" presStyleIdx="2" presStyleCnt="3"/>
      <dgm:spPr>
        <a:solidFill>
          <a:srgbClr val="E51B20"/>
        </a:solidFill>
      </dgm:spPr>
    </dgm:pt>
    <dgm:pt modelId="{C3A37B35-9C4F-48AD-A681-13F1C75B9D5B}" type="pres">
      <dgm:prSet presAssocID="{34F2D932-53DC-4F73-B86D-F86AC47F5C9F}" presName="text2" presStyleLbl="fgAcc2" presStyleIdx="2" presStyleCnt="3" custScaleX="121197">
        <dgm:presLayoutVars>
          <dgm:chPref val="3"/>
        </dgm:presLayoutVars>
      </dgm:prSet>
      <dgm:spPr/>
      <dgm:t>
        <a:bodyPr/>
        <a:lstStyle/>
        <a:p>
          <a:endParaRPr lang="es-ES"/>
        </a:p>
      </dgm:t>
    </dgm:pt>
    <dgm:pt modelId="{C6A07592-2ABC-4D13-AB99-996D22C1C17F}" type="pres">
      <dgm:prSet presAssocID="{34F2D932-53DC-4F73-B86D-F86AC47F5C9F}" presName="hierChild3" presStyleCnt="0"/>
      <dgm:spPr/>
    </dgm:pt>
    <dgm:pt modelId="{3747413E-0F30-48F0-ACCA-2C26B88BBA6A}" type="pres">
      <dgm:prSet presAssocID="{68312C8A-7465-4880-B3BC-86F4E49C8367}" presName="Name17" presStyleLbl="parChTrans1D3" presStyleIdx="2" presStyleCnt="4"/>
      <dgm:spPr/>
      <dgm:t>
        <a:bodyPr/>
        <a:lstStyle/>
        <a:p>
          <a:endParaRPr lang="es-ES"/>
        </a:p>
      </dgm:t>
    </dgm:pt>
    <dgm:pt modelId="{3DAC27AA-9404-420D-9FCD-03B7E45FB6F5}" type="pres">
      <dgm:prSet presAssocID="{34DDB447-99CD-46AB-A131-694592D5C161}" presName="hierRoot3" presStyleCnt="0"/>
      <dgm:spPr/>
    </dgm:pt>
    <dgm:pt modelId="{AFAF27AD-C762-4D1E-8D24-66DC9B1BDAEE}" type="pres">
      <dgm:prSet presAssocID="{34DDB447-99CD-46AB-A131-694592D5C161}" presName="composite3" presStyleCnt="0"/>
      <dgm:spPr/>
    </dgm:pt>
    <dgm:pt modelId="{2FF41640-F967-48E2-994A-989F7E96CE56}" type="pres">
      <dgm:prSet presAssocID="{34DDB447-99CD-46AB-A131-694592D5C161}" presName="background3" presStyleLbl="node3" presStyleIdx="2" presStyleCnt="4"/>
      <dgm:spPr/>
    </dgm:pt>
    <dgm:pt modelId="{F2D0D0CA-4376-415B-957A-3D7344A6A175}" type="pres">
      <dgm:prSet presAssocID="{34DDB447-99CD-46AB-A131-694592D5C161}" presName="text3" presStyleLbl="fgAcc3" presStyleIdx="2" presStyleCnt="4" custScaleX="94534">
        <dgm:presLayoutVars>
          <dgm:chPref val="3"/>
        </dgm:presLayoutVars>
      </dgm:prSet>
      <dgm:spPr/>
      <dgm:t>
        <a:bodyPr/>
        <a:lstStyle/>
        <a:p>
          <a:endParaRPr lang="es-ES"/>
        </a:p>
      </dgm:t>
    </dgm:pt>
    <dgm:pt modelId="{A9E73E17-5871-47D1-942C-8DDC5C96EF24}" type="pres">
      <dgm:prSet presAssocID="{34DDB447-99CD-46AB-A131-694592D5C161}" presName="hierChild4" presStyleCnt="0"/>
      <dgm:spPr/>
    </dgm:pt>
    <dgm:pt modelId="{23E2E290-6A3D-4A28-8787-4E88AB5C1024}" type="pres">
      <dgm:prSet presAssocID="{233F1457-0809-44AD-8212-0DBFF775176A}" presName="Name17" presStyleLbl="parChTrans1D3" presStyleIdx="3" presStyleCnt="4"/>
      <dgm:spPr/>
      <dgm:t>
        <a:bodyPr/>
        <a:lstStyle/>
        <a:p>
          <a:endParaRPr lang="es-ES"/>
        </a:p>
      </dgm:t>
    </dgm:pt>
    <dgm:pt modelId="{028FF840-0511-4ABE-8D33-B5B7FFE08C67}" type="pres">
      <dgm:prSet presAssocID="{8829AAE1-1058-482A-AD2E-5419FB948F02}" presName="hierRoot3" presStyleCnt="0"/>
      <dgm:spPr/>
    </dgm:pt>
    <dgm:pt modelId="{05249F1B-7103-42D4-8C25-792284D6C032}" type="pres">
      <dgm:prSet presAssocID="{8829AAE1-1058-482A-AD2E-5419FB948F02}" presName="composite3" presStyleCnt="0"/>
      <dgm:spPr/>
    </dgm:pt>
    <dgm:pt modelId="{9C8171D0-195A-4E53-B3D1-4C2A928D03F4}" type="pres">
      <dgm:prSet presAssocID="{8829AAE1-1058-482A-AD2E-5419FB948F02}" presName="background3" presStyleLbl="node3" presStyleIdx="3" presStyleCnt="4"/>
      <dgm:spPr/>
    </dgm:pt>
    <dgm:pt modelId="{030DEC2C-C7D5-42BB-AE02-D11B0F30BF44}" type="pres">
      <dgm:prSet presAssocID="{8829AAE1-1058-482A-AD2E-5419FB948F02}" presName="text3" presStyleLbl="fgAcc3" presStyleIdx="3" presStyleCnt="4" custScaleX="94534">
        <dgm:presLayoutVars>
          <dgm:chPref val="3"/>
        </dgm:presLayoutVars>
      </dgm:prSet>
      <dgm:spPr/>
      <dgm:t>
        <a:bodyPr/>
        <a:lstStyle/>
        <a:p>
          <a:endParaRPr lang="es-ES"/>
        </a:p>
      </dgm:t>
    </dgm:pt>
    <dgm:pt modelId="{DE1297B6-D752-4D6B-B842-8C401927B7C1}" type="pres">
      <dgm:prSet presAssocID="{8829AAE1-1058-482A-AD2E-5419FB948F02}" presName="hierChild4" presStyleCnt="0"/>
      <dgm:spPr/>
    </dgm:pt>
  </dgm:ptLst>
  <dgm:cxnLst>
    <dgm:cxn modelId="{E6B645CC-372C-4057-BC67-8496F0D1747A}" type="presOf" srcId="{F559B5F3-95E7-4560-A22A-088C1D8E64F7}" destId="{8941B758-65E1-4D8E-904E-EA963ACE53EB}" srcOrd="0" destOrd="0" presId="urn:microsoft.com/office/officeart/2005/8/layout/hierarchy1"/>
    <dgm:cxn modelId="{7A297BB1-653E-4A6C-930D-850D0451D2D8}" type="presOf" srcId="{68312C8A-7465-4880-B3BC-86F4E49C8367}" destId="{3747413E-0F30-48F0-ACCA-2C26B88BBA6A}" srcOrd="0" destOrd="0" presId="urn:microsoft.com/office/officeart/2005/8/layout/hierarchy1"/>
    <dgm:cxn modelId="{843D7585-3D86-4F5A-B74F-6BBD5356AAE2}" srcId="{242E0D44-7667-44FA-A241-86B25FCD04C2}" destId="{34F2D932-53DC-4F73-B86D-F86AC47F5C9F}" srcOrd="2" destOrd="0" parTransId="{F559B5F3-95E7-4560-A22A-088C1D8E64F7}" sibTransId="{A66E2ED2-BAC2-4F24-AF36-B836E3DB7BD6}"/>
    <dgm:cxn modelId="{0CD3E6FE-CFDF-4139-B481-B00B59D52B07}" type="presOf" srcId="{34DDB447-99CD-46AB-A131-694592D5C161}" destId="{F2D0D0CA-4376-415B-957A-3D7344A6A175}" srcOrd="0" destOrd="0" presId="urn:microsoft.com/office/officeart/2005/8/layout/hierarchy1"/>
    <dgm:cxn modelId="{9C01D4F9-D3E9-4B12-8DF3-D0522CE0BA7E}" type="presOf" srcId="{34F2D932-53DC-4F73-B86D-F86AC47F5C9F}" destId="{C3A37B35-9C4F-48AD-A681-13F1C75B9D5B}" srcOrd="0" destOrd="0" presId="urn:microsoft.com/office/officeart/2005/8/layout/hierarchy1"/>
    <dgm:cxn modelId="{DE6F0C85-4083-45B2-8115-AFE51ECDE7AB}" type="presOf" srcId="{242E0D44-7667-44FA-A241-86B25FCD04C2}" destId="{CBD277D9-E815-4579-9FE7-B9523C170F68}" srcOrd="0" destOrd="0" presId="urn:microsoft.com/office/officeart/2005/8/layout/hierarchy1"/>
    <dgm:cxn modelId="{5CFAE63E-6A5C-4700-9486-EEDABE41CA5B}" type="presOf" srcId="{422550A8-CF19-4AF6-B5F3-1E61D82AF57F}" destId="{F9723A18-DB89-4969-A138-1CC733404983}" srcOrd="0" destOrd="0" presId="urn:microsoft.com/office/officeart/2005/8/layout/hierarchy1"/>
    <dgm:cxn modelId="{4EE7B05A-A29C-4142-B1C1-D6BAB106E74E}" srcId="{94F33F42-8832-433E-ADA4-9EBF4BE07D4A}" destId="{242E0D44-7667-44FA-A241-86B25FCD04C2}" srcOrd="0" destOrd="0" parTransId="{44F63E2D-2761-4945-B31E-B9BFC88878F2}" sibTransId="{7F95C6F9-C0A6-4358-897F-F9E68E62FE67}"/>
    <dgm:cxn modelId="{DD091E19-30A6-4499-BEC9-2DC743AA850F}" type="presOf" srcId="{D1A7E6ED-6F07-410A-8BBC-2EDFA3A39CE8}" destId="{899F33BD-E3A9-432A-A900-22C4E109A71C}" srcOrd="0" destOrd="0" presId="urn:microsoft.com/office/officeart/2005/8/layout/hierarchy1"/>
    <dgm:cxn modelId="{68785CE0-7F05-4854-89FE-F60B31674068}" type="presOf" srcId="{DBA45930-FF8E-49E7-8683-6278987C9131}" destId="{12596CBC-5555-448F-8543-4F7AC583E41F}" srcOrd="0" destOrd="0" presId="urn:microsoft.com/office/officeart/2005/8/layout/hierarchy1"/>
    <dgm:cxn modelId="{35DF8F06-7EC6-4DC1-A054-7087F1D4A7B0}" type="presOf" srcId="{94F33F42-8832-433E-ADA4-9EBF4BE07D4A}" destId="{BCCE83DE-F07D-4A39-BFEE-E330B7C80C55}" srcOrd="0" destOrd="0" presId="urn:microsoft.com/office/officeart/2005/8/layout/hierarchy1"/>
    <dgm:cxn modelId="{62E3DD6B-6C16-409B-82FE-555DF5FBDFF6}" srcId="{BB082062-C162-4E24-AA0E-0C0147360A7E}" destId="{6C5495D2-DFB5-43CC-A563-5F3305ECAE39}" srcOrd="0" destOrd="0" parTransId="{5E5FC6B1-B9E5-477C-8D2B-8F58B7A080D4}" sibTransId="{6CF479B7-5CD5-4EF7-A828-94396C1CCC36}"/>
    <dgm:cxn modelId="{9F59DEAD-14E7-4F8B-A6E2-088A2DCF0E3E}" srcId="{242E0D44-7667-44FA-A241-86B25FCD04C2}" destId="{BB082062-C162-4E24-AA0E-0C0147360A7E}" srcOrd="1" destOrd="0" parTransId="{422550A8-CF19-4AF6-B5F3-1E61D82AF57F}" sibTransId="{93C79DA4-7880-4DE0-964F-BE7D3FF26B3E}"/>
    <dgm:cxn modelId="{58F7D755-D6F0-430D-8789-FE6CE9CD1C2F}" type="presOf" srcId="{8829AAE1-1058-482A-AD2E-5419FB948F02}" destId="{030DEC2C-C7D5-42BB-AE02-D11B0F30BF44}" srcOrd="0" destOrd="0" presId="urn:microsoft.com/office/officeart/2005/8/layout/hierarchy1"/>
    <dgm:cxn modelId="{85B9AD66-5296-445B-85CB-8FB5EC7A9CE8}" srcId="{BB082062-C162-4E24-AA0E-0C0147360A7E}" destId="{DBA45930-FF8E-49E7-8683-6278987C9131}" srcOrd="1" destOrd="0" parTransId="{D1A7E6ED-6F07-410A-8BBC-2EDFA3A39CE8}" sibTransId="{56CA4B09-46C3-444B-9391-6B77EE951089}"/>
    <dgm:cxn modelId="{94B3D7F0-B80C-43B4-811E-9F3CF3CAB5F7}" srcId="{34F2D932-53DC-4F73-B86D-F86AC47F5C9F}" destId="{34DDB447-99CD-46AB-A131-694592D5C161}" srcOrd="0" destOrd="0" parTransId="{68312C8A-7465-4880-B3BC-86F4E49C8367}" sibTransId="{DF21DECC-7FB3-4FA5-9DD0-3A356785765B}"/>
    <dgm:cxn modelId="{27145D1B-F1DE-482C-BF3D-50AD5366B676}" type="presOf" srcId="{BB082062-C162-4E24-AA0E-0C0147360A7E}" destId="{4BD867EC-659A-4FE0-A08A-41D3FF344768}" srcOrd="0" destOrd="0" presId="urn:microsoft.com/office/officeart/2005/8/layout/hierarchy1"/>
    <dgm:cxn modelId="{C369BE57-30FF-4B11-B803-966D04693F45}" type="presOf" srcId="{233F1457-0809-44AD-8212-0DBFF775176A}" destId="{23E2E290-6A3D-4A28-8787-4E88AB5C1024}" srcOrd="0" destOrd="0" presId="urn:microsoft.com/office/officeart/2005/8/layout/hierarchy1"/>
    <dgm:cxn modelId="{3B426D39-B183-43B7-99BC-6F45B6251E5D}" srcId="{34F2D932-53DC-4F73-B86D-F86AC47F5C9F}" destId="{8829AAE1-1058-482A-AD2E-5419FB948F02}" srcOrd="1" destOrd="0" parTransId="{233F1457-0809-44AD-8212-0DBFF775176A}" sibTransId="{199D2EFE-4C23-436F-8CDF-6E7846A68D87}"/>
    <dgm:cxn modelId="{79B4DEF5-833D-450D-A8DA-69EED3C5122B}" type="presOf" srcId="{5E5FC6B1-B9E5-477C-8D2B-8F58B7A080D4}" destId="{2B35130E-C71A-4502-9B0D-892E945DF174}" srcOrd="0" destOrd="0" presId="urn:microsoft.com/office/officeart/2005/8/layout/hierarchy1"/>
    <dgm:cxn modelId="{920DC008-81E2-4353-BC1F-7FAAC60533CA}" type="presOf" srcId="{E75288B7-D5A6-44F4-B564-B92573181DE1}" destId="{9ECE1BE8-2D5C-438E-87EE-B3EE925A9167}" srcOrd="0" destOrd="0" presId="urn:microsoft.com/office/officeart/2005/8/layout/hierarchy1"/>
    <dgm:cxn modelId="{DD4DDE91-FAF3-47BF-AA51-B779FA29169F}" type="presOf" srcId="{6C5495D2-DFB5-43CC-A563-5F3305ECAE39}" destId="{8DA7F45E-FC66-4039-AE52-8261624788A0}" srcOrd="0" destOrd="0" presId="urn:microsoft.com/office/officeart/2005/8/layout/hierarchy1"/>
    <dgm:cxn modelId="{650F9618-1F58-4168-864A-54A73754E9D4}" srcId="{242E0D44-7667-44FA-A241-86B25FCD04C2}" destId="{22BE7091-8DC1-4164-98B1-F02DDA48A9AC}" srcOrd="0" destOrd="0" parTransId="{E75288B7-D5A6-44F4-B564-B92573181DE1}" sibTransId="{3DB62233-4FFB-45F6-A655-13800DCCE8D1}"/>
    <dgm:cxn modelId="{AB63067B-3A8F-48CE-B183-B80D1A285DC9}" type="presOf" srcId="{22BE7091-8DC1-4164-98B1-F02DDA48A9AC}" destId="{A4FFB435-B2AA-4A25-97FB-C9116E8E45F3}" srcOrd="0" destOrd="0" presId="urn:microsoft.com/office/officeart/2005/8/layout/hierarchy1"/>
    <dgm:cxn modelId="{0D5BCCAA-ED69-4097-8DC9-AB8FF3478925}" type="presParOf" srcId="{BCCE83DE-F07D-4A39-BFEE-E330B7C80C55}" destId="{71E47030-5004-48CF-860E-74C388E622A6}" srcOrd="0" destOrd="0" presId="urn:microsoft.com/office/officeart/2005/8/layout/hierarchy1"/>
    <dgm:cxn modelId="{66B643CB-6894-4789-A911-A41007F0AB1C}" type="presParOf" srcId="{71E47030-5004-48CF-860E-74C388E622A6}" destId="{6E7D457D-3094-4003-9510-6DDF74C9600A}" srcOrd="0" destOrd="0" presId="urn:microsoft.com/office/officeart/2005/8/layout/hierarchy1"/>
    <dgm:cxn modelId="{B0B3AD72-F2B2-4567-8A42-EF865A0D1971}" type="presParOf" srcId="{6E7D457D-3094-4003-9510-6DDF74C9600A}" destId="{75141731-8078-451E-B0F2-095B725A25ED}" srcOrd="0" destOrd="0" presId="urn:microsoft.com/office/officeart/2005/8/layout/hierarchy1"/>
    <dgm:cxn modelId="{EE60CEF9-B421-4EAD-9FA3-79F2F176022F}" type="presParOf" srcId="{6E7D457D-3094-4003-9510-6DDF74C9600A}" destId="{CBD277D9-E815-4579-9FE7-B9523C170F68}" srcOrd="1" destOrd="0" presId="urn:microsoft.com/office/officeart/2005/8/layout/hierarchy1"/>
    <dgm:cxn modelId="{3433146E-7312-4760-84E3-8A65E8E0CA47}" type="presParOf" srcId="{71E47030-5004-48CF-860E-74C388E622A6}" destId="{808EF25F-70D3-4EDE-A65F-0CCC55D0144A}" srcOrd="1" destOrd="0" presId="urn:microsoft.com/office/officeart/2005/8/layout/hierarchy1"/>
    <dgm:cxn modelId="{C422CD2B-4BDC-4BBF-91C7-0DFDFDDD04E3}" type="presParOf" srcId="{808EF25F-70D3-4EDE-A65F-0CCC55D0144A}" destId="{9ECE1BE8-2D5C-438E-87EE-B3EE925A9167}" srcOrd="0" destOrd="0" presId="urn:microsoft.com/office/officeart/2005/8/layout/hierarchy1"/>
    <dgm:cxn modelId="{8B02D627-4A8B-46E1-9820-387EA9E5A856}" type="presParOf" srcId="{808EF25F-70D3-4EDE-A65F-0CCC55D0144A}" destId="{CA19A81C-3523-4061-BFE9-BBF9F58B5E60}" srcOrd="1" destOrd="0" presId="urn:microsoft.com/office/officeart/2005/8/layout/hierarchy1"/>
    <dgm:cxn modelId="{ED762B62-2865-4E84-99A9-9E3B084A54B0}" type="presParOf" srcId="{CA19A81C-3523-4061-BFE9-BBF9F58B5E60}" destId="{414BE935-F6AA-4230-B808-58A0AB8F909E}" srcOrd="0" destOrd="0" presId="urn:microsoft.com/office/officeart/2005/8/layout/hierarchy1"/>
    <dgm:cxn modelId="{C11E3E25-C8BD-4BA8-8725-D35D22985E09}" type="presParOf" srcId="{414BE935-F6AA-4230-B808-58A0AB8F909E}" destId="{DABA3A11-2BEB-4493-A641-48CD69AD9BAA}" srcOrd="0" destOrd="0" presId="urn:microsoft.com/office/officeart/2005/8/layout/hierarchy1"/>
    <dgm:cxn modelId="{6D569689-4B80-466C-919E-3E3E482D61B0}" type="presParOf" srcId="{414BE935-F6AA-4230-B808-58A0AB8F909E}" destId="{A4FFB435-B2AA-4A25-97FB-C9116E8E45F3}" srcOrd="1" destOrd="0" presId="urn:microsoft.com/office/officeart/2005/8/layout/hierarchy1"/>
    <dgm:cxn modelId="{EDBA12D5-CB54-404F-99E6-B9148A91620F}" type="presParOf" srcId="{CA19A81C-3523-4061-BFE9-BBF9F58B5E60}" destId="{4A1E9D62-A049-444C-988A-5CEA352C3681}" srcOrd="1" destOrd="0" presId="urn:microsoft.com/office/officeart/2005/8/layout/hierarchy1"/>
    <dgm:cxn modelId="{06813C96-8ABA-4953-9C76-43668B2BC421}" type="presParOf" srcId="{808EF25F-70D3-4EDE-A65F-0CCC55D0144A}" destId="{F9723A18-DB89-4969-A138-1CC733404983}" srcOrd="2" destOrd="0" presId="urn:microsoft.com/office/officeart/2005/8/layout/hierarchy1"/>
    <dgm:cxn modelId="{18C951FA-96C5-4A53-BBF2-6B2D8FC35D25}" type="presParOf" srcId="{808EF25F-70D3-4EDE-A65F-0CCC55D0144A}" destId="{21FFFAC5-215C-44B9-B515-DE9A043D0ED8}" srcOrd="3" destOrd="0" presId="urn:microsoft.com/office/officeart/2005/8/layout/hierarchy1"/>
    <dgm:cxn modelId="{FB380F64-C047-42E3-866B-B5557326A825}" type="presParOf" srcId="{21FFFAC5-215C-44B9-B515-DE9A043D0ED8}" destId="{A26DD148-68F5-41AD-BC22-9B62036F6178}" srcOrd="0" destOrd="0" presId="urn:microsoft.com/office/officeart/2005/8/layout/hierarchy1"/>
    <dgm:cxn modelId="{35E8C5A2-319A-4624-AE0A-13E1CAB74C59}" type="presParOf" srcId="{A26DD148-68F5-41AD-BC22-9B62036F6178}" destId="{6DADE4EF-A212-4AEF-9A3A-073536D9C229}" srcOrd="0" destOrd="0" presId="urn:microsoft.com/office/officeart/2005/8/layout/hierarchy1"/>
    <dgm:cxn modelId="{D9340BE9-9506-496C-99B2-8B40A1D07312}" type="presParOf" srcId="{A26DD148-68F5-41AD-BC22-9B62036F6178}" destId="{4BD867EC-659A-4FE0-A08A-41D3FF344768}" srcOrd="1" destOrd="0" presId="urn:microsoft.com/office/officeart/2005/8/layout/hierarchy1"/>
    <dgm:cxn modelId="{DFC5E78B-532A-4587-A7FE-25F1EE922BD4}" type="presParOf" srcId="{21FFFAC5-215C-44B9-B515-DE9A043D0ED8}" destId="{78DF350C-DB77-443D-9CD7-CD896F3C443E}" srcOrd="1" destOrd="0" presId="urn:microsoft.com/office/officeart/2005/8/layout/hierarchy1"/>
    <dgm:cxn modelId="{3A9BEBE7-1D3E-45DC-96A4-940BABBC7860}" type="presParOf" srcId="{78DF350C-DB77-443D-9CD7-CD896F3C443E}" destId="{2B35130E-C71A-4502-9B0D-892E945DF174}" srcOrd="0" destOrd="0" presId="urn:microsoft.com/office/officeart/2005/8/layout/hierarchy1"/>
    <dgm:cxn modelId="{6E362B76-C96C-40CF-B1D2-5F373E399FAB}" type="presParOf" srcId="{78DF350C-DB77-443D-9CD7-CD896F3C443E}" destId="{1691A36A-F87A-4963-94B3-FF4D5EE01D72}" srcOrd="1" destOrd="0" presId="urn:microsoft.com/office/officeart/2005/8/layout/hierarchy1"/>
    <dgm:cxn modelId="{2AA549A8-1CA2-428B-A6B9-E688FC74D115}" type="presParOf" srcId="{1691A36A-F87A-4963-94B3-FF4D5EE01D72}" destId="{A1548BD3-0E79-4286-AF14-24A323F25229}" srcOrd="0" destOrd="0" presId="urn:microsoft.com/office/officeart/2005/8/layout/hierarchy1"/>
    <dgm:cxn modelId="{5DCD73E1-B4CC-4000-A2E7-68FF4C0A9CDF}" type="presParOf" srcId="{A1548BD3-0E79-4286-AF14-24A323F25229}" destId="{E0680DF0-8F53-47E6-BBA3-5809BC6B90BA}" srcOrd="0" destOrd="0" presId="urn:microsoft.com/office/officeart/2005/8/layout/hierarchy1"/>
    <dgm:cxn modelId="{1A4B2B82-BDF6-4233-BA93-235841465726}" type="presParOf" srcId="{A1548BD3-0E79-4286-AF14-24A323F25229}" destId="{8DA7F45E-FC66-4039-AE52-8261624788A0}" srcOrd="1" destOrd="0" presId="urn:microsoft.com/office/officeart/2005/8/layout/hierarchy1"/>
    <dgm:cxn modelId="{EFA9DBE6-A0FF-4210-8B44-7E299FE97A86}" type="presParOf" srcId="{1691A36A-F87A-4963-94B3-FF4D5EE01D72}" destId="{7D78C286-3FB3-4617-9D1A-4A506A309CE5}" srcOrd="1" destOrd="0" presId="urn:microsoft.com/office/officeart/2005/8/layout/hierarchy1"/>
    <dgm:cxn modelId="{BF328D14-9A49-45BA-AB6E-EDAF41C382CF}" type="presParOf" srcId="{78DF350C-DB77-443D-9CD7-CD896F3C443E}" destId="{899F33BD-E3A9-432A-A900-22C4E109A71C}" srcOrd="2" destOrd="0" presId="urn:microsoft.com/office/officeart/2005/8/layout/hierarchy1"/>
    <dgm:cxn modelId="{9E5045F1-5FFA-472A-9CEA-2FB6F1FE626B}" type="presParOf" srcId="{78DF350C-DB77-443D-9CD7-CD896F3C443E}" destId="{7E4F2098-456D-4597-8971-0ABECB5BD57D}" srcOrd="3" destOrd="0" presId="urn:microsoft.com/office/officeart/2005/8/layout/hierarchy1"/>
    <dgm:cxn modelId="{F35CCD10-93B9-4811-AEEF-8A830177F726}" type="presParOf" srcId="{7E4F2098-456D-4597-8971-0ABECB5BD57D}" destId="{7AF2C4AF-2C4C-47E0-A30D-1D8CBFF65AEC}" srcOrd="0" destOrd="0" presId="urn:microsoft.com/office/officeart/2005/8/layout/hierarchy1"/>
    <dgm:cxn modelId="{791A335D-EEC5-4369-AAF5-BD756085F5AE}" type="presParOf" srcId="{7AF2C4AF-2C4C-47E0-A30D-1D8CBFF65AEC}" destId="{50F88CE8-8231-47CF-A334-AA4790AD8758}" srcOrd="0" destOrd="0" presId="urn:microsoft.com/office/officeart/2005/8/layout/hierarchy1"/>
    <dgm:cxn modelId="{D9887AED-4A3F-4DF3-8526-6451AF5BDB1C}" type="presParOf" srcId="{7AF2C4AF-2C4C-47E0-A30D-1D8CBFF65AEC}" destId="{12596CBC-5555-448F-8543-4F7AC583E41F}" srcOrd="1" destOrd="0" presId="urn:microsoft.com/office/officeart/2005/8/layout/hierarchy1"/>
    <dgm:cxn modelId="{4C41B8D7-8130-4306-A2A1-9B50D3E28A11}" type="presParOf" srcId="{7E4F2098-456D-4597-8971-0ABECB5BD57D}" destId="{2062BDBB-42EF-4C79-B709-938CF033CC8A}" srcOrd="1" destOrd="0" presId="urn:microsoft.com/office/officeart/2005/8/layout/hierarchy1"/>
    <dgm:cxn modelId="{DDCE4C12-807E-419C-BD50-7A986A40FE81}" type="presParOf" srcId="{808EF25F-70D3-4EDE-A65F-0CCC55D0144A}" destId="{8941B758-65E1-4D8E-904E-EA963ACE53EB}" srcOrd="4" destOrd="0" presId="urn:microsoft.com/office/officeart/2005/8/layout/hierarchy1"/>
    <dgm:cxn modelId="{8561E92B-F13F-4661-959C-C2744E363A9B}" type="presParOf" srcId="{808EF25F-70D3-4EDE-A65F-0CCC55D0144A}" destId="{D3F6A2D4-2B90-49EC-8C87-4C253B2D57B8}" srcOrd="5" destOrd="0" presId="urn:microsoft.com/office/officeart/2005/8/layout/hierarchy1"/>
    <dgm:cxn modelId="{524ABB32-2B66-44DD-82B4-C6FCCFCBB443}" type="presParOf" srcId="{D3F6A2D4-2B90-49EC-8C87-4C253B2D57B8}" destId="{CFABEE2A-0518-46CA-BAE7-04BA685800E7}" srcOrd="0" destOrd="0" presId="urn:microsoft.com/office/officeart/2005/8/layout/hierarchy1"/>
    <dgm:cxn modelId="{DF46D9FF-1157-4007-81AA-E99A5910BD4E}" type="presParOf" srcId="{CFABEE2A-0518-46CA-BAE7-04BA685800E7}" destId="{0D548077-CACF-435B-A5D6-8FDD90729618}" srcOrd="0" destOrd="0" presId="urn:microsoft.com/office/officeart/2005/8/layout/hierarchy1"/>
    <dgm:cxn modelId="{2BD95C5E-6B4D-4F19-A17A-354ACF13136E}" type="presParOf" srcId="{CFABEE2A-0518-46CA-BAE7-04BA685800E7}" destId="{C3A37B35-9C4F-48AD-A681-13F1C75B9D5B}" srcOrd="1" destOrd="0" presId="urn:microsoft.com/office/officeart/2005/8/layout/hierarchy1"/>
    <dgm:cxn modelId="{A803A690-69E9-420C-8C89-117B482F9041}" type="presParOf" srcId="{D3F6A2D4-2B90-49EC-8C87-4C253B2D57B8}" destId="{C6A07592-2ABC-4D13-AB99-996D22C1C17F}" srcOrd="1" destOrd="0" presId="urn:microsoft.com/office/officeart/2005/8/layout/hierarchy1"/>
    <dgm:cxn modelId="{98597628-F7AC-479E-B34E-BD1ECDFDF33D}" type="presParOf" srcId="{C6A07592-2ABC-4D13-AB99-996D22C1C17F}" destId="{3747413E-0F30-48F0-ACCA-2C26B88BBA6A}" srcOrd="0" destOrd="0" presId="urn:microsoft.com/office/officeart/2005/8/layout/hierarchy1"/>
    <dgm:cxn modelId="{DDBF0B35-972A-4265-8740-95DFC51FE01C}" type="presParOf" srcId="{C6A07592-2ABC-4D13-AB99-996D22C1C17F}" destId="{3DAC27AA-9404-420D-9FCD-03B7E45FB6F5}" srcOrd="1" destOrd="0" presId="urn:microsoft.com/office/officeart/2005/8/layout/hierarchy1"/>
    <dgm:cxn modelId="{61AB5A5F-3C3B-4E17-9E1B-8C803D425ECA}" type="presParOf" srcId="{3DAC27AA-9404-420D-9FCD-03B7E45FB6F5}" destId="{AFAF27AD-C762-4D1E-8D24-66DC9B1BDAEE}" srcOrd="0" destOrd="0" presId="urn:microsoft.com/office/officeart/2005/8/layout/hierarchy1"/>
    <dgm:cxn modelId="{33D5B2ED-83A4-4D16-B741-5EC18F4C1A97}" type="presParOf" srcId="{AFAF27AD-C762-4D1E-8D24-66DC9B1BDAEE}" destId="{2FF41640-F967-48E2-994A-989F7E96CE56}" srcOrd="0" destOrd="0" presId="urn:microsoft.com/office/officeart/2005/8/layout/hierarchy1"/>
    <dgm:cxn modelId="{4C2D2CAA-935B-4253-9CD0-F09BAA39FF7C}" type="presParOf" srcId="{AFAF27AD-C762-4D1E-8D24-66DC9B1BDAEE}" destId="{F2D0D0CA-4376-415B-957A-3D7344A6A175}" srcOrd="1" destOrd="0" presId="urn:microsoft.com/office/officeart/2005/8/layout/hierarchy1"/>
    <dgm:cxn modelId="{D7D5D7C7-B39F-4940-A9CD-B1FC13A47F65}" type="presParOf" srcId="{3DAC27AA-9404-420D-9FCD-03B7E45FB6F5}" destId="{A9E73E17-5871-47D1-942C-8DDC5C96EF24}" srcOrd="1" destOrd="0" presId="urn:microsoft.com/office/officeart/2005/8/layout/hierarchy1"/>
    <dgm:cxn modelId="{11C6BF4F-077E-45B2-AA9A-7B61BB5FE247}" type="presParOf" srcId="{C6A07592-2ABC-4D13-AB99-996D22C1C17F}" destId="{23E2E290-6A3D-4A28-8787-4E88AB5C1024}" srcOrd="2" destOrd="0" presId="urn:microsoft.com/office/officeart/2005/8/layout/hierarchy1"/>
    <dgm:cxn modelId="{7A409BAC-570D-4902-8B7F-B86FAA59F69F}" type="presParOf" srcId="{C6A07592-2ABC-4D13-AB99-996D22C1C17F}" destId="{028FF840-0511-4ABE-8D33-B5B7FFE08C67}" srcOrd="3" destOrd="0" presId="urn:microsoft.com/office/officeart/2005/8/layout/hierarchy1"/>
    <dgm:cxn modelId="{9AD98015-8237-4BAD-B456-4C27E75295CA}" type="presParOf" srcId="{028FF840-0511-4ABE-8D33-B5B7FFE08C67}" destId="{05249F1B-7103-42D4-8C25-792284D6C032}" srcOrd="0" destOrd="0" presId="urn:microsoft.com/office/officeart/2005/8/layout/hierarchy1"/>
    <dgm:cxn modelId="{62F75CD7-0101-4B0B-BDF4-0DF59E67E39D}" type="presParOf" srcId="{05249F1B-7103-42D4-8C25-792284D6C032}" destId="{9C8171D0-195A-4E53-B3D1-4C2A928D03F4}" srcOrd="0" destOrd="0" presId="urn:microsoft.com/office/officeart/2005/8/layout/hierarchy1"/>
    <dgm:cxn modelId="{E0209205-6143-47AF-A3C3-AB42A236F4AB}" type="presParOf" srcId="{05249F1B-7103-42D4-8C25-792284D6C032}" destId="{030DEC2C-C7D5-42BB-AE02-D11B0F30BF44}" srcOrd="1" destOrd="0" presId="urn:microsoft.com/office/officeart/2005/8/layout/hierarchy1"/>
    <dgm:cxn modelId="{1AA793A9-D9CF-4B9E-867F-F3DC68B1D9B6}" type="presParOf" srcId="{028FF840-0511-4ABE-8D33-B5B7FFE08C67}" destId="{DE1297B6-D752-4D6B-B842-8C401927B7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E44D2-6CF6-49E4-BF59-A6D3894EE008}" type="datetimeFigureOut">
              <a:rPr lang="es-ES" smtClean="0"/>
              <a:t>12/05/2022</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FE4CE-D12E-415C-BF94-4F28D621D82B}" type="slidenum">
              <a:rPr lang="es-ES" smtClean="0"/>
              <a:t>‹Nº›</a:t>
            </a:fld>
            <a:endParaRPr lang="es-ES"/>
          </a:p>
        </p:txBody>
      </p:sp>
    </p:spTree>
    <p:extLst>
      <p:ext uri="{BB962C8B-B14F-4D97-AF65-F5344CB8AC3E}">
        <p14:creationId xmlns:p14="http://schemas.microsoft.com/office/powerpoint/2010/main" val="83974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dirty="0" smtClean="0"/>
              <a:t>El Consejo Europeo del 21 de julio de 2020, consciente de la necesidad en este momento histórico de un planteamiento innovador que impulsen la convergencia, la resiliencia y la transformación en la Unión Europea, acordó un paquete de medidas de gran alcance. Estas medidas aúnan el </a:t>
            </a:r>
            <a:r>
              <a:rPr lang="es-ES" sz="1200" b="1" dirty="0" smtClean="0"/>
              <a:t>marco financiero plurianual (MFP) para 2021-2027 reforzado y la puesta en marcha de un Instrumento Europeo de Recuperación («</a:t>
            </a:r>
            <a:r>
              <a:rPr lang="es-ES" sz="1200" b="1" dirty="0" err="1" smtClean="0"/>
              <a:t>Next</a:t>
            </a:r>
            <a:r>
              <a:rPr lang="es-ES" sz="1200" b="1" dirty="0" smtClean="0"/>
              <a:t> </a:t>
            </a:r>
            <a:r>
              <a:rPr lang="es-ES" sz="1200" b="1" dirty="0" err="1" smtClean="0"/>
              <a:t>Generation</a:t>
            </a:r>
            <a:r>
              <a:rPr lang="es-ES" sz="1200" b="1" dirty="0" smtClean="0"/>
              <a:t> EU»), cuyo elemento central es el Mecanismo de Recuperación y Resiliencia</a:t>
            </a:r>
            <a:r>
              <a:rPr lang="es-ES" sz="1200" dirty="0" smtClean="0"/>
              <a:t>. La instrumentación de la ejecución de los recursos financieros del Fondo Europeo de Recuperación se realizará a través del </a:t>
            </a:r>
            <a:r>
              <a:rPr lang="es-ES" sz="1200" b="1" dirty="0" smtClean="0"/>
              <a:t>Plan de Recuperación Transformación y Resiliencia (PRTR</a:t>
            </a:r>
            <a:r>
              <a:rPr lang="es-ES" sz="1200" dirty="0" smtClean="0"/>
              <a:t>), el cual fue aprobado por el Consejo de Ministros el 27 de abril de 2021, evaluado favorablemente por Decisión de la Comisión de la Comisión Europea de 16 de junio de 2021 y obteniendo la aprobación definitiva del Consejo de la Unión Europea el 13 de julio de 2021 (CID) y de acuerdo con el </a:t>
            </a:r>
            <a:r>
              <a:rPr lang="es-ES" sz="1200" b="1" dirty="0" smtClean="0"/>
              <a:t>Reglamento (UE) nº 2021/241 del Parlamento Europeo y del Consejo, de 12 de febrero de 2021, por el que se establece el Mecanismo de Recuperación y Resiliencia</a:t>
            </a:r>
            <a:r>
              <a:rPr lang="es-ES" sz="1200" dirty="0" smtClean="0"/>
              <a:t>.</a:t>
            </a:r>
          </a:p>
          <a:p>
            <a:endParaRPr lang="es-ES" sz="1200" dirty="0" smtClean="0"/>
          </a:p>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4</a:t>
            </a:fld>
            <a:endParaRPr lang="es-ES"/>
          </a:p>
        </p:txBody>
      </p:sp>
    </p:spTree>
    <p:extLst>
      <p:ext uri="{BB962C8B-B14F-4D97-AF65-F5344CB8AC3E}">
        <p14:creationId xmlns:p14="http://schemas.microsoft.com/office/powerpoint/2010/main" val="175166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14</a:t>
            </a:fld>
            <a:endParaRPr lang="es-ES"/>
          </a:p>
        </p:txBody>
      </p:sp>
    </p:spTree>
    <p:extLst>
      <p:ext uri="{BB962C8B-B14F-4D97-AF65-F5344CB8AC3E}">
        <p14:creationId xmlns:p14="http://schemas.microsoft.com/office/powerpoint/2010/main" val="135495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15</a:t>
            </a:fld>
            <a:endParaRPr lang="es-ES"/>
          </a:p>
        </p:txBody>
      </p:sp>
    </p:spTree>
    <p:extLst>
      <p:ext uri="{BB962C8B-B14F-4D97-AF65-F5344CB8AC3E}">
        <p14:creationId xmlns:p14="http://schemas.microsoft.com/office/powerpoint/2010/main" val="382285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16</a:t>
            </a:fld>
            <a:endParaRPr lang="es-ES"/>
          </a:p>
        </p:txBody>
      </p:sp>
    </p:spTree>
    <p:extLst>
      <p:ext uri="{BB962C8B-B14F-4D97-AF65-F5344CB8AC3E}">
        <p14:creationId xmlns:p14="http://schemas.microsoft.com/office/powerpoint/2010/main" val="18366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17</a:t>
            </a:fld>
            <a:endParaRPr lang="es-ES"/>
          </a:p>
        </p:txBody>
      </p:sp>
    </p:spTree>
    <p:extLst>
      <p:ext uri="{BB962C8B-B14F-4D97-AF65-F5344CB8AC3E}">
        <p14:creationId xmlns:p14="http://schemas.microsoft.com/office/powerpoint/2010/main" val="399546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18</a:t>
            </a:fld>
            <a:endParaRPr lang="es-ES"/>
          </a:p>
        </p:txBody>
      </p:sp>
    </p:spTree>
    <p:extLst>
      <p:ext uri="{BB962C8B-B14F-4D97-AF65-F5344CB8AC3E}">
        <p14:creationId xmlns:p14="http://schemas.microsoft.com/office/powerpoint/2010/main" val="333841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19</a:t>
            </a:fld>
            <a:endParaRPr lang="es-ES"/>
          </a:p>
        </p:txBody>
      </p:sp>
    </p:spTree>
    <p:extLst>
      <p:ext uri="{BB962C8B-B14F-4D97-AF65-F5344CB8AC3E}">
        <p14:creationId xmlns:p14="http://schemas.microsoft.com/office/powerpoint/2010/main" val="306406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20</a:t>
            </a:fld>
            <a:endParaRPr lang="es-ES"/>
          </a:p>
        </p:txBody>
      </p:sp>
    </p:spTree>
    <p:extLst>
      <p:ext uri="{BB962C8B-B14F-4D97-AF65-F5344CB8AC3E}">
        <p14:creationId xmlns:p14="http://schemas.microsoft.com/office/powerpoint/2010/main" val="428651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21</a:t>
            </a:fld>
            <a:endParaRPr lang="es-ES"/>
          </a:p>
        </p:txBody>
      </p:sp>
    </p:spTree>
    <p:extLst>
      <p:ext uri="{BB962C8B-B14F-4D97-AF65-F5344CB8AC3E}">
        <p14:creationId xmlns:p14="http://schemas.microsoft.com/office/powerpoint/2010/main" val="395925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23</a:t>
            </a:fld>
            <a:endParaRPr lang="es-ES"/>
          </a:p>
        </p:txBody>
      </p:sp>
    </p:spTree>
    <p:extLst>
      <p:ext uri="{BB962C8B-B14F-4D97-AF65-F5344CB8AC3E}">
        <p14:creationId xmlns:p14="http://schemas.microsoft.com/office/powerpoint/2010/main" val="30763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24</a:t>
            </a:fld>
            <a:endParaRPr lang="es-ES"/>
          </a:p>
        </p:txBody>
      </p:sp>
    </p:spTree>
    <p:extLst>
      <p:ext uri="{BB962C8B-B14F-4D97-AF65-F5344CB8AC3E}">
        <p14:creationId xmlns:p14="http://schemas.microsoft.com/office/powerpoint/2010/main" val="185261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En el marco del Plan de Recuperación, Transformación y Resiliencia, el Ministerio de Trabajo y Economía Social y el Servicio Público de Empleo Estatal participan de forma relevante en el Componente 23 “Nuevas políticas públicas para un mercado de trabajo dinámico, </a:t>
            </a:r>
            <a:r>
              <a:rPr lang="es-ES" dirty="0" err="1" smtClean="0"/>
              <a:t>resiliente</a:t>
            </a:r>
            <a:r>
              <a:rPr lang="es-ES" dirty="0" smtClean="0"/>
              <a:t> e inclusivo”, encuadrado en el área política VIII “Nueva economía de los cuidados y políticas de empleo”. Uno de los objetivos de este Componente es reformar e impulsar las Políticas Activas de </a:t>
            </a:r>
          </a:p>
          <a:p>
            <a:pPr algn="just"/>
            <a:r>
              <a:rPr lang="es-ES" dirty="0" smtClean="0"/>
              <a:t>Empleo, mejorando la cohesión del Sistema Nacional de Empleo (SNE).</a:t>
            </a:r>
          </a:p>
          <a:p>
            <a:pPr algn="just"/>
            <a:endParaRPr lang="es-ES" dirty="0" smtClean="0"/>
          </a:p>
          <a:p>
            <a:pPr algn="just"/>
            <a:r>
              <a:rPr lang="es-ES" dirty="0" smtClean="0"/>
              <a:t>Dentro de las reformas e inversiones propuestas en este Componente se incluye la Inversión 5, “Gobernanza e impulso a las políticas de apoyo a la activación para el empleo”. De acuerdo con lo establecido en el CID, esta medida tiene por objeto reforzar los servicios públicos de empleo y mejorar la eficiencia de las políticas activas de empleo.</a:t>
            </a:r>
          </a:p>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5</a:t>
            </a:fld>
            <a:endParaRPr lang="es-ES"/>
          </a:p>
        </p:txBody>
      </p:sp>
    </p:spTree>
    <p:extLst>
      <p:ext uri="{BB962C8B-B14F-4D97-AF65-F5344CB8AC3E}">
        <p14:creationId xmlns:p14="http://schemas.microsoft.com/office/powerpoint/2010/main" val="153229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25</a:t>
            </a:fld>
            <a:endParaRPr lang="es-ES"/>
          </a:p>
        </p:txBody>
      </p:sp>
    </p:spTree>
    <p:extLst>
      <p:ext uri="{BB962C8B-B14F-4D97-AF65-F5344CB8AC3E}">
        <p14:creationId xmlns:p14="http://schemas.microsoft.com/office/powerpoint/2010/main" val="583197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26</a:t>
            </a:fld>
            <a:endParaRPr lang="es-ES"/>
          </a:p>
        </p:txBody>
      </p:sp>
    </p:spTree>
    <p:extLst>
      <p:ext uri="{BB962C8B-B14F-4D97-AF65-F5344CB8AC3E}">
        <p14:creationId xmlns:p14="http://schemas.microsoft.com/office/powerpoint/2010/main" val="2807560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28</a:t>
            </a:fld>
            <a:endParaRPr lang="es-ES"/>
          </a:p>
        </p:txBody>
      </p:sp>
    </p:spTree>
    <p:extLst>
      <p:ext uri="{BB962C8B-B14F-4D97-AF65-F5344CB8AC3E}">
        <p14:creationId xmlns:p14="http://schemas.microsoft.com/office/powerpoint/2010/main" val="161509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29</a:t>
            </a:fld>
            <a:endParaRPr lang="es-ES"/>
          </a:p>
        </p:txBody>
      </p:sp>
    </p:spTree>
    <p:extLst>
      <p:ext uri="{BB962C8B-B14F-4D97-AF65-F5344CB8AC3E}">
        <p14:creationId xmlns:p14="http://schemas.microsoft.com/office/powerpoint/2010/main" val="1058304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30</a:t>
            </a:fld>
            <a:endParaRPr lang="es-ES"/>
          </a:p>
        </p:txBody>
      </p:sp>
    </p:spTree>
    <p:extLst>
      <p:ext uri="{BB962C8B-B14F-4D97-AF65-F5344CB8AC3E}">
        <p14:creationId xmlns:p14="http://schemas.microsoft.com/office/powerpoint/2010/main" val="3762781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32</a:t>
            </a:fld>
            <a:endParaRPr lang="es-ES"/>
          </a:p>
        </p:txBody>
      </p:sp>
    </p:spTree>
    <p:extLst>
      <p:ext uri="{BB962C8B-B14F-4D97-AF65-F5344CB8AC3E}">
        <p14:creationId xmlns:p14="http://schemas.microsoft.com/office/powerpoint/2010/main" val="966388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34</a:t>
            </a:fld>
            <a:endParaRPr lang="es-ES"/>
          </a:p>
        </p:txBody>
      </p:sp>
    </p:spTree>
    <p:extLst>
      <p:ext uri="{BB962C8B-B14F-4D97-AF65-F5344CB8AC3E}">
        <p14:creationId xmlns:p14="http://schemas.microsoft.com/office/powerpoint/2010/main" val="98564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6</a:t>
            </a:fld>
            <a:endParaRPr lang="es-ES"/>
          </a:p>
        </p:txBody>
      </p:sp>
    </p:spTree>
    <p:extLst>
      <p:ext uri="{BB962C8B-B14F-4D97-AF65-F5344CB8AC3E}">
        <p14:creationId xmlns:p14="http://schemas.microsoft.com/office/powerpoint/2010/main" val="403193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8</a:t>
            </a:fld>
            <a:endParaRPr lang="es-ES"/>
          </a:p>
        </p:txBody>
      </p:sp>
    </p:spTree>
    <p:extLst>
      <p:ext uri="{BB962C8B-B14F-4D97-AF65-F5344CB8AC3E}">
        <p14:creationId xmlns:p14="http://schemas.microsoft.com/office/powerpoint/2010/main" val="191018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9</a:t>
            </a:fld>
            <a:endParaRPr lang="es-ES"/>
          </a:p>
        </p:txBody>
      </p:sp>
    </p:spTree>
    <p:extLst>
      <p:ext uri="{BB962C8B-B14F-4D97-AF65-F5344CB8AC3E}">
        <p14:creationId xmlns:p14="http://schemas.microsoft.com/office/powerpoint/2010/main" val="255194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10</a:t>
            </a:fld>
            <a:endParaRPr lang="es-ES"/>
          </a:p>
        </p:txBody>
      </p:sp>
    </p:spTree>
    <p:extLst>
      <p:ext uri="{BB962C8B-B14F-4D97-AF65-F5344CB8AC3E}">
        <p14:creationId xmlns:p14="http://schemas.microsoft.com/office/powerpoint/2010/main" val="148766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11</a:t>
            </a:fld>
            <a:endParaRPr lang="es-ES"/>
          </a:p>
        </p:txBody>
      </p:sp>
    </p:spTree>
    <p:extLst>
      <p:ext uri="{BB962C8B-B14F-4D97-AF65-F5344CB8AC3E}">
        <p14:creationId xmlns:p14="http://schemas.microsoft.com/office/powerpoint/2010/main" val="9173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12</a:t>
            </a:fld>
            <a:endParaRPr lang="es-ES"/>
          </a:p>
        </p:txBody>
      </p:sp>
    </p:spTree>
    <p:extLst>
      <p:ext uri="{BB962C8B-B14F-4D97-AF65-F5344CB8AC3E}">
        <p14:creationId xmlns:p14="http://schemas.microsoft.com/office/powerpoint/2010/main" val="59161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DFE4CE-D12E-415C-BF94-4F28D621D82B}" type="slidenum">
              <a:rPr lang="es-ES" smtClean="0"/>
              <a:t>13</a:t>
            </a:fld>
            <a:endParaRPr lang="es-ES"/>
          </a:p>
        </p:txBody>
      </p:sp>
    </p:spTree>
    <p:extLst>
      <p:ext uri="{BB962C8B-B14F-4D97-AF65-F5344CB8AC3E}">
        <p14:creationId xmlns:p14="http://schemas.microsoft.com/office/powerpoint/2010/main" val="41091715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6" name="Picture 25" descr="A picture containing building, outdoor, city, several&#10;&#10;Description automatically generated">
            <a:extLst>
              <a:ext uri="{FF2B5EF4-FFF2-40B4-BE49-F238E27FC236}">
                <a16:creationId xmlns="" xmlns:a16="http://schemas.microsoft.com/office/drawing/2014/main" id="{99F8E43D-20A8-48BC-8E8C-68E4C64F79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6"/>
          <a:stretch/>
        </p:blipFill>
        <p:spPr>
          <a:xfrm>
            <a:off x="-89257" y="0"/>
            <a:ext cx="12359445" cy="6095509"/>
          </a:xfrm>
          <a:prstGeom prst="rect">
            <a:avLst/>
          </a:prstGeom>
        </p:spPr>
      </p:pic>
      <p:sp>
        <p:nvSpPr>
          <p:cNvPr id="27" name="Rectángulo 1">
            <a:extLst>
              <a:ext uri="{FF2B5EF4-FFF2-40B4-BE49-F238E27FC236}">
                <a16:creationId xmlns="" xmlns:a16="http://schemas.microsoft.com/office/drawing/2014/main" id="{18E20A9D-07EB-4190-A406-895A9341C57E}"/>
              </a:ext>
            </a:extLst>
          </p:cNvPr>
          <p:cNvSpPr/>
          <p:nvPr userDrawn="1"/>
        </p:nvSpPr>
        <p:spPr>
          <a:xfrm>
            <a:off x="-95573" y="3811290"/>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8" name="91906560-60FA-4675-8243-8932895C93D6" descr="6163E683-DE03-4871-A35E-24C4F05F06D5@usersad">
            <a:extLst>
              <a:ext uri="{FF2B5EF4-FFF2-40B4-BE49-F238E27FC236}">
                <a16:creationId xmlns="" xmlns:a16="http://schemas.microsoft.com/office/drawing/2014/main" id="{EB978CA6-38F0-49C1-893F-D0F890595B6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0090" y="6331423"/>
            <a:ext cx="1071678" cy="31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upo 11">
            <a:extLst>
              <a:ext uri="{FF2B5EF4-FFF2-40B4-BE49-F238E27FC236}">
                <a16:creationId xmlns="" xmlns:a16="http://schemas.microsoft.com/office/drawing/2014/main" id="{CA583C1D-1866-4B24-9AD8-D377D1E7EEA4}"/>
              </a:ext>
            </a:extLst>
          </p:cNvPr>
          <p:cNvGrpSpPr/>
          <p:nvPr userDrawn="1"/>
        </p:nvGrpSpPr>
        <p:grpSpPr>
          <a:xfrm>
            <a:off x="-866965" y="4117657"/>
            <a:ext cx="11178179" cy="1603775"/>
            <a:chOff x="216120" y="3664226"/>
            <a:chExt cx="8120150" cy="1184854"/>
          </a:xfrm>
        </p:grpSpPr>
        <p:sp>
          <p:nvSpPr>
            <p:cNvPr id="30" name="object 2">
              <a:extLst>
                <a:ext uri="{FF2B5EF4-FFF2-40B4-BE49-F238E27FC236}">
                  <a16:creationId xmlns="" xmlns:a16="http://schemas.microsoft.com/office/drawing/2014/main" id="{DC33C2CA-76D7-4E87-A73A-37E68C1BBE78}"/>
                </a:ext>
              </a:extLst>
            </p:cNvPr>
            <p:cNvSpPr txBox="1"/>
            <p:nvPr/>
          </p:nvSpPr>
          <p:spPr>
            <a:xfrm>
              <a:off x="3140231" y="3735951"/>
              <a:ext cx="3089786" cy="740462"/>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3000" b="1">
                  <a:solidFill>
                    <a:srgbClr val="103B4C"/>
                  </a:solidFill>
                  <a:latin typeface="Century Gothic" panose="020B0502020202020204" pitchFamily="34" charset="0"/>
                </a:defRPr>
              </a:lvl1pPr>
            </a:lstStyle>
            <a:p>
              <a:pPr algn="l"/>
              <a:r>
                <a:rPr lang="es-ES" sz="1800" dirty="0">
                  <a:solidFill>
                    <a:schemeClr val="tx1"/>
                  </a:solidFill>
                  <a:latin typeface="Century Gothic"/>
                </a:rPr>
                <a:t>VI</a:t>
              </a:r>
              <a:r>
                <a:rPr sz="1800" dirty="0">
                  <a:solidFill>
                    <a:schemeClr val="tx1"/>
                  </a:solidFill>
                  <a:latin typeface="Century Gothic"/>
                </a:rPr>
                <a:t> JORNADA DE BUENAS PRÁCTICAS </a:t>
              </a:r>
              <a:endParaRPr lang="es-ES" sz="1800" dirty="0">
                <a:solidFill>
                  <a:schemeClr val="tx1"/>
                </a:solidFill>
                <a:latin typeface="Century Gothic"/>
              </a:endParaRPr>
            </a:p>
            <a:p>
              <a:pPr algn="l"/>
              <a:r>
                <a:rPr sz="1800" dirty="0">
                  <a:solidFill>
                    <a:schemeClr val="tx1"/>
                  </a:solidFill>
                  <a:latin typeface="Century Gothic"/>
                </a:rPr>
                <a:t>Y APRENDIZAJE MUTUO EN EL S</a:t>
              </a:r>
              <a:r>
                <a:rPr lang="es-ES" sz="1800" dirty="0">
                  <a:solidFill>
                    <a:schemeClr val="tx1"/>
                  </a:solidFill>
                  <a:latin typeface="Century Gothic"/>
                </a:rPr>
                <a:t>ISTEMA </a:t>
              </a:r>
            </a:p>
            <a:p>
              <a:pPr algn="l"/>
              <a:r>
                <a:rPr sz="1800" dirty="0">
                  <a:solidFill>
                    <a:schemeClr val="tx1"/>
                  </a:solidFill>
                  <a:latin typeface="Century Gothic"/>
                </a:rPr>
                <a:t>N</a:t>
              </a:r>
              <a:r>
                <a:rPr lang="es-ES" sz="1800" dirty="0">
                  <a:solidFill>
                    <a:schemeClr val="tx1"/>
                  </a:solidFill>
                  <a:latin typeface="Century Gothic"/>
                </a:rPr>
                <a:t>ACIONAL DE </a:t>
              </a:r>
              <a:r>
                <a:rPr sz="1800" dirty="0">
                  <a:solidFill>
                    <a:schemeClr val="tx1"/>
                  </a:solidFill>
                  <a:latin typeface="Century Gothic"/>
                </a:rPr>
                <a:t>E</a:t>
              </a:r>
              <a:r>
                <a:rPr lang="es-ES" sz="1800" dirty="0">
                  <a:solidFill>
                    <a:schemeClr val="tx1"/>
                  </a:solidFill>
                  <a:latin typeface="Century Gothic"/>
                </a:rPr>
                <a:t>MPLEO</a:t>
              </a:r>
              <a:endParaRPr sz="1800" dirty="0">
                <a:solidFill>
                  <a:schemeClr val="tx1"/>
                </a:solidFill>
                <a:latin typeface="Century Gothic"/>
              </a:endParaRPr>
            </a:p>
          </p:txBody>
        </p:sp>
        <p:sp>
          <p:nvSpPr>
            <p:cNvPr id="31" name="Rectángulo 9">
              <a:extLst>
                <a:ext uri="{FF2B5EF4-FFF2-40B4-BE49-F238E27FC236}">
                  <a16:creationId xmlns="" xmlns:a16="http://schemas.microsoft.com/office/drawing/2014/main" id="{B3923353-BF59-46C4-B5D8-3EAE300A85AE}"/>
                </a:ext>
              </a:extLst>
            </p:cNvPr>
            <p:cNvSpPr/>
            <p:nvPr/>
          </p:nvSpPr>
          <p:spPr>
            <a:xfrm>
              <a:off x="3056546" y="4496494"/>
              <a:ext cx="5279724" cy="352586"/>
            </a:xfrm>
            <a:prstGeom prst="rect">
              <a:avLst/>
            </a:prstGeom>
          </p:spPr>
          <p:txBody>
            <a:bodyPr wrap="square" lIns="91440" tIns="45720" rIns="91440" bIns="45720" anchor="t">
              <a:spAutoFit/>
            </a:bodyPr>
            <a:lstStyle/>
            <a:p>
              <a:pPr>
                <a:lnSpc>
                  <a:spcPct val="107000"/>
                </a:lnSpc>
              </a:pPr>
              <a:r>
                <a:rPr lang="es-ES" sz="1200" b="1" i="1" dirty="0">
                  <a:latin typeface="Century Gothic"/>
                  <a:cs typeface="Calibri" panose="020F0502020204030204"/>
                </a:rPr>
                <a:t>Nuevos Espacios de Innovación y</a:t>
              </a:r>
              <a:endParaRPr lang="es-ES" dirty="0">
                <a:cs typeface="Calibri" panose="020F0502020204030204"/>
              </a:endParaRPr>
            </a:p>
            <a:p>
              <a:pPr>
                <a:lnSpc>
                  <a:spcPct val="107000"/>
                </a:lnSpc>
              </a:pPr>
              <a:r>
                <a:rPr lang="es-ES" sz="1200" b="1" i="1" dirty="0">
                  <a:latin typeface="Century Gothic"/>
                  <a:ea typeface="Calibri" panose="020F0502020204030204" pitchFamily="34" charset="0"/>
                  <a:cs typeface="Calibri,BoldItalic"/>
                </a:rPr>
                <a:t>Colaboración en las Políticas Activas de Empleo</a:t>
              </a:r>
              <a:endParaRPr lang="es-ES" dirty="0">
                <a:cs typeface="Calibri" panose="020F0502020204030204"/>
              </a:endParaRPr>
            </a:p>
          </p:txBody>
        </p:sp>
        <p:sp>
          <p:nvSpPr>
            <p:cNvPr id="32" name="object 2">
              <a:extLst>
                <a:ext uri="{FF2B5EF4-FFF2-40B4-BE49-F238E27FC236}">
                  <a16:creationId xmlns="" xmlns:a16="http://schemas.microsoft.com/office/drawing/2014/main" id="{77939A72-DF81-43B3-BE38-D825A6E4B78F}"/>
                </a:ext>
              </a:extLst>
            </p:cNvPr>
            <p:cNvSpPr txBox="1"/>
            <p:nvPr/>
          </p:nvSpPr>
          <p:spPr>
            <a:xfrm>
              <a:off x="216120" y="3664226"/>
              <a:ext cx="3259045" cy="1145913"/>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1600" b="1">
                  <a:solidFill>
                    <a:srgbClr val="103B4C"/>
                  </a:solidFill>
                  <a:latin typeface="Century Gothic" panose="020B0502020202020204" pitchFamily="34" charset="0"/>
                </a:defRPr>
              </a:lvl1pPr>
            </a:lstStyle>
            <a:p>
              <a:pPr>
                <a:lnSpc>
                  <a:spcPct val="100000"/>
                </a:lnSpc>
                <a:spcBef>
                  <a:spcPts val="0"/>
                </a:spcBef>
              </a:pPr>
              <a:r>
                <a:rPr lang="es-ES" sz="3600" dirty="0">
                  <a:solidFill>
                    <a:schemeClr val="tx1"/>
                  </a:solidFill>
                  <a:latin typeface="Century Gothic"/>
                </a:rPr>
                <a:t>Madrid </a:t>
              </a:r>
              <a:endParaRPr lang="es-ES" sz="3600">
                <a:solidFill>
                  <a:schemeClr val="tx1"/>
                </a:solidFill>
              </a:endParaRPr>
            </a:p>
            <a:p>
              <a:pPr>
                <a:lnSpc>
                  <a:spcPct val="100000"/>
                </a:lnSpc>
                <a:spcBef>
                  <a:spcPts val="0"/>
                </a:spcBef>
              </a:pPr>
              <a:r>
                <a:rPr lang="es-ES" sz="3600" dirty="0">
                  <a:solidFill>
                    <a:schemeClr val="tx1"/>
                  </a:solidFill>
                  <a:latin typeface="Century Gothic"/>
                </a:rPr>
                <a:t>19 – 20</a:t>
              </a:r>
              <a:endParaRPr lang="es-ES" sz="3600">
                <a:solidFill>
                  <a:schemeClr val="tx1"/>
                </a:solidFill>
              </a:endParaRPr>
            </a:p>
            <a:p>
              <a:pPr>
                <a:lnSpc>
                  <a:spcPct val="100000"/>
                </a:lnSpc>
                <a:spcBef>
                  <a:spcPts val="0"/>
                </a:spcBef>
              </a:pPr>
              <a:r>
                <a:rPr lang="es-ES" sz="2800" dirty="0">
                  <a:solidFill>
                    <a:schemeClr val="tx1"/>
                  </a:solidFill>
                  <a:latin typeface="Century Gothic"/>
                </a:rPr>
                <a:t> mayo 2022</a:t>
              </a:r>
              <a:endParaRPr lang="es-ES" sz="2800">
                <a:solidFill>
                  <a:schemeClr val="tx1"/>
                </a:solidFill>
              </a:endParaRPr>
            </a:p>
          </p:txBody>
        </p:sp>
      </p:grpSp>
      <p:pic>
        <p:nvPicPr>
          <p:cNvPr id="33" name="Imagen 13" descr="C:\Users\hieblju\Desktop\PES_logo_RGB.jpg">
            <a:extLst>
              <a:ext uri="{FF2B5EF4-FFF2-40B4-BE49-F238E27FC236}">
                <a16:creationId xmlns="" xmlns:a16="http://schemas.microsoft.com/office/drawing/2014/main" id="{43D2E693-8675-41DB-A7ED-49205164C80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12840" y="6298458"/>
            <a:ext cx="813459" cy="352907"/>
          </a:xfrm>
          <a:prstGeom prst="rect">
            <a:avLst/>
          </a:prstGeom>
          <a:noFill/>
          <a:ln>
            <a:noFill/>
          </a:ln>
        </p:spPr>
      </p:pic>
      <p:pic>
        <p:nvPicPr>
          <p:cNvPr id="34" name="Picture 8">
            <a:extLst>
              <a:ext uri="{FF2B5EF4-FFF2-40B4-BE49-F238E27FC236}">
                <a16:creationId xmlns="" xmlns:a16="http://schemas.microsoft.com/office/drawing/2014/main" id="{6FFF4E8D-B44E-4A17-959A-33041E468172}"/>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16066" y="6267072"/>
            <a:ext cx="360854" cy="480697"/>
          </a:xfrm>
          <a:prstGeom prst="rect">
            <a:avLst/>
          </a:prstGeom>
          <a:noFill/>
          <a:ln>
            <a:noFill/>
          </a:ln>
        </p:spPr>
      </p:pic>
      <p:pic>
        <p:nvPicPr>
          <p:cNvPr id="35" name="Imagen 14" descr="Resultado de imagen de sistema nacional de empleo">
            <a:extLst>
              <a:ext uri="{FF2B5EF4-FFF2-40B4-BE49-F238E27FC236}">
                <a16:creationId xmlns="" xmlns:a16="http://schemas.microsoft.com/office/drawing/2014/main" id="{E620D873-C246-4F32-B129-7AC69DBCF96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45470" y="6288148"/>
            <a:ext cx="1823131" cy="442794"/>
          </a:xfrm>
          <a:prstGeom prst="rect">
            <a:avLst/>
          </a:prstGeom>
          <a:noFill/>
          <a:ln>
            <a:noFill/>
          </a:ln>
        </p:spPr>
      </p:pic>
      <p:pic>
        <p:nvPicPr>
          <p:cNvPr id="36" name="Imagen 3">
            <a:extLst>
              <a:ext uri="{FF2B5EF4-FFF2-40B4-BE49-F238E27FC236}">
                <a16:creationId xmlns="" xmlns:a16="http://schemas.microsoft.com/office/drawing/2014/main" id="{05AC0B8A-67B4-4A62-9C18-6DF596EF7E1D}"/>
              </a:ext>
            </a:extLst>
          </p:cNvPr>
          <p:cNvPicPr>
            <a:picLocks noChangeAspect="1"/>
          </p:cNvPicPr>
          <p:nvPr userDrawn="1"/>
        </p:nvPicPr>
        <p:blipFill rotWithShape="1">
          <a:blip r:embed="rId7"/>
          <a:srcRect r="56840" b="-5447"/>
          <a:stretch/>
        </p:blipFill>
        <p:spPr>
          <a:xfrm>
            <a:off x="6229724" y="6330228"/>
            <a:ext cx="1543067" cy="324000"/>
          </a:xfrm>
          <a:prstGeom prst="rect">
            <a:avLst/>
          </a:prstGeom>
        </p:spPr>
      </p:pic>
      <p:pic>
        <p:nvPicPr>
          <p:cNvPr id="37" name="Imagen 5">
            <a:extLst>
              <a:ext uri="{FF2B5EF4-FFF2-40B4-BE49-F238E27FC236}">
                <a16:creationId xmlns="" xmlns:a16="http://schemas.microsoft.com/office/drawing/2014/main" id="{02807735-134E-437B-A370-0C5A3D2B5123}"/>
              </a:ext>
            </a:extLst>
          </p:cNvPr>
          <p:cNvPicPr>
            <a:picLocks noChangeAspect="1"/>
          </p:cNvPicPr>
          <p:nvPr userDrawn="1"/>
        </p:nvPicPr>
        <p:blipFill>
          <a:blip r:embed="rId8"/>
          <a:stretch>
            <a:fillRect/>
          </a:stretch>
        </p:blipFill>
        <p:spPr>
          <a:xfrm>
            <a:off x="11539907" y="6167546"/>
            <a:ext cx="413924" cy="571432"/>
          </a:xfrm>
          <a:prstGeom prst="rect">
            <a:avLst/>
          </a:prstGeom>
        </p:spPr>
      </p:pic>
      <p:grpSp>
        <p:nvGrpSpPr>
          <p:cNvPr id="38" name="Grupo 2">
            <a:extLst>
              <a:ext uri="{FF2B5EF4-FFF2-40B4-BE49-F238E27FC236}">
                <a16:creationId xmlns="" xmlns:a16="http://schemas.microsoft.com/office/drawing/2014/main" id="{2F2F4CAC-EA6F-444A-8C43-F29B18A8B44B}"/>
              </a:ext>
            </a:extLst>
          </p:cNvPr>
          <p:cNvGrpSpPr/>
          <p:nvPr userDrawn="1"/>
        </p:nvGrpSpPr>
        <p:grpSpPr>
          <a:xfrm>
            <a:off x="5158255" y="6193523"/>
            <a:ext cx="815377" cy="579072"/>
            <a:chOff x="5617187" y="6184864"/>
            <a:chExt cx="815377" cy="579072"/>
          </a:xfrm>
        </p:grpSpPr>
        <p:pic>
          <p:nvPicPr>
            <p:cNvPr id="39" name="Imagen 18" descr="Imagen que contiene Diagrama&#10;&#10;Descripción generada automáticamente">
              <a:extLst>
                <a:ext uri="{FF2B5EF4-FFF2-40B4-BE49-F238E27FC236}">
                  <a16:creationId xmlns="" xmlns:a16="http://schemas.microsoft.com/office/drawing/2014/main" id="{496DFC1C-0E94-42CC-9806-8A7DAAAC0346}"/>
                </a:ext>
              </a:extLst>
            </p:cNvPr>
            <p:cNvPicPr>
              <a:picLocks noChangeAspect="1"/>
            </p:cNvPicPr>
            <p:nvPr/>
          </p:nvPicPr>
          <p:blipFill rotWithShape="1">
            <a:blip r:embed="rId9"/>
            <a:srcRect t="58108" b="-336"/>
            <a:stretch/>
          </p:blipFill>
          <p:spPr>
            <a:xfrm>
              <a:off x="5617187" y="6545749"/>
              <a:ext cx="815377" cy="218187"/>
            </a:xfrm>
            <a:prstGeom prst="rect">
              <a:avLst/>
            </a:prstGeom>
          </p:spPr>
        </p:pic>
        <p:pic>
          <p:nvPicPr>
            <p:cNvPr id="40" name="Imagen 7">
              <a:extLst>
                <a:ext uri="{FF2B5EF4-FFF2-40B4-BE49-F238E27FC236}">
                  <a16:creationId xmlns="" xmlns:a16="http://schemas.microsoft.com/office/drawing/2014/main" id="{ABD2E438-725B-425E-901F-9EDE80832EE6}"/>
                </a:ext>
              </a:extLst>
            </p:cNvPr>
            <p:cNvPicPr>
              <a:picLocks noChangeAspect="1"/>
            </p:cNvPicPr>
            <p:nvPr/>
          </p:nvPicPr>
          <p:blipFill rotWithShape="1">
            <a:blip r:embed="rId9"/>
            <a:srcRect l="27679" t="-783" r="25000" b="38908"/>
            <a:stretch/>
          </p:blipFill>
          <p:spPr>
            <a:xfrm>
              <a:off x="5825005" y="6184864"/>
              <a:ext cx="459606" cy="395827"/>
            </a:xfrm>
            <a:prstGeom prst="rect">
              <a:avLst/>
            </a:prstGeom>
          </p:spPr>
        </p:pic>
      </p:grpSp>
      <p:pic>
        <p:nvPicPr>
          <p:cNvPr id="41" name="6 Imagen" descr="FSE-NEXT-GENERATION-H-COLOR.png">
            <a:extLst>
              <a:ext uri="{FF2B5EF4-FFF2-40B4-BE49-F238E27FC236}">
                <a16:creationId xmlns="" xmlns:a16="http://schemas.microsoft.com/office/drawing/2014/main" id="{5917D06E-3678-463E-AE82-4F9904455D34}"/>
              </a:ext>
            </a:extLst>
          </p:cNvPr>
          <p:cNvPicPr>
            <a:picLocks noChangeAspect="1"/>
          </p:cNvPicPr>
          <p:nvPr userDrawn="1"/>
        </p:nvPicPr>
        <p:blipFill rotWithShape="1">
          <a:blip r:embed="rId10" cstate="print"/>
          <a:srcRect l="1" r="-3" b="22"/>
          <a:stretch/>
        </p:blipFill>
        <p:spPr>
          <a:xfrm>
            <a:off x="8801280" y="6267814"/>
            <a:ext cx="2492982" cy="447295"/>
          </a:xfrm>
          <a:prstGeom prst="rect">
            <a:avLst/>
          </a:prstGeom>
        </p:spPr>
      </p:pic>
      <p:pic>
        <p:nvPicPr>
          <p:cNvPr id="42" name="Picture 2" descr="España-puede-logo - Evalue Innovación">
            <a:extLst>
              <a:ext uri="{FF2B5EF4-FFF2-40B4-BE49-F238E27FC236}">
                <a16:creationId xmlns="" xmlns:a16="http://schemas.microsoft.com/office/drawing/2014/main" id="{9D4B42BB-C824-4E58-94AC-932A3E9CC496}"/>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976028" y="6321815"/>
            <a:ext cx="590221" cy="323511"/>
          </a:xfrm>
          <a:prstGeom prst="rect">
            <a:avLst/>
          </a:prstGeom>
          <a:noFill/>
          <a:extLst>
            <a:ext uri="{909E8E84-426E-40DD-AFC4-6F175D3DCCD1}">
              <a14:hiddenFill xmlns:a14="http://schemas.microsoft.com/office/drawing/2010/main">
                <a:solidFill>
                  <a:srgbClr val="FFFFFF"/>
                </a:solidFill>
              </a14:hiddenFill>
            </a:ext>
          </a:extLst>
        </p:spPr>
      </p:pic>
      <p:sp>
        <p:nvSpPr>
          <p:cNvPr id="43" name="Rectángulo 12">
            <a:extLst>
              <a:ext uri="{FF2B5EF4-FFF2-40B4-BE49-F238E27FC236}">
                <a16:creationId xmlns="" xmlns:a16="http://schemas.microsoft.com/office/drawing/2014/main" id="{11EB9933-2E5C-4BE6-9A00-5791C0AFCDCA}"/>
              </a:ext>
            </a:extLst>
          </p:cNvPr>
          <p:cNvSpPr/>
          <p:nvPr userDrawn="1"/>
        </p:nvSpPr>
        <p:spPr>
          <a:xfrm>
            <a:off x="-94767" y="3553792"/>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19">
            <a:extLst>
              <a:ext uri="{FF2B5EF4-FFF2-40B4-BE49-F238E27FC236}">
                <a16:creationId xmlns="" xmlns:a16="http://schemas.microsoft.com/office/drawing/2014/main" id="{EEA2C31D-7CC5-4442-8AAA-0AB83E403961}"/>
              </a:ext>
            </a:extLst>
          </p:cNvPr>
          <p:cNvSpPr/>
          <p:nvPr userDrawn="1"/>
        </p:nvSpPr>
        <p:spPr>
          <a:xfrm>
            <a:off x="-95573" y="-25283"/>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20">
            <a:extLst>
              <a:ext uri="{FF2B5EF4-FFF2-40B4-BE49-F238E27FC236}">
                <a16:creationId xmlns="" xmlns:a16="http://schemas.microsoft.com/office/drawing/2014/main" id="{564DA70D-9852-4A16-9FA5-7790834C2376}"/>
              </a:ext>
            </a:extLst>
          </p:cNvPr>
          <p:cNvSpPr/>
          <p:nvPr userDrawn="1"/>
        </p:nvSpPr>
        <p:spPr>
          <a:xfrm>
            <a:off x="-95573" y="2244717"/>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4914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19" name="Imagen 19" descr="Calle de ciudad con edificios altos&#10;&#10;Descripción generada automáticamente">
            <a:extLst>
              <a:ext uri="{FF2B5EF4-FFF2-40B4-BE49-F238E27FC236}">
                <a16:creationId xmlns="" xmlns:a16="http://schemas.microsoft.com/office/drawing/2014/main" id="{3D17EB9E-F307-445A-9485-85E206419DD3}"/>
              </a:ext>
            </a:extLst>
          </p:cNvPr>
          <p:cNvPicPr>
            <a:picLocks noChangeAspect="1"/>
          </p:cNvPicPr>
          <p:nvPr userDrawn="1"/>
        </p:nvPicPr>
        <p:blipFill rotWithShape="1">
          <a:blip r:embed="rId2"/>
          <a:srcRect l="-208" t="8377" r="726" b="6806"/>
          <a:stretch/>
        </p:blipFill>
        <p:spPr>
          <a:xfrm>
            <a:off x="-92988" y="-216405"/>
            <a:ext cx="12378028" cy="6293382"/>
          </a:xfrm>
          <a:prstGeom prst="rect">
            <a:avLst/>
          </a:prstGeom>
        </p:spPr>
      </p:pic>
      <p:sp>
        <p:nvSpPr>
          <p:cNvPr id="20" name="Rectángulo 1">
            <a:extLst>
              <a:ext uri="{FF2B5EF4-FFF2-40B4-BE49-F238E27FC236}">
                <a16:creationId xmlns="" xmlns:a16="http://schemas.microsoft.com/office/drawing/2014/main" id="{A07AB8AF-2C83-4DCE-8B08-562F6E520630}"/>
              </a:ext>
            </a:extLst>
          </p:cNvPr>
          <p:cNvSpPr/>
          <p:nvPr userDrawn="1"/>
        </p:nvSpPr>
        <p:spPr>
          <a:xfrm>
            <a:off x="-95573" y="3811290"/>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91906560-60FA-4675-8243-8932895C93D6" descr="6163E683-DE03-4871-A35E-24C4F05F06D5@usersad">
            <a:extLst>
              <a:ext uri="{FF2B5EF4-FFF2-40B4-BE49-F238E27FC236}">
                <a16:creationId xmlns="" xmlns:a16="http://schemas.microsoft.com/office/drawing/2014/main" id="{4F3ABA7E-A7EA-4A4C-8585-78DC157EF88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0090" y="6331423"/>
            <a:ext cx="1071678" cy="31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o 11">
            <a:extLst>
              <a:ext uri="{FF2B5EF4-FFF2-40B4-BE49-F238E27FC236}">
                <a16:creationId xmlns="" xmlns:a16="http://schemas.microsoft.com/office/drawing/2014/main" id="{1462E00E-81B9-44C5-B406-86CBF5C7EC8E}"/>
              </a:ext>
            </a:extLst>
          </p:cNvPr>
          <p:cNvGrpSpPr/>
          <p:nvPr userDrawn="1"/>
        </p:nvGrpSpPr>
        <p:grpSpPr>
          <a:xfrm>
            <a:off x="-866965" y="4117657"/>
            <a:ext cx="11178179" cy="1603775"/>
            <a:chOff x="216120" y="3664226"/>
            <a:chExt cx="8120150" cy="1184854"/>
          </a:xfrm>
        </p:grpSpPr>
        <p:sp>
          <p:nvSpPr>
            <p:cNvPr id="23" name="object 2">
              <a:extLst>
                <a:ext uri="{FF2B5EF4-FFF2-40B4-BE49-F238E27FC236}">
                  <a16:creationId xmlns="" xmlns:a16="http://schemas.microsoft.com/office/drawing/2014/main" id="{D6FFE24E-AE0A-4D8F-B3E1-C48F7FE1FF8B}"/>
                </a:ext>
              </a:extLst>
            </p:cNvPr>
            <p:cNvSpPr txBox="1"/>
            <p:nvPr/>
          </p:nvSpPr>
          <p:spPr>
            <a:xfrm>
              <a:off x="3140231" y="3735951"/>
              <a:ext cx="3089786" cy="740462"/>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3000" b="1">
                  <a:solidFill>
                    <a:srgbClr val="103B4C"/>
                  </a:solidFill>
                  <a:latin typeface="Century Gothic" panose="020B0502020202020204" pitchFamily="34" charset="0"/>
                </a:defRPr>
              </a:lvl1pPr>
            </a:lstStyle>
            <a:p>
              <a:pPr algn="l"/>
              <a:r>
                <a:rPr lang="es-ES" sz="1800" dirty="0">
                  <a:solidFill>
                    <a:schemeClr val="tx1"/>
                  </a:solidFill>
                  <a:latin typeface="Century Gothic"/>
                </a:rPr>
                <a:t>VI</a:t>
              </a:r>
              <a:r>
                <a:rPr sz="1800" dirty="0">
                  <a:solidFill>
                    <a:schemeClr val="tx1"/>
                  </a:solidFill>
                  <a:latin typeface="Century Gothic"/>
                </a:rPr>
                <a:t> JORNADA DE BUENAS PRÁCTICAS </a:t>
              </a:r>
              <a:endParaRPr lang="es-ES" sz="1800" dirty="0">
                <a:solidFill>
                  <a:schemeClr val="tx1"/>
                </a:solidFill>
                <a:latin typeface="Century Gothic"/>
              </a:endParaRPr>
            </a:p>
            <a:p>
              <a:pPr algn="l"/>
              <a:r>
                <a:rPr sz="1800" dirty="0">
                  <a:solidFill>
                    <a:schemeClr val="tx1"/>
                  </a:solidFill>
                  <a:latin typeface="Century Gothic"/>
                </a:rPr>
                <a:t>Y APRENDIZAJE MUTUO EN EL S</a:t>
              </a:r>
              <a:r>
                <a:rPr lang="es-ES" sz="1800" dirty="0">
                  <a:solidFill>
                    <a:schemeClr val="tx1"/>
                  </a:solidFill>
                  <a:latin typeface="Century Gothic"/>
                </a:rPr>
                <a:t>ISTEMA </a:t>
              </a:r>
            </a:p>
            <a:p>
              <a:pPr algn="l"/>
              <a:r>
                <a:rPr sz="1800" dirty="0">
                  <a:solidFill>
                    <a:schemeClr val="tx1"/>
                  </a:solidFill>
                  <a:latin typeface="Century Gothic"/>
                </a:rPr>
                <a:t>N</a:t>
              </a:r>
              <a:r>
                <a:rPr lang="es-ES" sz="1800" dirty="0">
                  <a:solidFill>
                    <a:schemeClr val="tx1"/>
                  </a:solidFill>
                  <a:latin typeface="Century Gothic"/>
                </a:rPr>
                <a:t>ACIONAL DE </a:t>
              </a:r>
              <a:r>
                <a:rPr sz="1800" dirty="0">
                  <a:solidFill>
                    <a:schemeClr val="tx1"/>
                  </a:solidFill>
                  <a:latin typeface="Century Gothic"/>
                </a:rPr>
                <a:t>E</a:t>
              </a:r>
              <a:r>
                <a:rPr lang="es-ES" sz="1800" dirty="0">
                  <a:solidFill>
                    <a:schemeClr val="tx1"/>
                  </a:solidFill>
                  <a:latin typeface="Century Gothic"/>
                </a:rPr>
                <a:t>MPLEO</a:t>
              </a:r>
              <a:endParaRPr sz="1800" dirty="0">
                <a:solidFill>
                  <a:schemeClr val="tx1"/>
                </a:solidFill>
                <a:latin typeface="Century Gothic"/>
              </a:endParaRPr>
            </a:p>
          </p:txBody>
        </p:sp>
        <p:sp>
          <p:nvSpPr>
            <p:cNvPr id="24" name="Rectángulo 9">
              <a:extLst>
                <a:ext uri="{FF2B5EF4-FFF2-40B4-BE49-F238E27FC236}">
                  <a16:creationId xmlns="" xmlns:a16="http://schemas.microsoft.com/office/drawing/2014/main" id="{AC84AF55-2737-4739-8504-DFE55369B8FF}"/>
                </a:ext>
              </a:extLst>
            </p:cNvPr>
            <p:cNvSpPr/>
            <p:nvPr/>
          </p:nvSpPr>
          <p:spPr>
            <a:xfrm>
              <a:off x="3056546" y="4496494"/>
              <a:ext cx="5279724" cy="352586"/>
            </a:xfrm>
            <a:prstGeom prst="rect">
              <a:avLst/>
            </a:prstGeom>
          </p:spPr>
          <p:txBody>
            <a:bodyPr wrap="square" lIns="91440" tIns="45720" rIns="91440" bIns="45720" anchor="t">
              <a:spAutoFit/>
            </a:bodyPr>
            <a:lstStyle/>
            <a:p>
              <a:pPr>
                <a:lnSpc>
                  <a:spcPct val="107000"/>
                </a:lnSpc>
              </a:pPr>
              <a:r>
                <a:rPr lang="es-ES" sz="1200" b="1" i="1" dirty="0">
                  <a:latin typeface="Century Gothic"/>
                  <a:cs typeface="Calibri" panose="020F0502020204030204"/>
                </a:rPr>
                <a:t>Nuevos Espacios de Innovación y</a:t>
              </a:r>
              <a:endParaRPr lang="es-ES" dirty="0">
                <a:cs typeface="Calibri" panose="020F0502020204030204"/>
              </a:endParaRPr>
            </a:p>
            <a:p>
              <a:pPr>
                <a:lnSpc>
                  <a:spcPct val="107000"/>
                </a:lnSpc>
              </a:pPr>
              <a:r>
                <a:rPr lang="es-ES" sz="1200" b="1" i="1" dirty="0">
                  <a:latin typeface="Century Gothic"/>
                  <a:ea typeface="Calibri" panose="020F0502020204030204" pitchFamily="34" charset="0"/>
                  <a:cs typeface="Calibri,BoldItalic"/>
                </a:rPr>
                <a:t>Colaboración en las Políticas Activas de Empleo</a:t>
              </a:r>
              <a:endParaRPr lang="es-ES" dirty="0">
                <a:cs typeface="Calibri" panose="020F0502020204030204"/>
              </a:endParaRPr>
            </a:p>
          </p:txBody>
        </p:sp>
        <p:sp>
          <p:nvSpPr>
            <p:cNvPr id="25" name="object 2">
              <a:extLst>
                <a:ext uri="{FF2B5EF4-FFF2-40B4-BE49-F238E27FC236}">
                  <a16:creationId xmlns="" xmlns:a16="http://schemas.microsoft.com/office/drawing/2014/main" id="{D2AB5922-3FC7-4DAB-AF75-44C0DBF07BEB}"/>
                </a:ext>
              </a:extLst>
            </p:cNvPr>
            <p:cNvSpPr txBox="1"/>
            <p:nvPr/>
          </p:nvSpPr>
          <p:spPr>
            <a:xfrm>
              <a:off x="216120" y="3664226"/>
              <a:ext cx="3259045" cy="1145913"/>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1600" b="1">
                  <a:solidFill>
                    <a:srgbClr val="103B4C"/>
                  </a:solidFill>
                  <a:latin typeface="Century Gothic" panose="020B0502020202020204" pitchFamily="34" charset="0"/>
                </a:defRPr>
              </a:lvl1pPr>
            </a:lstStyle>
            <a:p>
              <a:pPr>
                <a:lnSpc>
                  <a:spcPct val="100000"/>
                </a:lnSpc>
                <a:spcBef>
                  <a:spcPts val="0"/>
                </a:spcBef>
              </a:pPr>
              <a:r>
                <a:rPr lang="es-ES" sz="3600" dirty="0">
                  <a:solidFill>
                    <a:schemeClr val="tx1"/>
                  </a:solidFill>
                  <a:latin typeface="Century Gothic"/>
                </a:rPr>
                <a:t>Madrid </a:t>
              </a:r>
              <a:endParaRPr lang="es-ES" sz="3600">
                <a:solidFill>
                  <a:schemeClr val="tx1"/>
                </a:solidFill>
              </a:endParaRPr>
            </a:p>
            <a:p>
              <a:pPr>
                <a:lnSpc>
                  <a:spcPct val="100000"/>
                </a:lnSpc>
                <a:spcBef>
                  <a:spcPts val="0"/>
                </a:spcBef>
              </a:pPr>
              <a:r>
                <a:rPr lang="es-ES" sz="3600" dirty="0">
                  <a:solidFill>
                    <a:schemeClr val="tx1"/>
                  </a:solidFill>
                  <a:latin typeface="Century Gothic"/>
                </a:rPr>
                <a:t>19 – 20</a:t>
              </a:r>
              <a:endParaRPr lang="es-ES" sz="3600">
                <a:solidFill>
                  <a:schemeClr val="tx1"/>
                </a:solidFill>
              </a:endParaRPr>
            </a:p>
            <a:p>
              <a:pPr>
                <a:lnSpc>
                  <a:spcPct val="100000"/>
                </a:lnSpc>
                <a:spcBef>
                  <a:spcPts val="0"/>
                </a:spcBef>
              </a:pPr>
              <a:r>
                <a:rPr lang="es-ES" sz="2800" dirty="0">
                  <a:solidFill>
                    <a:schemeClr val="tx1"/>
                  </a:solidFill>
                  <a:latin typeface="Century Gothic"/>
                </a:rPr>
                <a:t> mayo 2022</a:t>
              </a:r>
              <a:endParaRPr lang="es-ES" sz="2800">
                <a:solidFill>
                  <a:schemeClr val="tx1"/>
                </a:solidFill>
              </a:endParaRPr>
            </a:p>
          </p:txBody>
        </p:sp>
      </p:grpSp>
      <p:pic>
        <p:nvPicPr>
          <p:cNvPr id="26" name="Imagen 13" descr="C:\Users\hieblju\Desktop\PES_logo_RGB.jpg">
            <a:extLst>
              <a:ext uri="{FF2B5EF4-FFF2-40B4-BE49-F238E27FC236}">
                <a16:creationId xmlns="" xmlns:a16="http://schemas.microsoft.com/office/drawing/2014/main" id="{442E961C-7189-433C-BA84-CC0CC89670C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12840" y="6298458"/>
            <a:ext cx="813459" cy="352907"/>
          </a:xfrm>
          <a:prstGeom prst="rect">
            <a:avLst/>
          </a:prstGeom>
          <a:noFill/>
          <a:ln>
            <a:noFill/>
          </a:ln>
        </p:spPr>
      </p:pic>
      <p:pic>
        <p:nvPicPr>
          <p:cNvPr id="27" name="Picture 8">
            <a:extLst>
              <a:ext uri="{FF2B5EF4-FFF2-40B4-BE49-F238E27FC236}">
                <a16:creationId xmlns="" xmlns:a16="http://schemas.microsoft.com/office/drawing/2014/main" id="{EB84E00E-3EBC-436A-81DD-79C1C50CABA4}"/>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16066" y="6267072"/>
            <a:ext cx="360854" cy="480697"/>
          </a:xfrm>
          <a:prstGeom prst="rect">
            <a:avLst/>
          </a:prstGeom>
          <a:noFill/>
          <a:ln>
            <a:noFill/>
          </a:ln>
        </p:spPr>
      </p:pic>
      <p:pic>
        <p:nvPicPr>
          <p:cNvPr id="28" name="Imagen 14" descr="Resultado de imagen de sistema nacional de empleo">
            <a:extLst>
              <a:ext uri="{FF2B5EF4-FFF2-40B4-BE49-F238E27FC236}">
                <a16:creationId xmlns="" xmlns:a16="http://schemas.microsoft.com/office/drawing/2014/main" id="{55AE46D9-C579-43A4-A148-E5FFEBF7A2C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45470" y="6288148"/>
            <a:ext cx="1823131" cy="442794"/>
          </a:xfrm>
          <a:prstGeom prst="rect">
            <a:avLst/>
          </a:prstGeom>
          <a:noFill/>
          <a:ln>
            <a:noFill/>
          </a:ln>
        </p:spPr>
      </p:pic>
      <p:pic>
        <p:nvPicPr>
          <p:cNvPr id="29" name="Imagen 3">
            <a:extLst>
              <a:ext uri="{FF2B5EF4-FFF2-40B4-BE49-F238E27FC236}">
                <a16:creationId xmlns="" xmlns:a16="http://schemas.microsoft.com/office/drawing/2014/main" id="{593B0177-A31D-458F-B80E-2C7AD4F2B109}"/>
              </a:ext>
            </a:extLst>
          </p:cNvPr>
          <p:cNvPicPr>
            <a:picLocks noChangeAspect="1"/>
          </p:cNvPicPr>
          <p:nvPr userDrawn="1"/>
        </p:nvPicPr>
        <p:blipFill rotWithShape="1">
          <a:blip r:embed="rId7"/>
          <a:srcRect r="56840" b="-5447"/>
          <a:stretch/>
        </p:blipFill>
        <p:spPr>
          <a:xfrm>
            <a:off x="6229724" y="6330228"/>
            <a:ext cx="1543067" cy="324000"/>
          </a:xfrm>
          <a:prstGeom prst="rect">
            <a:avLst/>
          </a:prstGeom>
        </p:spPr>
      </p:pic>
      <p:pic>
        <p:nvPicPr>
          <p:cNvPr id="30" name="Imagen 5">
            <a:extLst>
              <a:ext uri="{FF2B5EF4-FFF2-40B4-BE49-F238E27FC236}">
                <a16:creationId xmlns="" xmlns:a16="http://schemas.microsoft.com/office/drawing/2014/main" id="{CAB26CD2-31E1-4208-BC7D-387D40F5F605}"/>
              </a:ext>
            </a:extLst>
          </p:cNvPr>
          <p:cNvPicPr>
            <a:picLocks noChangeAspect="1"/>
          </p:cNvPicPr>
          <p:nvPr userDrawn="1"/>
        </p:nvPicPr>
        <p:blipFill>
          <a:blip r:embed="rId8"/>
          <a:stretch>
            <a:fillRect/>
          </a:stretch>
        </p:blipFill>
        <p:spPr>
          <a:xfrm>
            <a:off x="11539907" y="6167546"/>
            <a:ext cx="413924" cy="571432"/>
          </a:xfrm>
          <a:prstGeom prst="rect">
            <a:avLst/>
          </a:prstGeom>
        </p:spPr>
      </p:pic>
      <p:grpSp>
        <p:nvGrpSpPr>
          <p:cNvPr id="31" name="Grupo 2">
            <a:extLst>
              <a:ext uri="{FF2B5EF4-FFF2-40B4-BE49-F238E27FC236}">
                <a16:creationId xmlns="" xmlns:a16="http://schemas.microsoft.com/office/drawing/2014/main" id="{C4337500-22D2-42A5-8444-9C2F38257D49}"/>
              </a:ext>
            </a:extLst>
          </p:cNvPr>
          <p:cNvGrpSpPr/>
          <p:nvPr userDrawn="1"/>
        </p:nvGrpSpPr>
        <p:grpSpPr>
          <a:xfrm>
            <a:off x="5158255" y="6193523"/>
            <a:ext cx="815377" cy="579072"/>
            <a:chOff x="5617187" y="6184864"/>
            <a:chExt cx="815377" cy="579072"/>
          </a:xfrm>
        </p:grpSpPr>
        <p:pic>
          <p:nvPicPr>
            <p:cNvPr id="32" name="Imagen 18" descr="Imagen que contiene Diagrama&#10;&#10;Descripción generada automáticamente">
              <a:extLst>
                <a:ext uri="{FF2B5EF4-FFF2-40B4-BE49-F238E27FC236}">
                  <a16:creationId xmlns="" xmlns:a16="http://schemas.microsoft.com/office/drawing/2014/main" id="{64581E3C-8C6A-4547-925D-C8B44ED5BA2C}"/>
                </a:ext>
              </a:extLst>
            </p:cNvPr>
            <p:cNvPicPr>
              <a:picLocks noChangeAspect="1"/>
            </p:cNvPicPr>
            <p:nvPr/>
          </p:nvPicPr>
          <p:blipFill rotWithShape="1">
            <a:blip r:embed="rId9"/>
            <a:srcRect t="58108" b="-336"/>
            <a:stretch/>
          </p:blipFill>
          <p:spPr>
            <a:xfrm>
              <a:off x="5617187" y="6545749"/>
              <a:ext cx="815377" cy="218187"/>
            </a:xfrm>
            <a:prstGeom prst="rect">
              <a:avLst/>
            </a:prstGeom>
          </p:spPr>
        </p:pic>
        <p:pic>
          <p:nvPicPr>
            <p:cNvPr id="33" name="Imagen 7">
              <a:extLst>
                <a:ext uri="{FF2B5EF4-FFF2-40B4-BE49-F238E27FC236}">
                  <a16:creationId xmlns="" xmlns:a16="http://schemas.microsoft.com/office/drawing/2014/main" id="{A62C984A-FE12-4C6A-A5AA-B2B290568BC4}"/>
                </a:ext>
              </a:extLst>
            </p:cNvPr>
            <p:cNvPicPr>
              <a:picLocks noChangeAspect="1"/>
            </p:cNvPicPr>
            <p:nvPr/>
          </p:nvPicPr>
          <p:blipFill rotWithShape="1">
            <a:blip r:embed="rId9"/>
            <a:srcRect l="27679" t="-783" r="25000" b="38908"/>
            <a:stretch/>
          </p:blipFill>
          <p:spPr>
            <a:xfrm>
              <a:off x="5825005" y="6184864"/>
              <a:ext cx="459606" cy="395827"/>
            </a:xfrm>
            <a:prstGeom prst="rect">
              <a:avLst/>
            </a:prstGeom>
          </p:spPr>
        </p:pic>
      </p:grpSp>
      <p:pic>
        <p:nvPicPr>
          <p:cNvPr id="34" name="6 Imagen" descr="FSE-NEXT-GENERATION-H-COLOR.png">
            <a:extLst>
              <a:ext uri="{FF2B5EF4-FFF2-40B4-BE49-F238E27FC236}">
                <a16:creationId xmlns="" xmlns:a16="http://schemas.microsoft.com/office/drawing/2014/main" id="{AB3373A4-BC00-4695-87E4-04682E03449A}"/>
              </a:ext>
            </a:extLst>
          </p:cNvPr>
          <p:cNvPicPr>
            <a:picLocks noChangeAspect="1"/>
          </p:cNvPicPr>
          <p:nvPr userDrawn="1"/>
        </p:nvPicPr>
        <p:blipFill rotWithShape="1">
          <a:blip r:embed="rId10" cstate="print"/>
          <a:srcRect l="1" r="-3" b="22"/>
          <a:stretch/>
        </p:blipFill>
        <p:spPr>
          <a:xfrm>
            <a:off x="8801280" y="6267814"/>
            <a:ext cx="2492982" cy="447295"/>
          </a:xfrm>
          <a:prstGeom prst="rect">
            <a:avLst/>
          </a:prstGeom>
        </p:spPr>
      </p:pic>
      <p:pic>
        <p:nvPicPr>
          <p:cNvPr id="35" name="Picture 2" descr="España-puede-logo - Evalue Innovación">
            <a:extLst>
              <a:ext uri="{FF2B5EF4-FFF2-40B4-BE49-F238E27FC236}">
                <a16:creationId xmlns="" xmlns:a16="http://schemas.microsoft.com/office/drawing/2014/main" id="{6D12E493-F563-4BC8-9392-9026ED9CBDFB}"/>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976028" y="6321815"/>
            <a:ext cx="590221" cy="323511"/>
          </a:xfrm>
          <a:prstGeom prst="rect">
            <a:avLst/>
          </a:prstGeom>
          <a:noFill/>
          <a:extLst>
            <a:ext uri="{909E8E84-426E-40DD-AFC4-6F175D3DCCD1}">
              <a14:hiddenFill xmlns:a14="http://schemas.microsoft.com/office/drawing/2010/main">
                <a:solidFill>
                  <a:srgbClr val="FFFFFF"/>
                </a:solidFill>
              </a14:hiddenFill>
            </a:ext>
          </a:extLst>
        </p:spPr>
      </p:pic>
      <p:sp>
        <p:nvSpPr>
          <p:cNvPr id="36" name="Rectángulo 12">
            <a:extLst>
              <a:ext uri="{FF2B5EF4-FFF2-40B4-BE49-F238E27FC236}">
                <a16:creationId xmlns="" xmlns:a16="http://schemas.microsoft.com/office/drawing/2014/main" id="{F2484C88-A987-4FD6-AAEB-83B0A452D91C}"/>
              </a:ext>
            </a:extLst>
          </p:cNvPr>
          <p:cNvSpPr/>
          <p:nvPr userDrawn="1"/>
        </p:nvSpPr>
        <p:spPr>
          <a:xfrm>
            <a:off x="-94767" y="3553792"/>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19">
            <a:extLst>
              <a:ext uri="{FF2B5EF4-FFF2-40B4-BE49-F238E27FC236}">
                <a16:creationId xmlns="" xmlns:a16="http://schemas.microsoft.com/office/drawing/2014/main" id="{6B1DFDDD-1301-4745-B527-BD7090DBEF8C}"/>
              </a:ext>
            </a:extLst>
          </p:cNvPr>
          <p:cNvSpPr/>
          <p:nvPr userDrawn="1"/>
        </p:nvSpPr>
        <p:spPr>
          <a:xfrm>
            <a:off x="-95573" y="-242994"/>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20">
            <a:extLst>
              <a:ext uri="{FF2B5EF4-FFF2-40B4-BE49-F238E27FC236}">
                <a16:creationId xmlns="" xmlns:a16="http://schemas.microsoft.com/office/drawing/2014/main" id="{34688EA3-3FEE-4855-B95B-A0BC193355D9}"/>
              </a:ext>
            </a:extLst>
          </p:cNvPr>
          <p:cNvSpPr/>
          <p:nvPr userDrawn="1"/>
        </p:nvSpPr>
        <p:spPr>
          <a:xfrm>
            <a:off x="-95573" y="2027006"/>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2571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08C5D7D4-BD4A-4F48-9EEF-87C799FBB4DC}"/>
              </a:ext>
            </a:extLst>
          </p:cNvPr>
          <p:cNvSpPr/>
          <p:nvPr userDrawn="1"/>
        </p:nvSpPr>
        <p:spPr>
          <a:xfrm>
            <a:off x="0" y="-29958"/>
            <a:ext cx="12192000" cy="5260719"/>
          </a:xfrm>
          <a:prstGeom prst="rect">
            <a:avLst/>
          </a:prstGeom>
          <a:solidFill>
            <a:srgbClr val="D41D1C">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Marcador de número de diapositiva 2">
            <a:extLst>
              <a:ext uri="{FF2B5EF4-FFF2-40B4-BE49-F238E27FC236}">
                <a16:creationId xmlns="" xmlns:a16="http://schemas.microsoft.com/office/drawing/2014/main" id="{74836FBA-3C6F-4116-B6B9-01F943162952}"/>
              </a:ext>
            </a:extLst>
          </p:cNvPr>
          <p:cNvSpPr>
            <a:spLocks noGrp="1"/>
          </p:cNvSpPr>
          <p:nvPr>
            <p:ph type="sldNum" sz="quarter" idx="10"/>
          </p:nvPr>
        </p:nvSpPr>
        <p:spPr/>
        <p:txBody>
          <a:bodyPr/>
          <a:lstStyle/>
          <a:p>
            <a:fld id="{8EBCD2D7-2264-443C-98A9-DC2D1FCFBC5E}" type="slidenum">
              <a:rPr lang="es-ES" smtClean="0"/>
              <a:t>‹Nº›</a:t>
            </a:fld>
            <a:endParaRPr lang="es-ES" dirty="0"/>
          </a:p>
        </p:txBody>
      </p:sp>
      <p:sp>
        <p:nvSpPr>
          <p:cNvPr id="6" name="Google Shape;130;p17">
            <a:extLst>
              <a:ext uri="{FF2B5EF4-FFF2-40B4-BE49-F238E27FC236}">
                <a16:creationId xmlns="" xmlns:a16="http://schemas.microsoft.com/office/drawing/2014/main" id="{927CE79C-4DFD-4E13-A282-380824D40560}"/>
              </a:ext>
            </a:extLst>
          </p:cNvPr>
          <p:cNvSpPr txBox="1">
            <a:spLocks noGrp="1"/>
          </p:cNvSpPr>
          <p:nvPr>
            <p:ph type="subTitle" idx="1"/>
          </p:nvPr>
        </p:nvSpPr>
        <p:spPr>
          <a:xfrm>
            <a:off x="3433916" y="4617665"/>
            <a:ext cx="9338400" cy="613096"/>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7" name="Google Shape;129;p17">
            <a:extLst>
              <a:ext uri="{FF2B5EF4-FFF2-40B4-BE49-F238E27FC236}">
                <a16:creationId xmlns="" xmlns:a16="http://schemas.microsoft.com/office/drawing/2014/main" id="{221789B3-9ED6-426B-B9D2-A99F066DF8E0}"/>
              </a:ext>
            </a:extLst>
          </p:cNvPr>
          <p:cNvSpPr txBox="1">
            <a:spLocks noGrp="1"/>
          </p:cNvSpPr>
          <p:nvPr>
            <p:ph type="ctrTitle"/>
          </p:nvPr>
        </p:nvSpPr>
        <p:spPr>
          <a:xfrm>
            <a:off x="155911" y="3136490"/>
            <a:ext cx="3128063" cy="2351298"/>
          </a:xfrm>
          <a:prstGeom prst="rect">
            <a:avLst/>
          </a:prstGeom>
        </p:spPr>
        <p:txBody>
          <a:bodyPr spcFirstLastPara="1" wrap="square" lIns="0" tIns="0" rIns="0" bIns="0" anchor="b" anchorCtr="0">
            <a:noAutofit/>
          </a:bodyPr>
          <a:lstStyle>
            <a:lvl1pPr>
              <a:defRPr>
                <a:solidFill>
                  <a:schemeClr val="tx1"/>
                </a:solidFill>
              </a:defRPr>
            </a:lvl1pPr>
          </a:lstStyle>
          <a:p>
            <a:pPr marL="0" lvl="0" indent="0" algn="l" rtl="0">
              <a:spcBef>
                <a:spcPts val="0"/>
              </a:spcBef>
              <a:spcAft>
                <a:spcPts val="0"/>
              </a:spcAft>
              <a:buNone/>
            </a:pPr>
            <a:endParaRPr sz="4000" b="1" dirty="0">
              <a:latin typeface="Century Gothic" panose="020B0502020202020204" pitchFamily="34" charset="0"/>
            </a:endParaRPr>
          </a:p>
        </p:txBody>
      </p:sp>
    </p:spTree>
    <p:extLst>
      <p:ext uri="{BB962C8B-B14F-4D97-AF65-F5344CB8AC3E}">
        <p14:creationId xmlns:p14="http://schemas.microsoft.com/office/powerpoint/2010/main" val="196161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CCF6C902-8782-4689-BED9-6BE43451D056}"/>
              </a:ext>
            </a:extLst>
          </p:cNvPr>
          <p:cNvSpPr>
            <a:spLocks noGrp="1"/>
          </p:cNvSpPr>
          <p:nvPr>
            <p:ph type="sldNum" sz="quarter" idx="10"/>
          </p:nvPr>
        </p:nvSpPr>
        <p:spPr/>
        <p:txBody>
          <a:bodyPr/>
          <a:lstStyle/>
          <a:p>
            <a:fld id="{8EBCD2D7-2264-443C-98A9-DC2D1FCFBC5E}" type="slidenum">
              <a:rPr lang="es-ES" smtClean="0"/>
              <a:t>‹Nº›</a:t>
            </a:fld>
            <a:endParaRPr lang="es-ES" dirty="0"/>
          </a:p>
        </p:txBody>
      </p:sp>
      <p:sp>
        <p:nvSpPr>
          <p:cNvPr id="4" name="Rectángulo 3">
            <a:extLst>
              <a:ext uri="{FF2B5EF4-FFF2-40B4-BE49-F238E27FC236}">
                <a16:creationId xmlns="" xmlns:a16="http://schemas.microsoft.com/office/drawing/2014/main" id="{DEDF6F99-B3AE-4E83-90C1-DF2A2BCD66C3}"/>
              </a:ext>
            </a:extLst>
          </p:cNvPr>
          <p:cNvSpPr/>
          <p:nvPr userDrawn="1"/>
        </p:nvSpPr>
        <p:spPr>
          <a:xfrm>
            <a:off x="294967" y="153387"/>
            <a:ext cx="11602065" cy="662692"/>
          </a:xfrm>
          <a:prstGeom prst="rect">
            <a:avLst/>
          </a:prstGeom>
          <a:solidFill>
            <a:srgbClr val="DE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Google Shape;129;p17">
            <a:extLst>
              <a:ext uri="{FF2B5EF4-FFF2-40B4-BE49-F238E27FC236}">
                <a16:creationId xmlns="" xmlns:a16="http://schemas.microsoft.com/office/drawing/2014/main" id="{3FD3CD21-B91A-473E-8551-21D680385D3A}"/>
              </a:ext>
            </a:extLst>
          </p:cNvPr>
          <p:cNvSpPr txBox="1">
            <a:spLocks noGrp="1"/>
          </p:cNvSpPr>
          <p:nvPr>
            <p:ph type="ctrTitle"/>
          </p:nvPr>
        </p:nvSpPr>
        <p:spPr>
          <a:xfrm>
            <a:off x="688983" y="153387"/>
            <a:ext cx="7354498" cy="662692"/>
          </a:xfrm>
          <a:prstGeom prst="rect">
            <a:avLst/>
          </a:prstGeom>
        </p:spPr>
        <p:txBody>
          <a:bodyPr spcFirstLastPara="1" wrap="square" lIns="0" tIns="0" rIns="0" bIns="0" anchor="b" anchorCtr="0">
            <a:noAutofit/>
          </a:bodyPr>
          <a:lstStyle>
            <a:lvl1pPr>
              <a:defRPr b="0">
                <a:solidFill>
                  <a:schemeClr val="bg1"/>
                </a:solidFill>
              </a:defRPr>
            </a:lvl1pPr>
          </a:lstStyle>
          <a:p>
            <a:pPr marL="0" lvl="0" indent="0" algn="l" rtl="0">
              <a:spcBef>
                <a:spcPts val="0"/>
              </a:spcBef>
              <a:spcAft>
                <a:spcPts val="0"/>
              </a:spcAft>
              <a:buNone/>
            </a:pPr>
            <a:endParaRPr sz="4000" b="1" dirty="0">
              <a:latin typeface="Century Gothic" panose="020B0502020202020204" pitchFamily="34" charset="0"/>
            </a:endParaRPr>
          </a:p>
        </p:txBody>
      </p:sp>
      <p:pic>
        <p:nvPicPr>
          <p:cNvPr id="5" name="Picture 2" descr="dg_servicio_publico de_emple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31549" y="6245379"/>
            <a:ext cx="1289852" cy="4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2668" y="6177289"/>
            <a:ext cx="7511427" cy="564713"/>
          </a:xfrm>
          <a:prstGeom prst="rect">
            <a:avLst/>
          </a:prstGeom>
        </p:spPr>
      </p:pic>
    </p:spTree>
    <p:extLst>
      <p:ext uri="{BB962C8B-B14F-4D97-AF65-F5344CB8AC3E}">
        <p14:creationId xmlns:p14="http://schemas.microsoft.com/office/powerpoint/2010/main" val="110134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5868D7DA-CF83-45B1-A743-97D991CA339B}"/>
              </a:ext>
            </a:extLst>
          </p:cNvPr>
          <p:cNvSpPr>
            <a:spLocks noGrp="1"/>
          </p:cNvSpPr>
          <p:nvPr>
            <p:ph type="sldNum" sz="quarter" idx="10"/>
          </p:nvPr>
        </p:nvSpPr>
        <p:spPr/>
        <p:txBody>
          <a:bodyPr/>
          <a:lstStyle/>
          <a:p>
            <a:fld id="{8EBCD2D7-2264-443C-98A9-DC2D1FCFBC5E}" type="slidenum">
              <a:rPr lang="es-ES" smtClean="0"/>
              <a:t>‹Nº›</a:t>
            </a:fld>
            <a:endParaRPr lang="es-ES" dirty="0"/>
          </a:p>
        </p:txBody>
      </p:sp>
      <p:sp>
        <p:nvSpPr>
          <p:cNvPr id="4" name="Rectángulo 3">
            <a:extLst>
              <a:ext uri="{FF2B5EF4-FFF2-40B4-BE49-F238E27FC236}">
                <a16:creationId xmlns="" xmlns:a16="http://schemas.microsoft.com/office/drawing/2014/main" id="{FD255D00-4136-492F-9BA4-A4B0DC30363B}"/>
              </a:ext>
            </a:extLst>
          </p:cNvPr>
          <p:cNvSpPr/>
          <p:nvPr userDrawn="1"/>
        </p:nvSpPr>
        <p:spPr>
          <a:xfrm>
            <a:off x="294967" y="153387"/>
            <a:ext cx="105725" cy="662692"/>
          </a:xfrm>
          <a:prstGeom prst="rect">
            <a:avLst/>
          </a:prstGeom>
          <a:solidFill>
            <a:srgbClr val="DE002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Google Shape;129;p17">
            <a:extLst>
              <a:ext uri="{FF2B5EF4-FFF2-40B4-BE49-F238E27FC236}">
                <a16:creationId xmlns="" xmlns:a16="http://schemas.microsoft.com/office/drawing/2014/main" id="{4834A60E-0AA5-4C2D-B20E-FFEEA52F85C1}"/>
              </a:ext>
            </a:extLst>
          </p:cNvPr>
          <p:cNvSpPr txBox="1">
            <a:spLocks noGrp="1"/>
          </p:cNvSpPr>
          <p:nvPr>
            <p:ph type="ctrTitle"/>
          </p:nvPr>
        </p:nvSpPr>
        <p:spPr>
          <a:xfrm>
            <a:off x="688983" y="153387"/>
            <a:ext cx="7354498" cy="662692"/>
          </a:xfrm>
          <a:prstGeom prst="rect">
            <a:avLst/>
          </a:prstGeom>
        </p:spPr>
        <p:txBody>
          <a:bodyPr spcFirstLastPara="1" wrap="square" lIns="0" tIns="0" rIns="0" bIns="0" anchor="b" anchorCtr="0">
            <a:noAutofit/>
          </a:bodyPr>
          <a:lstStyle>
            <a:lvl1pPr>
              <a:defRPr>
                <a:solidFill>
                  <a:schemeClr val="tx1"/>
                </a:solidFill>
                <a:latin typeface="Century" panose="02040604050505020304" pitchFamily="18" charset="0"/>
              </a:defRPr>
            </a:lvl1pPr>
          </a:lstStyle>
          <a:p>
            <a:pPr marL="0" lvl="0" indent="0" algn="l" rtl="0">
              <a:spcBef>
                <a:spcPts val="0"/>
              </a:spcBef>
              <a:spcAft>
                <a:spcPts val="0"/>
              </a:spcAft>
              <a:buNone/>
            </a:pPr>
            <a:endParaRPr sz="4000" b="1" dirty="0">
              <a:latin typeface="Century Gothic" panose="020B0502020202020204" pitchFamily="34" charset="0"/>
            </a:endParaRPr>
          </a:p>
        </p:txBody>
      </p:sp>
      <p:sp>
        <p:nvSpPr>
          <p:cNvPr id="6" name="Rectángulo 5">
            <a:extLst>
              <a:ext uri="{FF2B5EF4-FFF2-40B4-BE49-F238E27FC236}">
                <a16:creationId xmlns="" xmlns:a16="http://schemas.microsoft.com/office/drawing/2014/main" id="{A54CF359-91FC-470A-BA91-3E8E5EC88ED2}"/>
              </a:ext>
            </a:extLst>
          </p:cNvPr>
          <p:cNvSpPr/>
          <p:nvPr userDrawn="1"/>
        </p:nvSpPr>
        <p:spPr>
          <a:xfrm>
            <a:off x="450879" y="153387"/>
            <a:ext cx="105725" cy="662692"/>
          </a:xfrm>
          <a:prstGeom prst="rect">
            <a:avLst/>
          </a:prstGeom>
          <a:solidFill>
            <a:srgbClr val="DE002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18697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419940"/>
      </p:ext>
    </p:extLst>
  </p:cSld>
  <p:clrMap bg1="lt1" tx1="dk1" bg2="lt2" tx2="dk2" accent1="accent1" accent2="accent2" accent3="accent3" accent4="accent4" accent5="accent5" accent6="accent6" hlink="hlink" folHlink="folHlink"/>
  <p:sldLayoutIdLst>
    <p:sldLayoutId id="2147483649" r:id="rId1"/>
    <p:sldLayoutId id="214748365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Marcador de texto 2">
            <a:extLst>
              <a:ext uri="{FF2B5EF4-FFF2-40B4-BE49-F238E27FC236}">
                <a16:creationId xmlns="" xmlns:a16="http://schemas.microsoft.com/office/drawing/2014/main" id="{78CCCE71-3056-95B8-4007-F2D48059149A}"/>
              </a:ext>
            </a:extLst>
          </p:cNvPr>
          <p:cNvSpPr>
            <a:spLocks noGrp="1"/>
          </p:cNvSpPr>
          <p:nvPr>
            <p:ph type="body" idx="1"/>
          </p:nvPr>
        </p:nvSpPr>
        <p:spPr>
          <a:xfrm>
            <a:off x="838200" y="1222556"/>
            <a:ext cx="10515600" cy="4954407"/>
          </a:xfrm>
          <a:prstGeom prst="rect">
            <a:avLst/>
          </a:prstGeom>
        </p:spPr>
        <p:txBody>
          <a:bodyPr vert="horz" lIns="91440" tIns="45720" rIns="91440" bIns="45720" rtlCol="0">
            <a:normAutofit/>
          </a:bodyPr>
          <a:lstStyle/>
          <a:p>
            <a:pPr lvl="0"/>
            <a:r>
              <a:rPr lang="es-ES" dirty="0"/>
              <a:t>Haga clic para modificar los estilos de texto del patrón</a:t>
            </a:r>
          </a:p>
        </p:txBody>
      </p:sp>
      <p:sp>
        <p:nvSpPr>
          <p:cNvPr id="6" name="Marcador de número de diapositiva 5">
            <a:extLst>
              <a:ext uri="{FF2B5EF4-FFF2-40B4-BE49-F238E27FC236}">
                <a16:creationId xmlns="" xmlns:a16="http://schemas.microsoft.com/office/drawing/2014/main" id="{1BE75C8C-74B1-B0B5-91E3-D7E51187B384}"/>
              </a:ext>
            </a:extLst>
          </p:cNvPr>
          <p:cNvSpPr>
            <a:spLocks noGrp="1"/>
          </p:cNvSpPr>
          <p:nvPr>
            <p:ph type="sldNum" sz="quarter" idx="4"/>
          </p:nvPr>
        </p:nvSpPr>
        <p:spPr>
          <a:xfrm>
            <a:off x="11637532" y="6459646"/>
            <a:ext cx="531920" cy="365125"/>
          </a:xfrm>
          <a:prstGeom prst="rect">
            <a:avLst/>
          </a:prstGeom>
        </p:spPr>
        <p:txBody>
          <a:bodyPr vert="horz" lIns="91440" tIns="45720" rIns="91440" bIns="45720" rtlCol="0" anchor="ctr"/>
          <a:lstStyle>
            <a:lvl1pPr algn="r">
              <a:defRPr sz="1050" b="1">
                <a:solidFill>
                  <a:srgbClr val="E6414C"/>
                </a:solidFill>
                <a:latin typeface="Century Gothic" panose="020B0502020202020204" pitchFamily="34" charset="0"/>
              </a:defRPr>
            </a:lvl1pPr>
          </a:lstStyle>
          <a:p>
            <a:fld id="{8EBCD2D7-2264-443C-98A9-DC2D1FCFBC5E}" type="slidenum">
              <a:rPr lang="es-ES" smtClean="0"/>
              <a:pPr/>
              <a:t>‹Nº›</a:t>
            </a:fld>
            <a:endParaRPr lang="es-ES" dirty="0"/>
          </a:p>
        </p:txBody>
      </p:sp>
      <p:pic>
        <p:nvPicPr>
          <p:cNvPr id="7" name="91906560-60FA-4675-8243-8932895C93D6" descr="6163E683-DE03-4871-A35E-24C4F05F06D5@usersad">
            <a:extLst>
              <a:ext uri="{FF2B5EF4-FFF2-40B4-BE49-F238E27FC236}">
                <a16:creationId xmlns="" xmlns:a16="http://schemas.microsoft.com/office/drawing/2014/main" id="{932729C7-D0BE-61A6-1E82-01207CE31DD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090" y="6331423"/>
            <a:ext cx="1071678" cy="31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n">
            <a:extLst>
              <a:ext uri="{FF2B5EF4-FFF2-40B4-BE49-F238E27FC236}">
                <a16:creationId xmlns="" xmlns:a16="http://schemas.microsoft.com/office/drawing/2014/main" id="{FE28A4F1-F32D-C60E-C26C-034A35D2A27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33395" y="151753"/>
            <a:ext cx="678954" cy="482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133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3.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5.em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 xmlns:a16="http://schemas.microsoft.com/office/drawing/2014/main" id="{08A6C057-888C-A2EE-B3C6-8B00B49D4EB0}"/>
              </a:ext>
            </a:extLst>
          </p:cNvPr>
          <p:cNvSpPr>
            <a:spLocks noGrp="1"/>
          </p:cNvSpPr>
          <p:nvPr>
            <p:ph type="subTitle" idx="4294967295"/>
          </p:nvPr>
        </p:nvSpPr>
        <p:spPr>
          <a:xfrm>
            <a:off x="0" y="201890"/>
            <a:ext cx="7457243" cy="1942793"/>
          </a:xfrm>
          <a:prstGeom prst="rect">
            <a:avLst/>
          </a:prstGeom>
        </p:spPr>
        <p:txBody>
          <a:bodyPr/>
          <a:lstStyle/>
          <a:p>
            <a:pPr marL="0" indent="0" algn="ctr">
              <a:buNone/>
            </a:pPr>
            <a:r>
              <a:rPr lang="es-ES" sz="3000" b="1" dirty="0"/>
              <a:t>METODOLOGÍA PARA LA ELABORACIÓN DEL “PLAN DE </a:t>
            </a:r>
            <a:r>
              <a:rPr lang="es-ES" sz="3000" b="1"/>
              <a:t>FORMACIÓN </a:t>
            </a:r>
            <a:r>
              <a:rPr lang="es-ES" sz="3000" b="1" smtClean="0"/>
              <a:t>Y PERFILES COMPETENCIALES</a:t>
            </a:r>
            <a:r>
              <a:rPr lang="es-ES" sz="3000" b="1" smtClean="0"/>
              <a:t> </a:t>
            </a:r>
            <a:r>
              <a:rPr lang="es-ES" sz="3000" b="1" dirty="0"/>
              <a:t/>
            </a:r>
            <a:br>
              <a:rPr lang="es-ES" sz="3000" b="1" dirty="0"/>
            </a:br>
            <a:r>
              <a:rPr lang="es-ES" sz="3000" b="1" dirty="0"/>
              <a:t>COMUNIDAD DE MADRID (2021-2023</a:t>
            </a:r>
            <a:r>
              <a:rPr lang="es-ES" sz="3000" b="1" dirty="0" smtClean="0"/>
              <a:t>)”</a:t>
            </a:r>
          </a:p>
          <a:p>
            <a:pPr marL="0" indent="0" algn="ctr">
              <a:spcBef>
                <a:spcPts val="1200"/>
              </a:spcBef>
              <a:buNone/>
            </a:pPr>
            <a:r>
              <a:rPr lang="es-ES" sz="1400" b="1" i="1" dirty="0" smtClean="0"/>
              <a:t>COMPONENTE </a:t>
            </a:r>
            <a:r>
              <a:rPr lang="es-ES" sz="1400" b="1" i="1" dirty="0"/>
              <a:t>23.I5 Gobernanza e impulso a las políticas de apoyo a la activación para el empleo.</a:t>
            </a:r>
          </a:p>
          <a:p>
            <a:pPr marL="0" indent="0">
              <a:buNone/>
            </a:pPr>
            <a:endParaRPr lang="es-ES" dirty="0"/>
          </a:p>
        </p:txBody>
      </p:sp>
    </p:spTree>
    <p:extLst>
      <p:ext uri="{BB962C8B-B14F-4D97-AF65-F5344CB8AC3E}">
        <p14:creationId xmlns:p14="http://schemas.microsoft.com/office/powerpoint/2010/main" val="3456588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a:latin typeface="Arial Black"/>
              </a:rPr>
              <a:t>ANÁLISIS DE LA ESTRUCTURA ORGANIZATIVA</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10</a:t>
            </a:fld>
            <a:endParaRPr lang="es-ES" dirty="0"/>
          </a:p>
        </p:txBody>
      </p:sp>
      <p:graphicFrame>
        <p:nvGraphicFramePr>
          <p:cNvPr id="5" name="Diagrama 4"/>
          <p:cNvGraphicFramePr/>
          <p:nvPr>
            <p:extLst>
              <p:ext uri="{D42A27DB-BD31-4B8C-83A1-F6EECF244321}">
                <p14:modId xmlns:p14="http://schemas.microsoft.com/office/powerpoint/2010/main" val="1216872858"/>
              </p:ext>
            </p:extLst>
          </p:nvPr>
        </p:nvGraphicFramePr>
        <p:xfrm>
          <a:off x="781396" y="1113905"/>
          <a:ext cx="10607039" cy="4971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6366036" y="4250981"/>
            <a:ext cx="4436900" cy="507831"/>
          </a:xfrm>
          <a:prstGeom prst="rect">
            <a:avLst/>
          </a:prstGeom>
        </p:spPr>
        <p:txBody>
          <a:bodyPr wrap="square">
            <a:spAutoFit/>
          </a:bodyPr>
          <a:lstStyle/>
          <a:p>
            <a:pPr marL="342900" indent="-342900" algn="just">
              <a:lnSpc>
                <a:spcPct val="150000"/>
              </a:lnSpc>
              <a:buBlip>
                <a:blip r:embed="rId8"/>
              </a:buBlip>
            </a:pPr>
            <a:r>
              <a:rPr lang="es-ES" b="1" dirty="0">
                <a:solidFill>
                  <a:srgbClr val="000000"/>
                </a:solidFill>
                <a:latin typeface="Arial" panose="020B0604020202020204" pitchFamily="34" charset="0"/>
                <a:cs typeface="Arial" panose="020B0604020202020204" pitchFamily="34" charset="0"/>
              </a:rPr>
              <a:t>SG Y UNIDADES ANALIZADAS: </a:t>
            </a:r>
            <a:r>
              <a:rPr lang="es-ES" b="1" dirty="0">
                <a:solidFill>
                  <a:srgbClr val="174895"/>
                </a:solidFill>
                <a:latin typeface="Arial" panose="020B0604020202020204" pitchFamily="34" charset="0"/>
                <a:cs typeface="Arial" panose="020B0604020202020204" pitchFamily="34" charset="0"/>
              </a:rPr>
              <a:t>11</a:t>
            </a:r>
          </a:p>
        </p:txBody>
      </p:sp>
      <p:sp>
        <p:nvSpPr>
          <p:cNvPr id="7" name="Rectángulo 6"/>
          <p:cNvSpPr/>
          <p:nvPr/>
        </p:nvSpPr>
        <p:spPr>
          <a:xfrm>
            <a:off x="6366036" y="4821565"/>
            <a:ext cx="5673790" cy="456535"/>
          </a:xfrm>
          <a:prstGeom prst="rect">
            <a:avLst/>
          </a:prstGeom>
        </p:spPr>
        <p:txBody>
          <a:bodyPr wrap="square">
            <a:spAutoFit/>
          </a:bodyPr>
          <a:lstStyle/>
          <a:p>
            <a:pPr marL="342900" indent="-342900" algn="just">
              <a:lnSpc>
                <a:spcPct val="150000"/>
              </a:lnSpc>
              <a:buBlip>
                <a:blip r:embed="rId8"/>
              </a:buBlip>
            </a:pPr>
            <a:r>
              <a:rPr lang="es-ES" b="1" dirty="0">
                <a:solidFill>
                  <a:srgbClr val="000000"/>
                </a:solidFill>
                <a:latin typeface="Arial" panose="020B0604020202020204" pitchFamily="34" charset="0"/>
                <a:cs typeface="Arial" panose="020B0604020202020204" pitchFamily="34" charset="0"/>
              </a:rPr>
              <a:t>PERSONAS IDENTIFICADAS. </a:t>
            </a:r>
            <a:r>
              <a:rPr lang="es-ES" b="1" dirty="0">
                <a:solidFill>
                  <a:srgbClr val="174895"/>
                </a:solidFill>
                <a:latin typeface="Arial" panose="020B0604020202020204" pitchFamily="34" charset="0"/>
                <a:cs typeface="Arial" panose="020B0604020202020204" pitchFamily="34" charset="0"/>
              </a:rPr>
              <a:t>1.114 PERSONAS</a:t>
            </a:r>
          </a:p>
        </p:txBody>
      </p:sp>
    </p:spTree>
    <p:extLst>
      <p:ext uri="{BB962C8B-B14F-4D97-AF65-F5344CB8AC3E}">
        <p14:creationId xmlns:p14="http://schemas.microsoft.com/office/powerpoint/2010/main" val="4243720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a:latin typeface="Arial Black"/>
              </a:rPr>
              <a:t>DEFINICIÓN DE PERFILES DE CUALIFICACIÓN</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11</a:t>
            </a:fld>
            <a:endParaRPr lang="es-ES" dirty="0"/>
          </a:p>
        </p:txBody>
      </p:sp>
      <p:sp>
        <p:nvSpPr>
          <p:cNvPr id="6" name="Rectángulo 5"/>
          <p:cNvSpPr/>
          <p:nvPr/>
        </p:nvSpPr>
        <p:spPr>
          <a:xfrm>
            <a:off x="358885" y="1764215"/>
            <a:ext cx="11278647" cy="2862322"/>
          </a:xfrm>
          <a:prstGeom prst="rect">
            <a:avLst/>
          </a:prstGeom>
        </p:spPr>
        <p:txBody>
          <a:bodyPr wrap="square">
            <a:spAutoFit/>
          </a:bodyPr>
          <a:lstStyle/>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SE HA DESARROLLADO UNA METODOLOGÍA PARA PODER CONTROLAR CADA COMPONENTE ASOCIADO A CADA PERFIL.</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CADA UNIDAD ORGANIZATIVA DEFINE LOS DISTINTOS PERFILES DE CUALIFICACIÓN </a:t>
            </a:r>
            <a:r>
              <a:rPr lang="es-ES" sz="2000" b="1" dirty="0" smtClean="0">
                <a:solidFill>
                  <a:srgbClr val="000000"/>
                </a:solidFill>
                <a:latin typeface="Arial" panose="020B0604020202020204" pitchFamily="34" charset="0"/>
                <a:cs typeface="Arial" panose="020B0604020202020204" pitchFamily="34" charset="0"/>
              </a:rPr>
              <a:t>NECESARIOS PARA CADA </a:t>
            </a:r>
            <a:r>
              <a:rPr lang="es-ES" sz="2000" b="1" dirty="0">
                <a:solidFill>
                  <a:srgbClr val="000000"/>
                </a:solidFill>
                <a:latin typeface="Arial" panose="020B0604020202020204" pitchFamily="34" charset="0"/>
                <a:cs typeface="Arial" panose="020B0604020202020204" pitchFamily="34" charset="0"/>
              </a:rPr>
              <a:t>PUESTO DE TRABAJO ASÍ COMO SUS FUNCIONES.</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CADA PERFIL TIENE DEFINIDOS UNOS REQUISITOS DE FORMACIÓN PREVIA DE ACCESO Y UNOS REQUISITOS DE FORMACIÓN TEÓRICA Y PRÁCTICA ESPECÍFICOS PARA SU DESEMPEÑO.</a:t>
            </a:r>
          </a:p>
        </p:txBody>
      </p:sp>
    </p:spTree>
    <p:extLst>
      <p:ext uri="{BB962C8B-B14F-4D97-AF65-F5344CB8AC3E}">
        <p14:creationId xmlns:p14="http://schemas.microsoft.com/office/powerpoint/2010/main" val="302224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smtClean="0">
                <a:latin typeface="Arial Black"/>
              </a:rPr>
              <a:t>DEFINICIÓN GENÉRICA DE UN PERFIL </a:t>
            </a:r>
            <a:r>
              <a:rPr lang="es-ES" sz="2400" dirty="0">
                <a:latin typeface="Arial Black"/>
              </a:rPr>
              <a:t>DE CUALIFICACIÓN</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12</a:t>
            </a:fld>
            <a:endParaRPr lang="es-ES" dirty="0"/>
          </a:p>
        </p:txBody>
      </p:sp>
      <p:graphicFrame>
        <p:nvGraphicFramePr>
          <p:cNvPr id="5" name="5 Diagrama"/>
          <p:cNvGraphicFramePr/>
          <p:nvPr>
            <p:extLst>
              <p:ext uri="{D42A27DB-BD31-4B8C-83A1-F6EECF244321}">
                <p14:modId xmlns:p14="http://schemas.microsoft.com/office/powerpoint/2010/main" val="2592342642"/>
              </p:ext>
            </p:extLst>
          </p:nvPr>
        </p:nvGraphicFramePr>
        <p:xfrm>
          <a:off x="1080655" y="1155186"/>
          <a:ext cx="10224160" cy="446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ector recto de flecha 6"/>
          <p:cNvCxnSpPr/>
          <p:nvPr/>
        </p:nvCxnSpPr>
        <p:spPr>
          <a:xfrm>
            <a:off x="3916393" y="2075576"/>
            <a:ext cx="560717" cy="646981"/>
          </a:xfrm>
          <a:prstGeom prst="straightConnector1">
            <a:avLst/>
          </a:prstGeom>
          <a:ln w="76200">
            <a:solidFill>
              <a:srgbClr val="174895"/>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2371794" y="5170832"/>
            <a:ext cx="845388" cy="448572"/>
          </a:xfrm>
          <a:prstGeom prst="straightConnector1">
            <a:avLst/>
          </a:prstGeom>
          <a:ln w="76200">
            <a:solidFill>
              <a:srgbClr val="174895"/>
            </a:solidFill>
            <a:tailEnd type="triangle"/>
          </a:ln>
        </p:spPr>
        <p:style>
          <a:lnRef idx="1">
            <a:schemeClr val="accent1"/>
          </a:lnRef>
          <a:fillRef idx="0">
            <a:schemeClr val="accent1"/>
          </a:fillRef>
          <a:effectRef idx="0">
            <a:schemeClr val="accent1"/>
          </a:effectRef>
          <a:fontRef idx="minor">
            <a:schemeClr val="tx1"/>
          </a:fontRef>
        </p:style>
      </p:cxnSp>
      <p:pic>
        <p:nvPicPr>
          <p:cNvPr id="9" name="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3449" y="1755563"/>
            <a:ext cx="1851366" cy="1287009"/>
          </a:xfrm>
          <a:prstGeom prst="rect">
            <a:avLst/>
          </a:prstGeom>
        </p:spPr>
      </p:pic>
    </p:spTree>
    <p:extLst>
      <p:ext uri="{BB962C8B-B14F-4D97-AF65-F5344CB8AC3E}">
        <p14:creationId xmlns:p14="http://schemas.microsoft.com/office/powerpoint/2010/main" val="3795694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smtClean="0">
                <a:latin typeface="Arial Black"/>
              </a:rPr>
              <a:t>PERFILES </a:t>
            </a:r>
            <a:r>
              <a:rPr lang="es-ES" sz="2400" dirty="0">
                <a:latin typeface="Arial Black"/>
              </a:rPr>
              <a:t>DE CUALIFICACIÓN</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13</a:t>
            </a:fld>
            <a:endParaRPr lang="es-ES" dirty="0"/>
          </a:p>
        </p:txBody>
      </p:sp>
      <p:pic>
        <p:nvPicPr>
          <p:cNvPr id="9"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449" y="1755563"/>
            <a:ext cx="1851366" cy="1287009"/>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4195345837"/>
              </p:ext>
            </p:extLst>
          </p:nvPr>
        </p:nvGraphicFramePr>
        <p:xfrm>
          <a:off x="1227365" y="947058"/>
          <a:ext cx="4489570" cy="4788000"/>
        </p:xfrm>
        <a:graphic>
          <a:graphicData uri="http://schemas.openxmlformats.org/drawingml/2006/table">
            <a:tbl>
              <a:tblPr firstRow="1" bandRow="1">
                <a:tableStyleId>{9D7B26C5-4107-4FEC-AEDC-1716B250A1EF}</a:tableStyleId>
              </a:tblPr>
              <a:tblGrid>
                <a:gridCol w="4489570">
                  <a:extLst>
                    <a:ext uri="{9D8B030D-6E8A-4147-A177-3AD203B41FA5}">
                      <a16:colId xmlns="" xmlns:a16="http://schemas.microsoft.com/office/drawing/2014/main" val="20000"/>
                    </a:ext>
                  </a:extLst>
                </a:gridCol>
              </a:tblGrid>
              <a:tr h="252000">
                <a:tc>
                  <a:txBody>
                    <a:bodyPr/>
                    <a:lstStyle/>
                    <a:p>
                      <a:pPr algn="ctr">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Ejemplos de PERFILES DE</a:t>
                      </a:r>
                      <a:r>
                        <a:rPr lang="es-ES" sz="1200" b="1" baseline="0" dirty="0">
                          <a:effectLst/>
                          <a:latin typeface="Arial" panose="020B0604020202020204" pitchFamily="34" charset="0"/>
                          <a:ea typeface="Times New Roman" panose="02020603050405020304" pitchFamily="18" charset="0"/>
                          <a:cs typeface="Arial" panose="020B0604020202020204" pitchFamily="34" charset="0"/>
                        </a:rPr>
                        <a:t> CUALIFICACIÓN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a:t>
                      </a:r>
                      <a:r>
                        <a:rPr lang="es-ES" sz="1200" b="0" baseline="0" dirty="0" smtClean="0">
                          <a:effectLst/>
                          <a:latin typeface="Arial" panose="020B0604020202020204" pitchFamily="34" charset="0"/>
                          <a:ea typeface="Calibri" panose="020F0502020204030204" pitchFamily="34" charset="0"/>
                          <a:cs typeface="Arial" panose="020B0604020202020204" pitchFamily="34" charset="0"/>
                        </a:rPr>
                        <a:t> OFICINAS DE EMPLEO: TECNICO DE ORIENTACION</a:t>
                      </a:r>
                      <a:endParaRPr lang="es-E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40000"/>
                        <a:lumOff val="60000"/>
                      </a:schemeClr>
                    </a:solidFill>
                  </a:tcPr>
                </a:tc>
                <a:extLst>
                  <a:ext uri="{0D108BD9-81ED-4DB2-BD59-A6C34878D82A}">
                    <a16:rowId xmlns="" xmlns:a16="http://schemas.microsoft.com/office/drawing/2014/main" val="1001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smtClean="0">
                          <a:effectLst/>
                          <a:latin typeface="Arial" panose="020B0604020202020204" pitchFamily="34" charset="0"/>
                          <a:ea typeface="Calibri" panose="020F0502020204030204" pitchFamily="34" charset="0"/>
                          <a:cs typeface="Arial" panose="020B0604020202020204" pitchFamily="34" charset="0"/>
                        </a:rPr>
                        <a:t>SG</a:t>
                      </a:r>
                      <a:r>
                        <a:rPr lang="es-ES" sz="1200" b="0" baseline="0" dirty="0" smtClean="0">
                          <a:effectLst/>
                          <a:latin typeface="Arial" panose="020B0604020202020204" pitchFamily="34" charset="0"/>
                          <a:ea typeface="Calibri" panose="020F0502020204030204" pitchFamily="34" charset="0"/>
                          <a:cs typeface="Arial" panose="020B0604020202020204" pitchFamily="34" charset="0"/>
                        </a:rPr>
                        <a:t> OFICINAS DE EMPLEO: TECNICO DE PROSPECCIÓN</a:t>
                      </a:r>
                      <a:endParaRPr lang="es-ES" sz="1200" b="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40000"/>
                        <a:lumOff val="60000"/>
                      </a:schemeClr>
                    </a:solidFill>
                  </a:tcPr>
                </a:tc>
                <a:extLst>
                  <a:ext uri="{0D108BD9-81ED-4DB2-BD59-A6C34878D82A}">
                    <a16:rowId xmlns="" xmlns:a16="http://schemas.microsoft.com/office/drawing/2014/main" val="1001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smtClean="0">
                          <a:effectLst/>
                          <a:latin typeface="Arial" panose="020B0604020202020204" pitchFamily="34" charset="0"/>
                          <a:ea typeface="Calibri" panose="020F0502020204030204" pitchFamily="34" charset="0"/>
                          <a:cs typeface="Arial" panose="020B0604020202020204" pitchFamily="34" charset="0"/>
                        </a:rPr>
                        <a:t>SG</a:t>
                      </a:r>
                      <a:r>
                        <a:rPr lang="es-ES" sz="1200" b="0" baseline="0" dirty="0" smtClean="0">
                          <a:effectLst/>
                          <a:latin typeface="Arial" panose="020B0604020202020204" pitchFamily="34" charset="0"/>
                          <a:ea typeface="Calibri" panose="020F0502020204030204" pitchFamily="34" charset="0"/>
                          <a:cs typeface="Arial" panose="020B0604020202020204" pitchFamily="34" charset="0"/>
                        </a:rPr>
                        <a:t> OFICINAS DE EMPLEO: TUTORA VVG</a:t>
                      </a:r>
                      <a:endParaRPr lang="es-ES" sz="1200" b="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40000"/>
                        <a:lumOff val="60000"/>
                      </a:schemeClr>
                    </a:solidFill>
                  </a:tcPr>
                </a:tc>
                <a:extLst>
                  <a:ext uri="{0D108BD9-81ED-4DB2-BD59-A6C34878D82A}">
                    <a16:rowId xmlns="" xmlns:a16="http://schemas.microsoft.com/office/drawing/2014/main" val="10018"/>
                  </a:ext>
                </a:extLst>
              </a:tr>
              <a:tr h="252000">
                <a:tc>
                  <a:txBody>
                    <a:bodyPr/>
                    <a:lstStyle/>
                    <a:p>
                      <a:pPr>
                        <a:spcAft>
                          <a:spcPts val="0"/>
                        </a:spcAft>
                      </a:pPr>
                      <a:r>
                        <a:rPr lang="es-ES" sz="1200" b="0" i="0" dirty="0" smtClean="0">
                          <a:effectLst/>
                          <a:latin typeface="Arial" panose="020B0604020202020204" pitchFamily="34" charset="0"/>
                          <a:ea typeface="Calibri" panose="020F0502020204030204" pitchFamily="34" charset="0"/>
                          <a:cs typeface="Arial" panose="020B0604020202020204" pitchFamily="34" charset="0"/>
                        </a:rPr>
                        <a:t>SG ESTRATEGIA</a:t>
                      </a:r>
                      <a:r>
                        <a:rPr lang="es-ES" sz="1200" b="0" i="0" baseline="0" dirty="0" smtClean="0">
                          <a:effectLst/>
                          <a:latin typeface="Arial" panose="020B0604020202020204" pitchFamily="34" charset="0"/>
                          <a:ea typeface="Calibri" panose="020F0502020204030204" pitchFamily="34" charset="0"/>
                          <a:cs typeface="Arial" panose="020B0604020202020204" pitchFamily="34" charset="0"/>
                        </a:rPr>
                        <a:t> Y SC:</a:t>
                      </a:r>
                      <a:r>
                        <a:rPr lang="es-ES" sz="1200" b="0" dirty="0" smtClean="0">
                          <a:effectLst/>
                          <a:latin typeface="Arial" panose="020B0604020202020204" pitchFamily="34" charset="0"/>
                          <a:ea typeface="Calibri" panose="020F0502020204030204" pitchFamily="34" charset="0"/>
                          <a:cs typeface="Arial" panose="020B0604020202020204" pitchFamily="34" charset="0"/>
                        </a:rPr>
                        <a:t> RESPONSABLE</a:t>
                      </a:r>
                      <a:endParaRPr lang="es-E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2000">
                <a:tc>
                  <a:txBody>
                    <a:bodyPr/>
                    <a:lstStyle/>
                    <a:p>
                      <a:pPr>
                        <a:spcAft>
                          <a:spcPts val="0"/>
                        </a:spcAft>
                      </a:pPr>
                      <a:r>
                        <a:rPr lang="es-ES" sz="1200" b="0" i="0" dirty="0" smtClean="0">
                          <a:effectLst/>
                          <a:latin typeface="Arial" panose="020B0604020202020204" pitchFamily="34" charset="0"/>
                          <a:ea typeface="Calibri" panose="020F0502020204030204" pitchFamily="34" charset="0"/>
                          <a:cs typeface="Arial" panose="020B0604020202020204" pitchFamily="34" charset="0"/>
                        </a:rPr>
                        <a:t>SG ESTRATEGIA</a:t>
                      </a:r>
                      <a:r>
                        <a:rPr lang="es-ES" sz="1200" b="0" i="0" baseline="0" dirty="0" smtClean="0">
                          <a:effectLst/>
                          <a:latin typeface="Arial" panose="020B0604020202020204" pitchFamily="34" charset="0"/>
                          <a:ea typeface="Calibri" panose="020F0502020204030204" pitchFamily="34" charset="0"/>
                          <a:cs typeface="Arial" panose="020B0604020202020204" pitchFamily="34" charset="0"/>
                        </a:rPr>
                        <a:t> Y SC:</a:t>
                      </a:r>
                      <a:r>
                        <a:rPr lang="es-ES" sz="1200" b="0" dirty="0" smtClean="0">
                          <a:effectLst/>
                          <a:latin typeface="Arial" panose="020B0604020202020204" pitchFamily="34" charset="0"/>
                          <a:ea typeface="Calibri" panose="020F0502020204030204" pitchFamily="34" charset="0"/>
                          <a:cs typeface="Arial" panose="020B0604020202020204" pitchFamily="34" charset="0"/>
                        </a:rPr>
                        <a:t> TÉCNICO</a:t>
                      </a:r>
                      <a:endParaRPr lang="es-E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r>
              <a:tr h="252000">
                <a:tc>
                  <a:txBody>
                    <a:bodyPr/>
                    <a:lstStyle/>
                    <a:p>
                      <a:pPr>
                        <a:spcAft>
                          <a:spcPts val="0"/>
                        </a:spcAft>
                      </a:pPr>
                      <a:r>
                        <a:rPr lang="es-ES" sz="1200" b="0" i="0" dirty="0" smtClean="0">
                          <a:effectLst/>
                          <a:latin typeface="Arial" panose="020B0604020202020204" pitchFamily="34" charset="0"/>
                          <a:ea typeface="Calibri" panose="020F0502020204030204" pitchFamily="34" charset="0"/>
                          <a:cs typeface="Arial" panose="020B0604020202020204" pitchFamily="34" charset="0"/>
                        </a:rPr>
                        <a:t>SG ESTRATEGIA</a:t>
                      </a:r>
                      <a:r>
                        <a:rPr lang="es-ES" sz="1200" b="0" i="0" baseline="0" dirty="0" smtClean="0">
                          <a:effectLst/>
                          <a:latin typeface="Arial" panose="020B0604020202020204" pitchFamily="34" charset="0"/>
                          <a:ea typeface="Calibri" panose="020F0502020204030204" pitchFamily="34" charset="0"/>
                          <a:cs typeface="Arial" panose="020B0604020202020204" pitchFamily="34" charset="0"/>
                        </a:rPr>
                        <a:t> Y SC:</a:t>
                      </a:r>
                      <a:r>
                        <a:rPr lang="es-ES" sz="1200" b="0" dirty="0" smtClean="0">
                          <a:effectLst/>
                          <a:latin typeface="Arial" panose="020B0604020202020204" pitchFamily="34" charset="0"/>
                          <a:ea typeface="Calibri" panose="020F0502020204030204" pitchFamily="34" charset="0"/>
                          <a:cs typeface="Arial" panose="020B0604020202020204" pitchFamily="34" charset="0"/>
                        </a:rPr>
                        <a:t>  ADMINISTRATIVO</a:t>
                      </a:r>
                      <a:endParaRPr lang="es-E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 EMPRENDIMIENTO: </a:t>
                      </a:r>
                      <a:r>
                        <a:rPr lang="es-ES" sz="1200" b="0" dirty="0">
                          <a:effectLst/>
                          <a:latin typeface="Arial" panose="020B0604020202020204" pitchFamily="34" charset="0"/>
                          <a:ea typeface="Calibri" panose="020F0502020204030204" pitchFamily="34" charset="0"/>
                          <a:cs typeface="Arial" panose="020B0604020202020204" pitchFamily="34" charset="0"/>
                        </a:rPr>
                        <a:t>COORDINADOR</a:t>
                      </a:r>
                    </a:p>
                  </a:txBody>
                  <a:tcPr marL="68580" marR="68580" marT="0" marB="0" anchor="ctr">
                    <a:solidFill>
                      <a:schemeClr val="tx2">
                        <a:lumMod val="40000"/>
                        <a:lumOff val="60000"/>
                      </a:schemeClr>
                    </a:solidFill>
                  </a:tcP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 EMPRENDIMIENTO: APOYO </a:t>
                      </a:r>
                      <a:r>
                        <a:rPr lang="es-ES" sz="1200" b="0" dirty="0">
                          <a:effectLst/>
                          <a:latin typeface="Arial" panose="020B0604020202020204" pitchFamily="34" charset="0"/>
                          <a:ea typeface="Calibri" panose="020F0502020204030204" pitchFamily="34" charset="0"/>
                          <a:cs typeface="Arial" panose="020B0604020202020204" pitchFamily="34" charset="0"/>
                        </a:rPr>
                        <a:t>TÉCNICO</a:t>
                      </a:r>
                    </a:p>
                  </a:txBody>
                  <a:tcPr marL="68580" marR="68580" marT="0" marB="0" anchor="ctr">
                    <a:solidFill>
                      <a:schemeClr val="tx2">
                        <a:lumMod val="40000"/>
                        <a:lumOff val="60000"/>
                      </a:schemeClr>
                    </a:solidFill>
                  </a:tcP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 EMPRENDIMIENTO: </a:t>
                      </a:r>
                      <a:r>
                        <a:rPr lang="es-ES" sz="1200" b="0" dirty="0">
                          <a:effectLst/>
                          <a:latin typeface="Arial" panose="020B0604020202020204" pitchFamily="34" charset="0"/>
                          <a:ea typeface="Calibri" panose="020F0502020204030204" pitchFamily="34" charset="0"/>
                          <a:cs typeface="Arial" panose="020B0604020202020204" pitchFamily="34" charset="0"/>
                        </a:rPr>
                        <a:t>VERIFICADOR FONDOS UE</a:t>
                      </a:r>
                    </a:p>
                  </a:txBody>
                  <a:tcPr marL="68580" marR="68580" marT="0" marB="0" anchor="ctr">
                    <a:solidFill>
                      <a:schemeClr val="tx2">
                        <a:lumMod val="40000"/>
                        <a:lumOff val="60000"/>
                      </a:schemeClr>
                    </a:solidFill>
                  </a:tcP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 EMPRENDIMIENTO:  </a:t>
                      </a:r>
                      <a:r>
                        <a:rPr lang="es-ES" sz="1200" b="0" dirty="0">
                          <a:effectLst/>
                          <a:latin typeface="Arial" panose="020B0604020202020204" pitchFamily="34" charset="0"/>
                          <a:ea typeface="Calibri" panose="020F0502020204030204" pitchFamily="34" charset="0"/>
                          <a:cs typeface="Arial" panose="020B0604020202020204" pitchFamily="34" charset="0"/>
                        </a:rPr>
                        <a:t>ORIENTADOR</a:t>
                      </a:r>
                    </a:p>
                  </a:txBody>
                  <a:tcPr marL="68580" marR="68580" marT="0" marB="0" anchor="ctr">
                    <a:solidFill>
                      <a:schemeClr val="tx2">
                        <a:lumMod val="40000"/>
                        <a:lumOff val="60000"/>
                      </a:schemeClr>
                    </a:solidFill>
                  </a:tcP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 CUALIFICACIÓN Y AP: RESPONSABLE</a:t>
                      </a:r>
                      <a:endParaRPr lang="es-E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 CUALIFICACIÓN Y AP: TÉCNICO</a:t>
                      </a:r>
                      <a:endParaRPr lang="es-E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 CUALIFICACIÓN Y AP:  ADMINISTRATIVO</a:t>
                      </a:r>
                      <a:endParaRPr lang="es-E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r>
              <a:tr h="252000">
                <a:tc>
                  <a:txBody>
                    <a:bodyPr/>
                    <a:lstStyle/>
                    <a:p>
                      <a:pPr marL="0" algn="l" defTabSz="914400" rtl="0" eaLnBrk="1" latinLnBrk="0" hangingPunct="1">
                        <a:spcAft>
                          <a:spcPts val="0"/>
                        </a:spcAft>
                      </a:pPr>
                      <a:r>
                        <a:rPr lang="es-ES"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SG ANALISIS PE: </a:t>
                      </a:r>
                      <a:r>
                        <a:rPr lang="es-ES"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ANALISTA EXPLOTACIÓN DE DATOS</a:t>
                      </a:r>
                    </a:p>
                  </a:txBody>
                  <a:tcPr marL="68580" marR="68580" marT="0" marB="0" anchor="ctr">
                    <a:solidFill>
                      <a:schemeClr val="tx2">
                        <a:lumMod val="40000"/>
                        <a:lumOff val="60000"/>
                      </a:schemeClr>
                    </a:solidFill>
                  </a:tcPr>
                </a:tc>
              </a:tr>
              <a:tr h="252000">
                <a:tc>
                  <a:txBody>
                    <a:bodyPr/>
                    <a:lstStyle/>
                    <a:p>
                      <a:pPr marL="0" algn="l" defTabSz="914400" rtl="0" eaLnBrk="1" latinLnBrk="0" hangingPunct="1">
                        <a:spcAft>
                          <a:spcPts val="0"/>
                        </a:spcAft>
                      </a:pPr>
                      <a:r>
                        <a:rPr lang="es-ES"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SG ANALISIS PE: INVESTIGACIÓN MERCADO LABORAL</a:t>
                      </a:r>
                      <a:endParaRPr lang="es-ES"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40000"/>
                        <a:lumOff val="60000"/>
                      </a:schemeClr>
                    </a:solidFill>
                  </a:tcP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 GESTION FORMACIÓN: </a:t>
                      </a:r>
                      <a:r>
                        <a:rPr lang="es-ES" sz="1200" b="0" dirty="0">
                          <a:effectLst/>
                          <a:latin typeface="Arial" panose="020B0604020202020204" pitchFamily="34" charset="0"/>
                          <a:ea typeface="Calibri" panose="020F0502020204030204" pitchFamily="34" charset="0"/>
                          <a:cs typeface="Arial" panose="020B0604020202020204" pitchFamily="34" charset="0"/>
                        </a:rPr>
                        <a:t>RESPONSABLE</a:t>
                      </a:r>
                    </a:p>
                  </a:txBody>
                  <a:tcPr marL="68580" marR="68580" marT="0" marB="0" anchor="ct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 GESTION FORMACIÓN: </a:t>
                      </a:r>
                      <a:r>
                        <a:rPr lang="es-ES" sz="1200" b="0" dirty="0">
                          <a:effectLst/>
                          <a:latin typeface="Arial" panose="020B0604020202020204" pitchFamily="34" charset="0"/>
                          <a:ea typeface="Calibri" panose="020F0502020204030204" pitchFamily="34" charset="0"/>
                          <a:cs typeface="Arial" panose="020B0604020202020204" pitchFamily="34" charset="0"/>
                        </a:rPr>
                        <a:t>TÉCNICO</a:t>
                      </a:r>
                    </a:p>
                  </a:txBody>
                  <a:tcPr marL="68580" marR="68580" marT="0" marB="0" anchor="ctr">
                    <a:noFill/>
                  </a:tcPr>
                </a:tc>
              </a:tr>
              <a:tr h="252000">
                <a:tc>
                  <a:txBody>
                    <a:bodyPr/>
                    <a:lstStyle/>
                    <a:p>
                      <a:pPr>
                        <a:spcAft>
                          <a:spcPts val="0"/>
                        </a:spcAft>
                      </a:pPr>
                      <a:r>
                        <a:rPr lang="es-ES" sz="1200" b="0" dirty="0" smtClean="0">
                          <a:effectLst/>
                          <a:latin typeface="Arial" panose="020B0604020202020204" pitchFamily="34" charset="0"/>
                          <a:ea typeface="Calibri" panose="020F0502020204030204" pitchFamily="34" charset="0"/>
                          <a:cs typeface="Arial" panose="020B0604020202020204" pitchFamily="34" charset="0"/>
                        </a:rPr>
                        <a:t>SG</a:t>
                      </a:r>
                      <a:r>
                        <a:rPr lang="es-ES" sz="1200" b="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b="0" dirty="0" smtClean="0">
                          <a:effectLst/>
                          <a:latin typeface="Arial" panose="020B0604020202020204" pitchFamily="34" charset="0"/>
                          <a:ea typeface="Calibri" panose="020F0502020204030204" pitchFamily="34" charset="0"/>
                          <a:cs typeface="Arial" panose="020B0604020202020204" pitchFamily="34" charset="0"/>
                        </a:rPr>
                        <a:t>GESTION FORMACIÓN: </a:t>
                      </a:r>
                      <a:r>
                        <a:rPr lang="es-ES" sz="1200" b="0" dirty="0">
                          <a:effectLst/>
                          <a:latin typeface="Arial" panose="020B0604020202020204" pitchFamily="34" charset="0"/>
                          <a:ea typeface="Calibri" panose="020F0502020204030204" pitchFamily="34" charset="0"/>
                          <a:cs typeface="Arial" panose="020B0604020202020204" pitchFamily="34" charset="0"/>
                        </a:rPr>
                        <a:t>ADMINISTRATIVO</a:t>
                      </a:r>
                    </a:p>
                  </a:txBody>
                  <a:tcPr marL="68580" marR="68580" marT="0" marB="0" anchor="ctr"/>
                </a:tc>
              </a:tr>
            </a:tbl>
          </a:graphicData>
        </a:graphic>
      </p:graphicFrame>
      <p:sp>
        <p:nvSpPr>
          <p:cNvPr id="11" name="Rectángulo 10"/>
          <p:cNvSpPr/>
          <p:nvPr/>
        </p:nvSpPr>
        <p:spPr>
          <a:xfrm>
            <a:off x="6172308" y="3141003"/>
            <a:ext cx="5257691" cy="400110"/>
          </a:xfrm>
          <a:prstGeom prst="rect">
            <a:avLst/>
          </a:prstGeom>
        </p:spPr>
        <p:txBody>
          <a:bodyPr wrap="square">
            <a:spAutoFit/>
          </a:bodyPr>
          <a:lstStyle/>
          <a:p>
            <a:pPr marL="342900" indent="-342900" algn="just">
              <a:buBlip>
                <a:blip r:embed="rId4"/>
              </a:buBlip>
            </a:pPr>
            <a:r>
              <a:rPr lang="es-ES" sz="2000" b="1" dirty="0">
                <a:solidFill>
                  <a:srgbClr val="000000"/>
                </a:solidFill>
                <a:latin typeface="Arial" panose="020B0604020202020204" pitchFamily="34" charset="0"/>
                <a:cs typeface="Arial" panose="020B0604020202020204" pitchFamily="34" charset="0"/>
              </a:rPr>
              <a:t>TOTAL PERFILES IDENTIFICADOS: </a:t>
            </a:r>
            <a:r>
              <a:rPr lang="es-ES" sz="2000" b="1" dirty="0">
                <a:solidFill>
                  <a:srgbClr val="174895"/>
                </a:solidFill>
                <a:latin typeface="Arial" panose="020B0604020202020204" pitchFamily="34" charset="0"/>
                <a:cs typeface="Arial" panose="020B0604020202020204" pitchFamily="34" charset="0"/>
              </a:rPr>
              <a:t>50</a:t>
            </a:r>
          </a:p>
        </p:txBody>
      </p:sp>
    </p:spTree>
    <p:extLst>
      <p:ext uri="{BB962C8B-B14F-4D97-AF65-F5344CB8AC3E}">
        <p14:creationId xmlns:p14="http://schemas.microsoft.com/office/powerpoint/2010/main" val="4021473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a:latin typeface="Arial Black"/>
              </a:rPr>
              <a:t>ÁREAS DE CAPACITACIÓN  DE LA FORMACIÓN TEÓRICA ASOCIADA</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14</a:t>
            </a:fld>
            <a:endParaRPr lang="es-ES" dirty="0"/>
          </a:p>
        </p:txBody>
      </p:sp>
      <p:sp>
        <p:nvSpPr>
          <p:cNvPr id="7" name="Rectángulo 6"/>
          <p:cNvSpPr/>
          <p:nvPr/>
        </p:nvSpPr>
        <p:spPr>
          <a:xfrm>
            <a:off x="358885" y="1204968"/>
            <a:ext cx="11278647" cy="1015663"/>
          </a:xfrm>
          <a:prstGeom prst="rect">
            <a:avLst/>
          </a:prstGeom>
        </p:spPr>
        <p:txBody>
          <a:bodyPr wrap="square">
            <a:spAutoFit/>
          </a:bodyPr>
          <a:lstStyle/>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SE DEFINEN LAS DISTINTAS ÁREAS DE CONOCIMIENTO QUE </a:t>
            </a:r>
            <a:r>
              <a:rPr lang="es-ES" sz="2000" b="1" dirty="0" smtClean="0">
                <a:solidFill>
                  <a:srgbClr val="000000"/>
                </a:solidFill>
                <a:latin typeface="Arial" panose="020B0604020202020204" pitchFamily="34" charset="0"/>
                <a:cs typeface="Arial" panose="020B0604020202020204" pitchFamily="34" charset="0"/>
              </a:rPr>
              <a:t>SE PRECISAN PARA CADA </a:t>
            </a:r>
            <a:r>
              <a:rPr lang="es-ES" sz="2000" b="1" dirty="0">
                <a:solidFill>
                  <a:srgbClr val="000000"/>
                </a:solidFill>
                <a:latin typeface="Arial" panose="020B0604020202020204" pitchFamily="34" charset="0"/>
                <a:cs typeface="Arial" panose="020B0604020202020204" pitchFamily="34" charset="0"/>
              </a:rPr>
              <a:t>PERFIL DE CUALIFICACIÓN Y LOS CURSOS DE FORMACIÓN NECESARIOS PARA SU CUMPLIMIENTO.</a:t>
            </a:r>
          </a:p>
        </p:txBody>
      </p:sp>
      <p:graphicFrame>
        <p:nvGraphicFramePr>
          <p:cNvPr id="8" name="Tabla 7"/>
          <p:cNvGraphicFramePr>
            <a:graphicFrameLocks noGrp="1"/>
          </p:cNvGraphicFramePr>
          <p:nvPr>
            <p:extLst>
              <p:ext uri="{D42A27DB-BD31-4B8C-83A1-F6EECF244321}">
                <p14:modId xmlns:p14="http://schemas.microsoft.com/office/powerpoint/2010/main" val="1163279026"/>
              </p:ext>
            </p:extLst>
          </p:nvPr>
        </p:nvGraphicFramePr>
        <p:xfrm>
          <a:off x="763405" y="2654679"/>
          <a:ext cx="5983846" cy="3107280"/>
        </p:xfrm>
        <a:graphic>
          <a:graphicData uri="http://schemas.openxmlformats.org/drawingml/2006/table">
            <a:tbl>
              <a:tblPr firstRow="1" bandRow="1">
                <a:tableStyleId>{9D7B26C5-4107-4FEC-AEDC-1716B250A1EF}</a:tableStyleId>
              </a:tblPr>
              <a:tblGrid>
                <a:gridCol w="773031">
                  <a:extLst>
                    <a:ext uri="{9D8B030D-6E8A-4147-A177-3AD203B41FA5}">
                      <a16:colId xmlns="" xmlns:a16="http://schemas.microsoft.com/office/drawing/2014/main" val="20000"/>
                    </a:ext>
                  </a:extLst>
                </a:gridCol>
                <a:gridCol w="5210815">
                  <a:extLst>
                    <a:ext uri="{9D8B030D-6E8A-4147-A177-3AD203B41FA5}">
                      <a16:colId xmlns="" xmlns:a16="http://schemas.microsoft.com/office/drawing/2014/main" val="20001"/>
                    </a:ext>
                  </a:extLst>
                </a:gridCol>
              </a:tblGrid>
              <a:tr h="252000">
                <a:tc>
                  <a:txBody>
                    <a:bodyPr/>
                    <a:lstStyle/>
                    <a:p>
                      <a:pPr algn="ctr">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Código</a:t>
                      </a:r>
                    </a:p>
                  </a:txBody>
                  <a:tcPr marL="68580" marR="68580" marT="0" marB="0" anchor="ctr"/>
                </a:tc>
                <a:tc>
                  <a:txBody>
                    <a:bodyPr/>
                    <a:lstStyle/>
                    <a:p>
                      <a:pPr algn="ctr">
                        <a:spcAft>
                          <a:spcPts val="0"/>
                        </a:spcAft>
                      </a:pPr>
                      <a:r>
                        <a:rPr lang="es-ES" sz="1200" b="1">
                          <a:effectLst/>
                          <a:latin typeface="Arial" panose="020B0604020202020204" pitchFamily="34" charset="0"/>
                          <a:ea typeface="Times New Roman" panose="02020603050405020304" pitchFamily="18" charset="0"/>
                          <a:cs typeface="Arial" panose="020B0604020202020204" pitchFamily="34" charset="0"/>
                        </a:rPr>
                        <a:t>Ejemplos</a:t>
                      </a:r>
                      <a:r>
                        <a:rPr lang="es-ES" sz="1200" b="1" baseline="0">
                          <a:effectLst/>
                          <a:latin typeface="Arial" panose="020B0604020202020204" pitchFamily="34" charset="0"/>
                          <a:ea typeface="Times New Roman" panose="02020603050405020304" pitchFamily="18" charset="0"/>
                          <a:cs typeface="Arial" panose="020B0604020202020204" pitchFamily="34" charset="0"/>
                        </a:rPr>
                        <a:t> de </a:t>
                      </a:r>
                      <a:r>
                        <a:rPr lang="es-ES" sz="1200" b="1">
                          <a:effectLst/>
                          <a:latin typeface="Arial" panose="020B0604020202020204" pitchFamily="34" charset="0"/>
                          <a:ea typeface="Times New Roman" panose="02020603050405020304" pitchFamily="18" charset="0"/>
                          <a:cs typeface="Arial" panose="020B0604020202020204" pitchFamily="34" charset="0"/>
                        </a:rPr>
                        <a:t>ÁREAS </a:t>
                      </a:r>
                      <a:r>
                        <a:rPr lang="es-ES" sz="1200" b="1" dirty="0">
                          <a:effectLst/>
                          <a:latin typeface="Arial" panose="020B0604020202020204" pitchFamily="34" charset="0"/>
                          <a:ea typeface="Times New Roman" panose="02020603050405020304" pitchFamily="18" charset="0"/>
                          <a:cs typeface="Arial" panose="020B0604020202020204" pitchFamily="34" charset="0"/>
                        </a:rPr>
                        <a:t>DE CAPACITACIÓN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AC01</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POLÍTICAS DE EMPLEO, NORMATIVAS Y PLANES ESTRATÉGICOS</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extLst>
                  <a:ext uri="{0D108BD9-81ED-4DB2-BD59-A6C34878D82A}">
                    <a16:rowId xmlns="" xmlns:a16="http://schemas.microsoft.com/office/drawing/2014/main" val="10001"/>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AC02</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GESTIÓN ECONÓMICA. SUBVENCIONES. CONTRATOS</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AC03</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ORIENTACIÓN PROFESIONAL Y PROSPECCIÓN DEL MERCADO DE TRABAJO</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extLst>
                  <a:ext uri="{0D108BD9-81ED-4DB2-BD59-A6C34878D82A}">
                    <a16:rowId xmlns="" xmlns:a16="http://schemas.microsoft.com/office/drawing/2014/main" val="10003"/>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AC04</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COLOCACIÓN Y ASESORAMIENTO A EMPRESAS</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4"/>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AC05</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FORMACIÓN Y CUALIFICACIÓN PARA EL EMPLEO</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extLst>
                  <a:ext uri="{0D108BD9-81ED-4DB2-BD59-A6C34878D82A}">
                    <a16:rowId xmlns="" xmlns:a16="http://schemas.microsoft.com/office/drawing/2014/main" val="10005"/>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AC06</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EMPRENDIMIENTO, AUTOEMPLEO Y OPORTUNIDADES DE EMPLEO</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6"/>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AC07</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PROGRAMAS INTERNACIONALES</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extLst>
                  <a:ext uri="{0D108BD9-81ED-4DB2-BD59-A6C34878D82A}">
                    <a16:rowId xmlns="" xmlns:a16="http://schemas.microsoft.com/office/drawing/2014/main" val="10007"/>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AC08</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PROCEDIMIENTO Y GESTIÓN ADMINISTRATIVA</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8"/>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AC09</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ATENCIÓN A LOS USUARIOS DE LOS SPE</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extLst>
                  <a:ext uri="{0D108BD9-81ED-4DB2-BD59-A6C34878D82A}">
                    <a16:rowId xmlns="" xmlns:a16="http://schemas.microsoft.com/office/drawing/2014/main" val="10009"/>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AC10</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COMPETENCIAS DIGITALES</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10"/>
                  </a:ext>
                </a:extLst>
              </a:tr>
              <a:tr h="252000">
                <a:tc>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AC11</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tc>
                  <a:txBody>
                    <a:bodyPr/>
                    <a:lstStyle/>
                    <a:p>
                      <a:pPr>
                        <a:spcAft>
                          <a:spcPts val="0"/>
                        </a:spcAft>
                      </a:pPr>
                      <a:r>
                        <a:rPr lang="es-E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COMPETENCIAS LINGÜÍSTICAS</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extLst>
                  <a:ext uri="{0D108BD9-81ED-4DB2-BD59-A6C34878D82A}">
                    <a16:rowId xmlns="" xmlns:a16="http://schemas.microsoft.com/office/drawing/2014/main" val="10011"/>
                  </a:ext>
                </a:extLst>
              </a:tr>
            </a:tbl>
          </a:graphicData>
        </a:graphic>
      </p:graphicFrame>
      <p:sp>
        <p:nvSpPr>
          <p:cNvPr id="12" name="Rectángulo 11"/>
          <p:cNvSpPr/>
          <p:nvPr/>
        </p:nvSpPr>
        <p:spPr>
          <a:xfrm>
            <a:off x="6761682" y="3878473"/>
            <a:ext cx="5085392" cy="369332"/>
          </a:xfrm>
          <a:prstGeom prst="rect">
            <a:avLst/>
          </a:prstGeom>
        </p:spPr>
        <p:txBody>
          <a:bodyPr wrap="square">
            <a:spAutoFit/>
          </a:bodyPr>
          <a:lstStyle/>
          <a:p>
            <a:pPr marL="342900" indent="-342900" algn="just">
              <a:buBlip>
                <a:blip r:embed="rId3"/>
              </a:buBlip>
            </a:pPr>
            <a:r>
              <a:rPr lang="es-ES" b="1" dirty="0">
                <a:solidFill>
                  <a:srgbClr val="000000"/>
                </a:solidFill>
                <a:latin typeface="Arial" panose="020B0604020202020204" pitchFamily="34" charset="0"/>
                <a:cs typeface="Arial" panose="020B0604020202020204" pitchFamily="34" charset="0"/>
              </a:rPr>
              <a:t>TOTAL ÁREA DE CAPACITACIÓN: </a:t>
            </a:r>
            <a:r>
              <a:rPr lang="es-ES" b="1" dirty="0">
                <a:solidFill>
                  <a:srgbClr val="174895"/>
                </a:solidFill>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2776317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a:latin typeface="Arial Black"/>
              </a:rPr>
              <a:t>FORMACIÓN TEÓRICA ASOCIADA (CURSOS)</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15</a:t>
            </a:fld>
            <a:endParaRPr lang="es-ES" dirty="0"/>
          </a:p>
        </p:txBody>
      </p:sp>
      <p:sp>
        <p:nvSpPr>
          <p:cNvPr id="9" name="Rectángulo 8"/>
          <p:cNvSpPr/>
          <p:nvPr/>
        </p:nvSpPr>
        <p:spPr>
          <a:xfrm>
            <a:off x="463655" y="1400800"/>
            <a:ext cx="11278647" cy="2616101"/>
          </a:xfrm>
          <a:prstGeom prst="rect">
            <a:avLst/>
          </a:prstGeom>
        </p:spPr>
        <p:txBody>
          <a:bodyPr wrap="square">
            <a:spAutoFit/>
          </a:bodyPr>
          <a:lstStyle/>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SE CONFIGURAN LOS PARÁMETROS BÁSICOS DE CADA CURSO:</a:t>
            </a:r>
          </a:p>
          <a:p>
            <a:pPr marL="800100" lvl="1" indent="-342900" algn="just">
              <a:spcBef>
                <a:spcPts val="600"/>
              </a:spcBef>
              <a:spcAft>
                <a:spcPts val="600"/>
              </a:spcAft>
              <a:buFont typeface="Wingdings" panose="05000000000000000000" pitchFamily="2" charset="2"/>
              <a:buChar char="§"/>
            </a:pPr>
            <a:r>
              <a:rPr lang="es-ES" dirty="0">
                <a:solidFill>
                  <a:srgbClr val="000000"/>
                </a:solidFill>
                <a:latin typeface="Arial" panose="020B0604020202020204" pitchFamily="34" charset="0"/>
                <a:cs typeface="Arial" panose="020B0604020202020204" pitchFamily="34" charset="0"/>
              </a:rPr>
              <a:t>DURACIÓN (HORAS).</a:t>
            </a:r>
          </a:p>
          <a:p>
            <a:pPr marL="800100" lvl="1" indent="-342900" algn="just">
              <a:spcBef>
                <a:spcPts val="600"/>
              </a:spcBef>
              <a:spcAft>
                <a:spcPts val="600"/>
              </a:spcAft>
              <a:buFont typeface="Wingdings" panose="05000000000000000000" pitchFamily="2" charset="2"/>
              <a:buChar char="§"/>
            </a:pPr>
            <a:r>
              <a:rPr lang="es-ES" dirty="0">
                <a:solidFill>
                  <a:srgbClr val="000000"/>
                </a:solidFill>
                <a:latin typeface="Arial" panose="020B0604020202020204" pitchFamily="34" charset="0"/>
                <a:cs typeface="Arial" panose="020B0604020202020204" pitchFamily="34" charset="0"/>
              </a:rPr>
              <a:t>VALIDEZ DE LA FORMACIÓN (MESES O AÑOS).</a:t>
            </a:r>
          </a:p>
          <a:p>
            <a:pPr marL="800100" lvl="1" indent="-342900" algn="just">
              <a:spcBef>
                <a:spcPts val="600"/>
              </a:spcBef>
              <a:spcAft>
                <a:spcPts val="600"/>
              </a:spcAft>
              <a:buFont typeface="Wingdings" panose="05000000000000000000" pitchFamily="2" charset="2"/>
              <a:buChar char="§"/>
            </a:pPr>
            <a:r>
              <a:rPr lang="es-ES" dirty="0">
                <a:solidFill>
                  <a:srgbClr val="000000"/>
                </a:solidFill>
                <a:latin typeface="Arial" panose="020B0604020202020204" pitchFamily="34" charset="0"/>
                <a:cs typeface="Arial" panose="020B0604020202020204" pitchFamily="34" charset="0"/>
              </a:rPr>
              <a:t>SYLLABUS O CONTENIDOS MÍNIMOS.</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LOS CURSOS SE DEFINEN EN FICHAS Y SE AGRUPAN EN UN CATÁLOGO PARA SU CONTROL.</a:t>
            </a:r>
          </a:p>
        </p:txBody>
      </p:sp>
      <p:sp>
        <p:nvSpPr>
          <p:cNvPr id="10" name="Rectángulo 9"/>
          <p:cNvSpPr/>
          <p:nvPr/>
        </p:nvSpPr>
        <p:spPr>
          <a:xfrm>
            <a:off x="5496831" y="4734625"/>
            <a:ext cx="5123543" cy="400110"/>
          </a:xfrm>
          <a:prstGeom prst="rect">
            <a:avLst/>
          </a:prstGeom>
        </p:spPr>
        <p:txBody>
          <a:bodyPr wrap="square">
            <a:spAutoFit/>
          </a:bodyPr>
          <a:lstStyle/>
          <a:p>
            <a:pPr marL="342900" indent="-342900" algn="just">
              <a:buBlip>
                <a:blip r:embed="rId3"/>
              </a:buBlip>
            </a:pPr>
            <a:r>
              <a:rPr lang="es-ES" sz="2000" b="1" dirty="0">
                <a:solidFill>
                  <a:srgbClr val="000000"/>
                </a:solidFill>
                <a:latin typeface="Arial" panose="020B0604020202020204" pitchFamily="34" charset="0"/>
                <a:cs typeface="Arial" panose="020B0604020202020204" pitchFamily="34" charset="0"/>
              </a:rPr>
              <a:t>TOTAL CURSOS IDENTIFICADOS: </a:t>
            </a:r>
            <a:r>
              <a:rPr lang="es-ES" sz="2000" b="1" dirty="0">
                <a:solidFill>
                  <a:srgbClr val="174895"/>
                </a:solidFill>
                <a:latin typeface="Arial" panose="020B0604020202020204" pitchFamily="34" charset="0"/>
                <a:cs typeface="Arial" panose="020B0604020202020204" pitchFamily="34" charset="0"/>
              </a:rPr>
              <a:t>52</a:t>
            </a:r>
          </a:p>
        </p:txBody>
      </p:sp>
      <p:pic>
        <p:nvPicPr>
          <p:cNvPr id="11" name="0 Imagen"/>
          <p:cNvPicPr/>
          <p:nvPr/>
        </p:nvPicPr>
        <p:blipFill>
          <a:blip r:embed="rId4" cstate="print">
            <a:extLst>
              <a:ext uri="{28A0092B-C50C-407E-A947-70E740481C1C}">
                <a14:useLocalDpi xmlns:a14="http://schemas.microsoft.com/office/drawing/2010/main" val="0"/>
              </a:ext>
            </a:extLst>
          </a:blip>
          <a:stretch>
            <a:fillRect/>
          </a:stretch>
        </p:blipFill>
        <p:spPr>
          <a:xfrm>
            <a:off x="2786697" y="4468140"/>
            <a:ext cx="2156778" cy="1333190"/>
          </a:xfrm>
          <a:prstGeom prst="rect">
            <a:avLst/>
          </a:prstGeom>
        </p:spPr>
      </p:pic>
    </p:spTree>
    <p:extLst>
      <p:ext uri="{BB962C8B-B14F-4D97-AF65-F5344CB8AC3E}">
        <p14:creationId xmlns:p14="http://schemas.microsoft.com/office/powerpoint/2010/main" val="1498715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ÁREAS DE CAPACITACIÓN/FORMACIÓN TEÓRICA ASOCIADA (CURSOS)</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16</a:t>
            </a:fld>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3251155574"/>
              </p:ext>
            </p:extLst>
          </p:nvPr>
        </p:nvGraphicFramePr>
        <p:xfrm>
          <a:off x="1844624" y="1898265"/>
          <a:ext cx="8516710" cy="4115280"/>
        </p:xfrm>
        <a:graphic>
          <a:graphicData uri="http://schemas.openxmlformats.org/drawingml/2006/table">
            <a:tbl>
              <a:tblPr firstRow="1" bandRow="1">
                <a:tableStyleId>{9D7B26C5-4107-4FEC-AEDC-1716B250A1EF}</a:tableStyleId>
              </a:tblPr>
              <a:tblGrid>
                <a:gridCol w="839400">
                  <a:extLst>
                    <a:ext uri="{9D8B030D-6E8A-4147-A177-3AD203B41FA5}">
                      <a16:colId xmlns="" xmlns:a16="http://schemas.microsoft.com/office/drawing/2014/main" val="20000"/>
                    </a:ext>
                  </a:extLst>
                </a:gridCol>
                <a:gridCol w="7677310">
                  <a:extLst>
                    <a:ext uri="{9D8B030D-6E8A-4147-A177-3AD203B41FA5}">
                      <a16:colId xmlns="" xmlns:a16="http://schemas.microsoft.com/office/drawing/2014/main" val="20001"/>
                    </a:ext>
                  </a:extLst>
                </a:gridCol>
              </a:tblGrid>
              <a:tr h="252000">
                <a:tc>
                  <a:txBody>
                    <a:bodyPr/>
                    <a:lstStyle/>
                    <a:p>
                      <a:pPr algn="ctr">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AC</a:t>
                      </a:r>
                    </a:p>
                  </a:txBody>
                  <a:tcPr marL="68580" marR="68580" marT="0" marB="0" anchor="ctr"/>
                </a:tc>
                <a:tc>
                  <a:txBody>
                    <a:bodyPr/>
                    <a:lstStyle/>
                    <a:p>
                      <a:pPr algn="ctr">
                        <a:spcAft>
                          <a:spcPts val="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Ejemplos</a:t>
                      </a:r>
                      <a:r>
                        <a:rPr lang="es-ES" sz="1200" b="1" baseline="0" dirty="0">
                          <a:effectLst/>
                          <a:latin typeface="Arial" panose="020B0604020202020204" pitchFamily="34" charset="0"/>
                          <a:ea typeface="Times New Roman" panose="02020603050405020304" pitchFamily="18" charset="0"/>
                          <a:cs typeface="Arial" panose="020B0604020202020204" pitchFamily="34" charset="0"/>
                        </a:rPr>
                        <a:t> de </a:t>
                      </a:r>
                      <a:r>
                        <a:rPr lang="es-ES" sz="1200" b="1" dirty="0">
                          <a:effectLst/>
                          <a:latin typeface="Arial" panose="020B0604020202020204" pitchFamily="34" charset="0"/>
                          <a:ea typeface="Times New Roman" panose="02020603050405020304" pitchFamily="18" charset="0"/>
                          <a:cs typeface="Arial" panose="020B0604020202020204" pitchFamily="34" charset="0"/>
                        </a:rPr>
                        <a:t>CURSOS</a:t>
                      </a:r>
                      <a:r>
                        <a:rPr lang="es-ES" sz="1200" b="1" baseline="0" dirty="0">
                          <a:effectLst/>
                          <a:latin typeface="Arial" panose="020B0604020202020204" pitchFamily="34" charset="0"/>
                          <a:ea typeface="Times New Roman" panose="02020603050405020304" pitchFamily="18" charset="0"/>
                          <a:cs typeface="Arial" panose="020B0604020202020204" pitchFamily="34" charset="0"/>
                        </a:rPr>
                        <a:t> DE FORMACIÓN ASOCIADOS a cada ÁREA DE CAPACITACIÓN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252000">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AC01</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INTRODUCCIÓN A LAS PRESTACIONES POR DESEMPLEO</a:t>
                      </a:r>
                    </a:p>
                  </a:txBody>
                  <a:tcPr marL="68580" marR="68580" marT="0" marB="0" anchor="ctr">
                    <a:solidFill>
                      <a:srgbClr val="EBC2C3"/>
                    </a:solidFill>
                  </a:tcPr>
                </a:tc>
                <a:extLst>
                  <a:ext uri="{0D108BD9-81ED-4DB2-BD59-A6C34878D82A}">
                    <a16:rowId xmlns="" xmlns:a16="http://schemas.microsoft.com/office/drawing/2014/main" val="10001"/>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RÉGIMEN DE EXTRANJERÍA E INSCRIPCIÓN DE LA DEMANDA DE EMPLEO. EXTRANJEROS, BAJAS, SUSPENSIONES</a:t>
                      </a:r>
                    </a:p>
                  </a:txBody>
                  <a:tcPr marL="68580" marR="68580" marT="0" marB="0" anchor="ctr"/>
                </a:tc>
                <a:extLst>
                  <a:ext uri="{0D108BD9-81ED-4DB2-BD59-A6C34878D82A}">
                    <a16:rowId xmlns="" xmlns:a16="http://schemas.microsoft.com/office/drawing/2014/main" val="10002"/>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LEY DE EMPLEO Y LEY DE FORMACIÓN PARA EL EMPLEO</a:t>
                      </a:r>
                    </a:p>
                  </a:txBody>
                  <a:tcPr marL="68580" marR="68580" marT="0" marB="0" anchor="ctr">
                    <a:solidFill>
                      <a:srgbClr val="EBC2C3"/>
                    </a:solidFill>
                  </a:tcPr>
                </a:tc>
                <a:extLst>
                  <a:ext uri="{0D108BD9-81ED-4DB2-BD59-A6C34878D82A}">
                    <a16:rowId xmlns="" xmlns:a16="http://schemas.microsoft.com/office/drawing/2014/main" val="10003"/>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FONDOS EUROPEOS. PRTR. VERIFICACIONES UE</a:t>
                      </a:r>
                    </a:p>
                  </a:txBody>
                  <a:tcPr marL="68580" marR="68580" marT="0" marB="0" anchor="ctr"/>
                </a:tc>
                <a:extLst>
                  <a:ext uri="{0D108BD9-81ED-4DB2-BD59-A6C34878D82A}">
                    <a16:rowId xmlns="" xmlns:a16="http://schemas.microsoft.com/office/drawing/2014/main" val="10004"/>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ANALISIS DE LA EVALUABILIDAD DE PLANES Y PROGRAMAS  (Plan Anual SEPE)</a:t>
                      </a:r>
                    </a:p>
                  </a:txBody>
                  <a:tcPr marL="68580" marR="68580" marT="0" marB="0" anchor="ctr">
                    <a:solidFill>
                      <a:srgbClr val="EBC2C3"/>
                    </a:solidFill>
                  </a:tcPr>
                </a:tc>
                <a:extLst>
                  <a:ext uri="{0D108BD9-81ED-4DB2-BD59-A6C34878D82A}">
                    <a16:rowId xmlns="" xmlns:a16="http://schemas.microsoft.com/office/drawing/2014/main" val="10005"/>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EVALUACIÓN EX ANTE PARA LOS PROGRAMAS ESTRATÉGICOS (Plan Anual SEPE)</a:t>
                      </a:r>
                    </a:p>
                  </a:txBody>
                  <a:tcPr marL="68580" marR="68580" marT="0" marB="0" anchor="ctr"/>
                </a:tc>
                <a:extLst>
                  <a:ext uri="{0D108BD9-81ED-4DB2-BD59-A6C34878D82A}">
                    <a16:rowId xmlns="" xmlns:a16="http://schemas.microsoft.com/office/drawing/2014/main" val="10006"/>
                  </a:ext>
                </a:extLst>
              </a:tr>
              <a:tr h="252000">
                <a:tc rowSpan="3">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AC02</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alpha val="20000"/>
                      </a:schemeClr>
                    </a:solidFill>
                  </a:tcPr>
                </a:tc>
                <a:tc>
                  <a:txBody>
                    <a:bodyPr/>
                    <a:lstStyle/>
                    <a:p>
                      <a:pPr>
                        <a:spcAft>
                          <a:spcPts val="0"/>
                        </a:spcAft>
                      </a:pPr>
                      <a:r>
                        <a:rPr lang="es-ES" sz="1100" b="1" dirty="0">
                          <a:effectLst/>
                          <a:latin typeface="Arial" panose="020B0604020202020204" pitchFamily="34" charset="0"/>
                          <a:ea typeface="Calibri" panose="020F0502020204030204" pitchFamily="34" charset="0"/>
                          <a:cs typeface="Arial" panose="020B0604020202020204" pitchFamily="34" charset="0"/>
                        </a:rPr>
                        <a:t>INTRODUCCIÓN A LA GESTIÓN DE PRESUPUESTOS INGRESOS Y GASTOS</a:t>
                      </a:r>
                    </a:p>
                  </a:txBody>
                  <a:tcPr marL="68580" marR="68580" marT="0" marB="0" anchor="ctr">
                    <a:solidFill>
                      <a:srgbClr val="EBC2C3"/>
                    </a:solidFill>
                  </a:tcPr>
                </a:tc>
                <a:extLst>
                  <a:ext uri="{0D108BD9-81ED-4DB2-BD59-A6C34878D82A}">
                    <a16:rowId xmlns="" xmlns:a16="http://schemas.microsoft.com/office/drawing/2014/main" val="10007"/>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b="1" dirty="0">
                          <a:effectLst/>
                          <a:latin typeface="Arial" panose="020B0604020202020204" pitchFamily="34" charset="0"/>
                          <a:ea typeface="Calibri" panose="020F0502020204030204" pitchFamily="34" charset="0"/>
                          <a:cs typeface="Arial" panose="020B0604020202020204" pitchFamily="34" charset="0"/>
                        </a:rPr>
                        <a:t>CONTRATACIÓN, ENCARGOS Y CONVENIOS</a:t>
                      </a:r>
                    </a:p>
                  </a:txBody>
                  <a:tcPr marL="68580" marR="68580" marT="0" marB="0" anchor="ctr"/>
                </a:tc>
                <a:extLst>
                  <a:ext uri="{0D108BD9-81ED-4DB2-BD59-A6C34878D82A}">
                    <a16:rowId xmlns="" xmlns:a16="http://schemas.microsoft.com/office/drawing/2014/main" val="10008"/>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b="1" dirty="0">
                          <a:effectLst/>
                          <a:latin typeface="Arial" panose="020B0604020202020204" pitchFamily="34" charset="0"/>
                          <a:ea typeface="Calibri" panose="020F0502020204030204" pitchFamily="34" charset="0"/>
                          <a:cs typeface="Arial" panose="020B0604020202020204" pitchFamily="34" charset="0"/>
                        </a:rPr>
                        <a:t>SUBVENCIONES. TÉCNICAS DE AUDITORÍA</a:t>
                      </a:r>
                    </a:p>
                  </a:txBody>
                  <a:tcPr marL="68580" marR="68580" marT="0" marB="0" anchor="ctr">
                    <a:solidFill>
                      <a:srgbClr val="EBC2C3"/>
                    </a:solidFill>
                  </a:tcPr>
                </a:tc>
                <a:extLst>
                  <a:ext uri="{0D108BD9-81ED-4DB2-BD59-A6C34878D82A}">
                    <a16:rowId xmlns="" xmlns:a16="http://schemas.microsoft.com/office/drawing/2014/main" val="10009"/>
                  </a:ext>
                </a:extLst>
              </a:tr>
              <a:tr h="252000">
                <a:tc rowSpan="6">
                  <a:txBody>
                    <a:bodyPr/>
                    <a:lstStyle/>
                    <a:p>
                      <a:pPr algn="ctr">
                        <a:spcAft>
                          <a:spcPts val="0"/>
                        </a:spcAft>
                      </a:pPr>
                      <a:r>
                        <a:rPr lang="es-E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AC03</a:t>
                      </a:r>
                      <a:endParaRPr lang="es-E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C2C3"/>
                    </a:solidFill>
                  </a:tcP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COMUNICACIÓN A TRAVÉS DE LAS REDES SOCIALES, WEB Y GESTIÓN DE CAMPAÑAS DE MEDIOS EN LA CM</a:t>
                      </a:r>
                    </a:p>
                  </a:txBody>
                  <a:tcPr marL="68580" marR="68580" marT="0" marB="0" anchor="ctr"/>
                </a:tc>
                <a:extLst>
                  <a:ext uri="{0D108BD9-81ED-4DB2-BD59-A6C34878D82A}">
                    <a16:rowId xmlns="" xmlns:a16="http://schemas.microsoft.com/office/drawing/2014/main" val="10010"/>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ECONOMETRÍA BÁSICA Y ESTADÍSTICAS EL MERCADO DE TRABAJO</a:t>
                      </a:r>
                    </a:p>
                  </a:txBody>
                  <a:tcPr marL="68580" marR="68580" marT="0" marB="0" anchor="ctr">
                    <a:solidFill>
                      <a:srgbClr val="EBC2C3"/>
                    </a:solidFill>
                  </a:tcPr>
                </a:tc>
                <a:extLst>
                  <a:ext uri="{0D108BD9-81ED-4DB2-BD59-A6C34878D82A}">
                    <a16:rowId xmlns="" xmlns:a16="http://schemas.microsoft.com/office/drawing/2014/main" val="10011"/>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EVALUACIÓN Y CALIDAD DE LOS SERVICIOS</a:t>
                      </a:r>
                    </a:p>
                  </a:txBody>
                  <a:tcPr marL="68580" marR="68580" marT="0" marB="0" anchor="ctr"/>
                </a:tc>
                <a:extLst>
                  <a:ext uri="{0D108BD9-81ED-4DB2-BD59-A6C34878D82A}">
                    <a16:rowId xmlns="" xmlns:a16="http://schemas.microsoft.com/office/drawing/2014/main" val="10012"/>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ASESORAMIENTO EN LA BÚSQUEDA DE EMPLEO</a:t>
                      </a:r>
                    </a:p>
                  </a:txBody>
                  <a:tcPr marL="68580" marR="68580" marT="0" marB="0" anchor="ctr">
                    <a:solidFill>
                      <a:srgbClr val="EBC2C3"/>
                    </a:solidFill>
                  </a:tcPr>
                </a:tc>
                <a:extLst>
                  <a:ext uri="{0D108BD9-81ED-4DB2-BD59-A6C34878D82A}">
                    <a16:rowId xmlns="" xmlns:a16="http://schemas.microsoft.com/office/drawing/2014/main" val="10013"/>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MODELLING PARA AGENTES DINAMIZADORES DEL SISTEMA INTEGRAL DE EMPLEO</a:t>
                      </a:r>
                    </a:p>
                  </a:txBody>
                  <a:tcPr marL="68580" marR="68580" marT="0" marB="0" anchor="ctr"/>
                </a:tc>
                <a:extLst>
                  <a:ext uri="{0D108BD9-81ED-4DB2-BD59-A6C34878D82A}">
                    <a16:rowId xmlns="" xmlns:a16="http://schemas.microsoft.com/office/drawing/2014/main" val="10014"/>
                  </a:ext>
                </a:extLst>
              </a:tr>
              <a:tr h="252000">
                <a:tc vMerge="1">
                  <a:txBody>
                    <a:bodyPr/>
                    <a:lstStyle/>
                    <a:p>
                      <a:pPr algn="ctr">
                        <a:spcAft>
                          <a:spcPts val="0"/>
                        </a:spcAft>
                      </a:pP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PROCESOS DE FUNCIONAMIENTO DE OFICINAS DE EMPLEO. BÁSICO</a:t>
                      </a:r>
                    </a:p>
                  </a:txBody>
                  <a:tcPr marL="68580" marR="68580" marT="0" marB="0" anchor="ctr">
                    <a:solidFill>
                      <a:srgbClr val="EBC2C3"/>
                    </a:solidFill>
                  </a:tcPr>
                </a:tc>
                <a:extLst>
                  <a:ext uri="{0D108BD9-81ED-4DB2-BD59-A6C34878D82A}">
                    <a16:rowId xmlns="" xmlns:a16="http://schemas.microsoft.com/office/drawing/2014/main" val="10015"/>
                  </a:ext>
                </a:extLst>
              </a:tr>
            </a:tbl>
          </a:graphicData>
        </a:graphic>
      </p:graphicFrame>
      <p:sp>
        <p:nvSpPr>
          <p:cNvPr id="12" name="Rectángulo 11"/>
          <p:cNvSpPr/>
          <p:nvPr/>
        </p:nvSpPr>
        <p:spPr>
          <a:xfrm>
            <a:off x="1995055" y="1090615"/>
            <a:ext cx="9144000" cy="400110"/>
          </a:xfrm>
          <a:prstGeom prst="rect">
            <a:avLst/>
          </a:prstGeom>
        </p:spPr>
        <p:txBody>
          <a:bodyPr wrap="square">
            <a:spAutoFit/>
          </a:bodyPr>
          <a:lstStyle/>
          <a:p>
            <a:pPr marL="342900" indent="-342900" algn="just">
              <a:buBlip>
                <a:blip r:embed="rId3"/>
              </a:buBlip>
            </a:pPr>
            <a:r>
              <a:rPr lang="es-ES" sz="2000" b="1" dirty="0">
                <a:solidFill>
                  <a:srgbClr val="000000"/>
                </a:solidFill>
                <a:latin typeface="Arial" panose="020B0604020202020204" pitchFamily="34" charset="0"/>
                <a:cs typeface="Arial" panose="020B0604020202020204" pitchFamily="34" charset="0"/>
              </a:rPr>
              <a:t>TOTAL CURSOS </a:t>
            </a:r>
            <a:r>
              <a:rPr lang="es-ES" sz="2000" b="1" dirty="0" smtClean="0">
                <a:solidFill>
                  <a:srgbClr val="000000"/>
                </a:solidFill>
                <a:latin typeface="Arial" panose="020B0604020202020204" pitchFamily="34" charset="0"/>
                <a:cs typeface="Arial" panose="020B0604020202020204" pitchFamily="34" charset="0"/>
              </a:rPr>
              <a:t>DE DISTINTA NATURALEZA NECESARIOS</a:t>
            </a:r>
            <a:r>
              <a:rPr lang="es-ES" sz="2000" b="1" dirty="0">
                <a:solidFill>
                  <a:srgbClr val="000000"/>
                </a:solidFill>
                <a:latin typeface="Arial" panose="020B0604020202020204" pitchFamily="34" charset="0"/>
                <a:cs typeface="Arial" panose="020B0604020202020204" pitchFamily="34" charset="0"/>
              </a:rPr>
              <a:t>: </a:t>
            </a:r>
            <a:r>
              <a:rPr lang="es-ES" sz="2000" b="1" dirty="0">
                <a:solidFill>
                  <a:srgbClr val="174895"/>
                </a:solidFill>
                <a:latin typeface="Arial" panose="020B0604020202020204" pitchFamily="34" charset="0"/>
                <a:cs typeface="Arial" panose="020B0604020202020204" pitchFamily="34" charset="0"/>
              </a:rPr>
              <a:t>52</a:t>
            </a:r>
          </a:p>
        </p:txBody>
      </p:sp>
    </p:spTree>
    <p:extLst>
      <p:ext uri="{BB962C8B-B14F-4D97-AF65-F5344CB8AC3E}">
        <p14:creationId xmlns:p14="http://schemas.microsoft.com/office/powerpoint/2010/main" val="405943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CATÁLOGO DE CURSOS</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17</a:t>
            </a:fld>
            <a:endParaRPr lang="es-ES" dirty="0"/>
          </a:p>
        </p:txBody>
      </p:sp>
      <p:pic>
        <p:nvPicPr>
          <p:cNvPr id="6" name="Imagen 5"/>
          <p:cNvPicPr>
            <a:picLocks noChangeAspect="1"/>
          </p:cNvPicPr>
          <p:nvPr/>
        </p:nvPicPr>
        <p:blipFill>
          <a:blip r:embed="rId4">
            <a:clrChange>
              <a:clrFrom>
                <a:srgbClr val="FFFFFF"/>
              </a:clrFrom>
              <a:clrTo>
                <a:srgbClr val="FFFFFF">
                  <a:alpha val="0"/>
                </a:srgbClr>
              </a:clrTo>
            </a:clrChange>
          </a:blip>
          <a:stretch>
            <a:fillRect/>
          </a:stretch>
        </p:blipFill>
        <p:spPr>
          <a:xfrm>
            <a:off x="7170732" y="1872831"/>
            <a:ext cx="4164762" cy="2976562"/>
          </a:xfrm>
          <a:prstGeom prst="rect">
            <a:avLst/>
          </a:prstGeom>
        </p:spPr>
      </p:pic>
      <p:pic>
        <p:nvPicPr>
          <p:cNvPr id="8" name="Imagen 7"/>
          <p:cNvPicPr>
            <a:picLocks noChangeAspect="1"/>
          </p:cNvPicPr>
          <p:nvPr/>
        </p:nvPicPr>
        <p:blipFill>
          <a:blip r:embed="rId5"/>
          <a:stretch>
            <a:fillRect/>
          </a:stretch>
        </p:blipFill>
        <p:spPr>
          <a:xfrm>
            <a:off x="1017815" y="1286161"/>
            <a:ext cx="5534673" cy="4149902"/>
          </a:xfrm>
          <a:prstGeom prst="rect">
            <a:avLst/>
          </a:prstGeom>
        </p:spPr>
      </p:pic>
      <p:sp>
        <p:nvSpPr>
          <p:cNvPr id="9" name="Flecha derecha 8"/>
          <p:cNvSpPr/>
          <p:nvPr/>
        </p:nvSpPr>
        <p:spPr>
          <a:xfrm>
            <a:off x="6653388" y="3009900"/>
            <a:ext cx="423687" cy="35121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Objeto 9"/>
          <p:cNvGraphicFramePr>
            <a:graphicFrameLocks noChangeAspect="1"/>
          </p:cNvGraphicFramePr>
          <p:nvPr>
            <p:extLst>
              <p:ext uri="{D42A27DB-BD31-4B8C-83A1-F6EECF244321}">
                <p14:modId xmlns:p14="http://schemas.microsoft.com/office/powerpoint/2010/main" val="3460820987"/>
              </p:ext>
            </p:extLst>
          </p:nvPr>
        </p:nvGraphicFramePr>
        <p:xfrm>
          <a:off x="8843538" y="947344"/>
          <a:ext cx="1157712" cy="976820"/>
        </p:xfrm>
        <a:graphic>
          <a:graphicData uri="http://schemas.openxmlformats.org/presentationml/2006/ole">
            <mc:AlternateContent xmlns:mc="http://schemas.openxmlformats.org/markup-compatibility/2006">
              <mc:Choice xmlns:v="urn:schemas-microsoft-com:vml" Requires="v">
                <p:oleObj spid="_x0000_s1045" name="Acrobat Document" showAsIcon="1" r:id="rId6" imgW="914400" imgH="771480" progId="AcroExch.Document.DC">
                  <p:embed/>
                </p:oleObj>
              </mc:Choice>
              <mc:Fallback>
                <p:oleObj name="Acrobat Document" showAsIcon="1" r:id="rId6" imgW="914400" imgH="771480" progId="AcroExch.Document.DC">
                  <p:embed/>
                  <p:pic>
                    <p:nvPicPr>
                      <p:cNvPr id="9" name="Objeto 8"/>
                      <p:cNvPicPr/>
                      <p:nvPr/>
                    </p:nvPicPr>
                    <p:blipFill>
                      <a:blip r:embed="rId7"/>
                      <a:stretch>
                        <a:fillRect/>
                      </a:stretch>
                    </p:blipFill>
                    <p:spPr>
                      <a:xfrm>
                        <a:off x="8843538" y="947344"/>
                        <a:ext cx="1157712" cy="976820"/>
                      </a:xfrm>
                      <a:prstGeom prst="rect">
                        <a:avLst/>
                      </a:prstGeom>
                    </p:spPr>
                  </p:pic>
                </p:oleObj>
              </mc:Fallback>
            </mc:AlternateContent>
          </a:graphicData>
        </a:graphic>
      </p:graphicFrame>
    </p:spTree>
    <p:extLst>
      <p:ext uri="{BB962C8B-B14F-4D97-AF65-F5344CB8AC3E}">
        <p14:creationId xmlns:p14="http://schemas.microsoft.com/office/powerpoint/2010/main" val="978723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CONFIGURACIÓN DE LOS PERFILES DE CUALIFICACIÓN</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18</a:t>
            </a:fld>
            <a:endParaRPr lang="es-ES" dirty="0"/>
          </a:p>
        </p:txBody>
      </p:sp>
      <p:sp>
        <p:nvSpPr>
          <p:cNvPr id="11" name="Rectángulo 10"/>
          <p:cNvSpPr/>
          <p:nvPr/>
        </p:nvSpPr>
        <p:spPr>
          <a:xfrm>
            <a:off x="358885" y="1833904"/>
            <a:ext cx="11278647" cy="3170099"/>
          </a:xfrm>
          <a:prstGeom prst="rect">
            <a:avLst/>
          </a:prstGeom>
        </p:spPr>
        <p:txBody>
          <a:bodyPr wrap="square">
            <a:spAutoFit/>
          </a:bodyPr>
          <a:lstStyle/>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A CADA PERFIL DE CUALIFICACIÓN SE LE ASOCIAN LOS CURSOS DE FORMACIÓN TEÓRICA NECESARIOS.</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LA FORMACIÓN ASOCIADA PUEDE SER DEFINIDA COMO PRIORITARIA O COMO RECOMENDADA.</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PARA DAR COMO COMPLETADO UN PERFIL DE CUALIFICACIÓN SÓLO ES NECESARIO CUMPLIR CON LA FORMACIÓN </a:t>
            </a:r>
            <a:r>
              <a:rPr lang="es-ES" sz="2000" b="1" dirty="0" smtClean="0">
                <a:solidFill>
                  <a:srgbClr val="000000"/>
                </a:solidFill>
                <a:latin typeface="Arial" panose="020B0604020202020204" pitchFamily="34" charset="0"/>
                <a:cs typeface="Arial" panose="020B0604020202020204" pitchFamily="34" charset="0"/>
              </a:rPr>
              <a:t>PRIORITARIA. </a:t>
            </a:r>
            <a:endParaRPr lang="es-ES" sz="2000" b="1" dirty="0">
              <a:solidFill>
                <a:srgbClr val="000000"/>
              </a:solidFill>
              <a:latin typeface="Arial" panose="020B0604020202020204" pitchFamily="34" charset="0"/>
              <a:cs typeface="Arial" panose="020B0604020202020204" pitchFamily="34" charset="0"/>
            </a:endParaRP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UN MISMO PERFIL PUEDE SER UTILIZADO EN DISTINTAS UNIDADES ORGANIZATIVAS</a:t>
            </a:r>
            <a:r>
              <a:rPr lang="es-ES" sz="2000" b="1" dirty="0" smtClean="0">
                <a:solidFill>
                  <a:srgbClr val="000000"/>
                </a:solidFill>
                <a:latin typeface="Arial" panose="020B0604020202020204" pitchFamily="34" charset="0"/>
                <a:cs typeface="Arial" panose="020B0604020202020204" pitchFamily="34" charset="0"/>
              </a:rPr>
              <a:t>.</a:t>
            </a:r>
            <a:endParaRPr lang="es-ES" sz="2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570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FORMACIÓN TEÓRICA ASOCIADA (CURSOS) EN CADA PERFIL</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19</a:t>
            </a:fld>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172056201"/>
              </p:ext>
            </p:extLst>
          </p:nvPr>
        </p:nvGraphicFramePr>
        <p:xfrm>
          <a:off x="1017814" y="1179537"/>
          <a:ext cx="8870257" cy="3771751"/>
        </p:xfrm>
        <a:graphic>
          <a:graphicData uri="http://schemas.openxmlformats.org/drawingml/2006/table">
            <a:tbl>
              <a:tblPr>
                <a:tableStyleId>{616DA210-FB5B-4158-B5E0-FEB733F419BA}</a:tableStyleId>
              </a:tblPr>
              <a:tblGrid>
                <a:gridCol w="8870257">
                  <a:extLst>
                    <a:ext uri="{9D8B030D-6E8A-4147-A177-3AD203B41FA5}">
                      <a16:colId xmlns="" xmlns:a16="http://schemas.microsoft.com/office/drawing/2014/main" val="20000"/>
                    </a:ext>
                  </a:extLst>
                </a:gridCol>
              </a:tblGrid>
              <a:tr h="459751">
                <a:tc>
                  <a:txBody>
                    <a:bodyPr/>
                    <a:lstStyle/>
                    <a:p>
                      <a:pPr algn="ctr" fontAlgn="b"/>
                      <a:r>
                        <a:rPr lang="es-ES" sz="1400" b="1" u="none" strike="noStrike" dirty="0" smtClean="0">
                          <a:solidFill>
                            <a:srgbClr val="FF0000"/>
                          </a:solidFill>
                          <a:effectLst/>
                          <a:latin typeface="Arial" panose="020B0604020202020204" pitchFamily="34" charset="0"/>
                          <a:cs typeface="Arial" panose="020B0604020202020204" pitchFamily="34" charset="0"/>
                        </a:rPr>
                        <a:t>PERFIL</a:t>
                      </a:r>
                      <a:r>
                        <a:rPr lang="es-ES" sz="1400" b="1" u="none" strike="noStrike" dirty="0" smtClean="0">
                          <a:effectLst/>
                          <a:latin typeface="Arial" panose="020B0604020202020204" pitchFamily="34" charset="0"/>
                          <a:cs typeface="Arial" panose="020B0604020202020204" pitchFamily="34" charset="0"/>
                        </a:rPr>
                        <a:t>:    DIRECTIVO DE</a:t>
                      </a:r>
                      <a:r>
                        <a:rPr lang="es-ES" sz="1400" b="1" u="none" strike="noStrike" baseline="0" dirty="0" smtClean="0">
                          <a:effectLst/>
                          <a:latin typeface="Arial" panose="020B0604020202020204" pitchFamily="34" charset="0"/>
                          <a:cs typeface="Arial" panose="020B0604020202020204" pitchFamily="34" charset="0"/>
                        </a:rPr>
                        <a:t> LA </a:t>
                      </a:r>
                      <a:r>
                        <a:rPr lang="es-ES" sz="1400" b="1" u="none" strike="noStrike" dirty="0" smtClean="0">
                          <a:effectLst/>
                          <a:latin typeface="Arial" panose="020B0604020202020204" pitchFamily="34" charset="0"/>
                          <a:cs typeface="Arial" panose="020B0604020202020204" pitchFamily="34" charset="0"/>
                        </a:rPr>
                        <a:t>OFICINA DEL </a:t>
                      </a:r>
                      <a:r>
                        <a:rPr lang="es-ES" sz="1400" b="1" u="none" strike="noStrike" dirty="0">
                          <a:effectLst/>
                          <a:latin typeface="Arial" panose="020B0604020202020204" pitchFamily="34" charset="0"/>
                          <a:cs typeface="Arial" panose="020B0604020202020204" pitchFamily="34" charset="0"/>
                        </a:rPr>
                        <a:t>EMPLEADOR</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0"/>
                  </a:ext>
                </a:extLst>
              </a:tr>
              <a:tr h="252000">
                <a:tc>
                  <a:txBody>
                    <a:bodyPr/>
                    <a:lstStyle/>
                    <a:p>
                      <a:pPr algn="l" fontAlgn="b"/>
                      <a:r>
                        <a:rPr lang="es-ES" sz="1200" b="1" u="none" strike="noStrike" dirty="0" smtClean="0">
                          <a:effectLst/>
                          <a:latin typeface="Arial" panose="020B0604020202020204" pitchFamily="34" charset="0"/>
                          <a:cs typeface="Arial" panose="020B0604020202020204" pitchFamily="34" charset="0"/>
                        </a:rPr>
                        <a:t>CURSOS PRIORITARIOS:</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solidFill>
                      <a:srgbClr val="EBC2C3"/>
                    </a:solidFill>
                  </a:tcPr>
                </a:tc>
                <a:extLst>
                  <a:ext uri="{0D108BD9-81ED-4DB2-BD59-A6C34878D82A}">
                    <a16:rowId xmlns="" xmlns:a16="http://schemas.microsoft.com/office/drawing/2014/main" val="10001"/>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GESTIÓN </a:t>
                      </a:r>
                      <a:r>
                        <a:rPr lang="es-ES" sz="1200" u="none" strike="noStrike" dirty="0">
                          <a:effectLst/>
                          <a:latin typeface="Arial" panose="020B0604020202020204" pitchFamily="34" charset="0"/>
                          <a:cs typeface="Arial" panose="020B0604020202020204" pitchFamily="34" charset="0"/>
                        </a:rPr>
                        <a:t>DE EQUIPOS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tc>
                <a:extLst>
                  <a:ext uri="{0D108BD9-81ED-4DB2-BD59-A6C34878D82A}">
                    <a16:rowId xmlns="" xmlns:a16="http://schemas.microsoft.com/office/drawing/2014/main" val="10002"/>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CLASIFICACIÓN </a:t>
                      </a:r>
                      <a:r>
                        <a:rPr lang="es-ES" sz="1200" u="none" strike="noStrike" dirty="0">
                          <a:effectLst/>
                          <a:latin typeface="Arial" panose="020B0604020202020204" pitchFamily="34" charset="0"/>
                          <a:cs typeface="Arial" panose="020B0604020202020204" pitchFamily="34" charset="0"/>
                        </a:rPr>
                        <a:t>PROFESIONAL-CNO/ISCO-ESCO</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solidFill>
                      <a:srgbClr val="EBC2C3"/>
                    </a:solidFill>
                  </a:tcPr>
                </a:tc>
                <a:extLst>
                  <a:ext uri="{0D108BD9-81ED-4DB2-BD59-A6C34878D82A}">
                    <a16:rowId xmlns="" xmlns:a16="http://schemas.microsoft.com/office/drawing/2014/main" val="10003"/>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MODALIDADES DE CONTRATOS E INCENTIVOS A LA CONTRATACIÓN</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tc>
                <a:extLst>
                  <a:ext uri="{0D108BD9-81ED-4DB2-BD59-A6C34878D82A}">
                    <a16:rowId xmlns="" xmlns:a16="http://schemas.microsoft.com/office/drawing/2014/main" val="10004"/>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LEY DE EMPLEO Y LEY DE FORMACIÓN PARA EL EMPLEO</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solidFill>
                      <a:srgbClr val="EBC2C3"/>
                    </a:solidFill>
                  </a:tcPr>
                </a:tc>
                <a:extLst>
                  <a:ext uri="{0D108BD9-81ED-4DB2-BD59-A6C34878D82A}">
                    <a16:rowId xmlns="" xmlns:a16="http://schemas.microsoft.com/office/drawing/2014/main" val="10005"/>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FORMACIÓN TRANSVERSAL DE</a:t>
                      </a:r>
                      <a:r>
                        <a:rPr lang="es-ES" sz="1200" u="none" strike="noStrike" baseline="0" dirty="0" smtClean="0">
                          <a:effectLst/>
                          <a:latin typeface="Arial" panose="020B0604020202020204" pitchFamily="34" charset="0"/>
                          <a:cs typeface="Arial" panose="020B0604020202020204" pitchFamily="34" charset="0"/>
                        </a:rPr>
                        <a:t> EMPLEADOS PUBLICOS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tc>
                <a:extLst>
                  <a:ext uri="{0D108BD9-81ED-4DB2-BD59-A6C34878D82A}">
                    <a16:rowId xmlns="" xmlns:a16="http://schemas.microsoft.com/office/drawing/2014/main" val="10006"/>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CAPTACIÓN </a:t>
                      </a:r>
                      <a:r>
                        <a:rPr lang="es-ES" sz="1200" u="none" strike="noStrike" dirty="0">
                          <a:effectLst/>
                          <a:latin typeface="Arial" panose="020B0604020202020204" pitchFamily="34" charset="0"/>
                          <a:cs typeface="Arial" panose="020B0604020202020204" pitchFamily="34" charset="0"/>
                        </a:rPr>
                        <a:t>Y FIDELIZACIÓN DE EMPRESAS EN </a:t>
                      </a:r>
                      <a:r>
                        <a:rPr lang="es-ES" sz="1200" u="none" strike="noStrike" dirty="0" err="1">
                          <a:effectLst/>
                          <a:latin typeface="Arial" panose="020B0604020202020204" pitchFamily="34" charset="0"/>
                          <a:cs typeface="Arial" panose="020B0604020202020204" pitchFamily="34" charset="0"/>
                        </a:rPr>
                        <a:t>OOEEs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solidFill>
                      <a:srgbClr val="EBC2C3"/>
                    </a:solidFill>
                  </a:tcPr>
                </a:tc>
                <a:extLst>
                  <a:ext uri="{0D108BD9-81ED-4DB2-BD59-A6C34878D82A}">
                    <a16:rowId xmlns="" xmlns:a16="http://schemas.microsoft.com/office/drawing/2014/main" val="10007"/>
                  </a:ext>
                </a:extLst>
              </a:tr>
              <a:tr h="288000">
                <a:tc>
                  <a:txBody>
                    <a:bodyPr/>
                    <a:lstStyle/>
                    <a:p>
                      <a:pPr marL="0" algn="l" defTabSz="914400" rtl="0" eaLnBrk="1" fontAlgn="b" latinLnBrk="0" hangingPunct="1"/>
                      <a:r>
                        <a:rPr lang="es-ES" sz="1200" b="1" u="none" strike="noStrike" kern="1200" dirty="0" smtClean="0">
                          <a:solidFill>
                            <a:schemeClr val="tx1"/>
                          </a:solidFill>
                          <a:effectLst/>
                          <a:latin typeface="Arial" panose="020B0604020202020204" pitchFamily="34" charset="0"/>
                          <a:ea typeface="+mn-ea"/>
                          <a:cs typeface="Arial" panose="020B0604020202020204" pitchFamily="34" charset="0"/>
                        </a:rPr>
                        <a:t>CURSOS RECOMENDADOS:</a:t>
                      </a:r>
                      <a:endParaRPr lang="es-ES"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85725" marR="9525" marT="9525" marB="0" anchor="ctr"/>
                </a:tc>
                <a:extLst>
                  <a:ext uri="{0D108BD9-81ED-4DB2-BD59-A6C34878D82A}">
                    <a16:rowId xmlns="" xmlns:a16="http://schemas.microsoft.com/office/drawing/2014/main" val="10008"/>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IDIOMAS </a:t>
                      </a:r>
                      <a:r>
                        <a:rPr lang="es-ES" sz="1200" u="none" strike="noStrike" dirty="0">
                          <a:effectLst/>
                          <a:latin typeface="Arial" panose="020B0604020202020204" pitchFamily="34" charset="0"/>
                          <a:cs typeface="Arial" panose="020B0604020202020204" pitchFamily="34" charset="0"/>
                        </a:rPr>
                        <a:t>PARA LA INTERMEDICACIÓN DEL SPE EN EUROPA</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tc>
                <a:extLst>
                  <a:ext uri="{0D108BD9-81ED-4DB2-BD59-A6C34878D82A}">
                    <a16:rowId xmlns="" xmlns:a16="http://schemas.microsoft.com/office/drawing/2014/main" val="10009"/>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TRANSVERSALIDAD </a:t>
                      </a:r>
                      <a:r>
                        <a:rPr lang="es-ES" sz="1200" u="none" strike="noStrike" dirty="0">
                          <a:effectLst/>
                          <a:latin typeface="Arial" panose="020B0604020202020204" pitchFamily="34" charset="0"/>
                          <a:cs typeface="Arial" panose="020B0604020202020204" pitchFamily="34" charset="0"/>
                        </a:rPr>
                        <a:t>DE GENERO. IGUALDAD DE OPORTUNIDADES. INTRODUCCIÓN A LA VIOLENCIA DE GÉNERO</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solidFill>
                      <a:srgbClr val="EBC2C3"/>
                    </a:solidFill>
                  </a:tcPr>
                </a:tc>
                <a:extLst>
                  <a:ext uri="{0D108BD9-81ED-4DB2-BD59-A6C34878D82A}">
                    <a16:rowId xmlns="" xmlns:a16="http://schemas.microsoft.com/office/drawing/2014/main" val="10010"/>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REALIZACIÓN</a:t>
                      </a:r>
                      <a:r>
                        <a:rPr lang="es-ES" sz="1200" u="none" strike="noStrike" baseline="0" dirty="0" smtClean="0">
                          <a:effectLst/>
                          <a:latin typeface="Arial" panose="020B0604020202020204" pitchFamily="34" charset="0"/>
                          <a:cs typeface="Arial" panose="020B0604020202020204" pitchFamily="34" charset="0"/>
                        </a:rPr>
                        <a:t> DE PRESENTACIONES DE IMPACTO</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tc>
                <a:extLst>
                  <a:ext uri="{0D108BD9-81ED-4DB2-BD59-A6C34878D82A}">
                    <a16:rowId xmlns="" xmlns:a16="http://schemas.microsoft.com/office/drawing/2014/main" val="10011"/>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EXCEL NIVEL MEDIO</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tc>
                <a:extLst>
                  <a:ext uri="{0D108BD9-81ED-4DB2-BD59-A6C34878D82A}">
                    <a16:rowId xmlns="" xmlns:a16="http://schemas.microsoft.com/office/drawing/2014/main" val="10012"/>
                  </a:ext>
                </a:extLst>
              </a:tr>
              <a:tr h="252000">
                <a:tc>
                  <a:txBody>
                    <a:bodyPr/>
                    <a:lstStyle/>
                    <a:p>
                      <a:pPr algn="l" fontAlgn="b"/>
                      <a:r>
                        <a:rPr lang="es-ES" sz="1200" u="none" strike="noStrike" dirty="0" smtClean="0">
                          <a:effectLst/>
                          <a:latin typeface="Arial" panose="020B0604020202020204" pitchFamily="34" charset="0"/>
                          <a:cs typeface="Arial" panose="020B0604020202020204" pitchFamily="34" charset="0"/>
                        </a:rPr>
                        <a:t>   ÁMBITO </a:t>
                      </a:r>
                      <a:r>
                        <a:rPr lang="es-ES" sz="1200" u="none" strike="noStrike" dirty="0">
                          <a:effectLst/>
                          <a:latin typeface="Arial" panose="020B0604020202020204" pitchFamily="34" charset="0"/>
                          <a:cs typeface="Arial" panose="020B0604020202020204" pitchFamily="34" charset="0"/>
                        </a:rPr>
                        <a:t>LABORAL SIN PAPEL</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solidFill>
                      <a:srgbClr val="EBC2C3"/>
                    </a:solidFill>
                  </a:tcPr>
                </a:tc>
                <a:extLst>
                  <a:ext uri="{0D108BD9-81ED-4DB2-BD59-A6C34878D82A}">
                    <a16:rowId xmlns="" xmlns:a16="http://schemas.microsoft.com/office/drawing/2014/main" val="10013"/>
                  </a:ext>
                </a:extLst>
              </a:tr>
            </a:tbl>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909856877"/>
              </p:ext>
            </p:extLst>
          </p:nvPr>
        </p:nvGraphicFramePr>
        <p:xfrm>
          <a:off x="10073805" y="1479550"/>
          <a:ext cx="1079970" cy="911225"/>
        </p:xfrm>
        <a:graphic>
          <a:graphicData uri="http://schemas.openxmlformats.org/presentationml/2006/ole">
            <mc:AlternateContent xmlns:mc="http://schemas.openxmlformats.org/markup-compatibility/2006">
              <mc:Choice xmlns:v="urn:schemas-microsoft-com:vml" Requires="v">
                <p:oleObj spid="_x0000_s3094" name="Acrobat Document" showAsIcon="1" r:id="rId4" imgW="914400" imgH="771480" progId="Acrobat.Document.DC">
                  <p:embed/>
                </p:oleObj>
              </mc:Choice>
              <mc:Fallback>
                <p:oleObj name="Acrobat Document" showAsIcon="1" r:id="rId4" imgW="914400" imgH="771480" progId="Acrobat.Document.DC">
                  <p:embed/>
                  <p:pic>
                    <p:nvPicPr>
                      <p:cNvPr id="3" name="Objeto 2"/>
                      <p:cNvPicPr/>
                      <p:nvPr/>
                    </p:nvPicPr>
                    <p:blipFill>
                      <a:blip r:embed="rId5"/>
                      <a:stretch>
                        <a:fillRect/>
                      </a:stretch>
                    </p:blipFill>
                    <p:spPr>
                      <a:xfrm>
                        <a:off x="10073805" y="1479550"/>
                        <a:ext cx="1079970" cy="911225"/>
                      </a:xfrm>
                      <a:prstGeom prst="rect">
                        <a:avLst/>
                      </a:prstGeom>
                    </p:spPr>
                  </p:pic>
                </p:oleObj>
              </mc:Fallback>
            </mc:AlternateContent>
          </a:graphicData>
        </a:graphic>
      </p:graphicFrame>
    </p:spTree>
    <p:extLst>
      <p:ext uri="{BB962C8B-B14F-4D97-AF65-F5344CB8AC3E}">
        <p14:creationId xmlns:p14="http://schemas.microsoft.com/office/powerpoint/2010/main" val="2205161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2307F7-FCD9-4082-8FC3-82E3E5D58E7E}"/>
              </a:ext>
            </a:extLst>
          </p:cNvPr>
          <p:cNvSpPr>
            <a:spLocks noGrp="1"/>
          </p:cNvSpPr>
          <p:nvPr>
            <p:ph type="ctrTitle"/>
          </p:nvPr>
        </p:nvSpPr>
        <p:spPr/>
        <p:txBody>
          <a:bodyPr/>
          <a:lstStyle/>
          <a:p>
            <a:r>
              <a:rPr lang="es-ES" dirty="0">
                <a:latin typeface="Century Gothic" panose="020B0502020202020204" pitchFamily="34" charset="0"/>
              </a:rPr>
              <a:t>Índice</a:t>
            </a:r>
          </a:p>
        </p:txBody>
      </p:sp>
      <p:sp>
        <p:nvSpPr>
          <p:cNvPr id="3" name="CuadroTexto 38">
            <a:extLst>
              <a:ext uri="{FF2B5EF4-FFF2-40B4-BE49-F238E27FC236}">
                <a16:creationId xmlns="" xmlns:a16="http://schemas.microsoft.com/office/drawing/2014/main" id="{193B728E-8BED-4D3E-8F5A-CF5D4C426E65}"/>
              </a:ext>
            </a:extLst>
          </p:cNvPr>
          <p:cNvSpPr txBox="1"/>
          <p:nvPr/>
        </p:nvSpPr>
        <p:spPr>
          <a:xfrm>
            <a:off x="3568700" y="1897743"/>
            <a:ext cx="1117600" cy="830997"/>
          </a:xfrm>
          <a:prstGeom prst="rect">
            <a:avLst/>
          </a:prstGeom>
          <a:noFill/>
        </p:spPr>
        <p:txBody>
          <a:bodyPr wrap="square" rtlCol="0">
            <a:spAutoFit/>
          </a:bodyPr>
          <a:lstStyle/>
          <a:p>
            <a:r>
              <a:rPr lang="es-ES" sz="4800" b="1" dirty="0">
                <a:latin typeface="Century Gothic" panose="020B0502020202020204" pitchFamily="34" charset="0"/>
              </a:rPr>
              <a:t>01</a:t>
            </a:r>
          </a:p>
        </p:txBody>
      </p:sp>
      <p:sp>
        <p:nvSpPr>
          <p:cNvPr id="4" name="CuadroTexto 39">
            <a:extLst>
              <a:ext uri="{FF2B5EF4-FFF2-40B4-BE49-F238E27FC236}">
                <a16:creationId xmlns="" xmlns:a16="http://schemas.microsoft.com/office/drawing/2014/main" id="{C9463E9D-AB6C-443D-AFF1-DBAB0B9B99B5}"/>
              </a:ext>
            </a:extLst>
          </p:cNvPr>
          <p:cNvSpPr txBox="1"/>
          <p:nvPr/>
        </p:nvSpPr>
        <p:spPr>
          <a:xfrm>
            <a:off x="6565902" y="1897743"/>
            <a:ext cx="1117600" cy="830997"/>
          </a:xfrm>
          <a:prstGeom prst="rect">
            <a:avLst/>
          </a:prstGeom>
          <a:noFill/>
        </p:spPr>
        <p:txBody>
          <a:bodyPr wrap="square" rtlCol="0">
            <a:spAutoFit/>
          </a:bodyPr>
          <a:lstStyle/>
          <a:p>
            <a:r>
              <a:rPr lang="es-ES" sz="4800" b="1" dirty="0">
                <a:latin typeface="Century Gothic" panose="020B0502020202020204" pitchFamily="34" charset="0"/>
              </a:rPr>
              <a:t>02</a:t>
            </a:r>
          </a:p>
        </p:txBody>
      </p:sp>
      <p:sp>
        <p:nvSpPr>
          <p:cNvPr id="5" name="CuadroTexto 40">
            <a:extLst>
              <a:ext uri="{FF2B5EF4-FFF2-40B4-BE49-F238E27FC236}">
                <a16:creationId xmlns="" xmlns:a16="http://schemas.microsoft.com/office/drawing/2014/main" id="{EFBB190E-2DFE-4989-A477-E3EB67BBA75E}"/>
              </a:ext>
            </a:extLst>
          </p:cNvPr>
          <p:cNvSpPr txBox="1"/>
          <p:nvPr/>
        </p:nvSpPr>
        <p:spPr>
          <a:xfrm>
            <a:off x="9969502" y="1897742"/>
            <a:ext cx="1117600" cy="830997"/>
          </a:xfrm>
          <a:prstGeom prst="rect">
            <a:avLst/>
          </a:prstGeom>
          <a:noFill/>
        </p:spPr>
        <p:txBody>
          <a:bodyPr wrap="square" rtlCol="0">
            <a:spAutoFit/>
          </a:bodyPr>
          <a:lstStyle/>
          <a:p>
            <a:r>
              <a:rPr lang="es-ES" sz="4800" b="1" dirty="0">
                <a:latin typeface="Century Gothic" panose="020B0502020202020204" pitchFamily="34" charset="0"/>
              </a:rPr>
              <a:t>03</a:t>
            </a:r>
          </a:p>
        </p:txBody>
      </p:sp>
      <p:sp>
        <p:nvSpPr>
          <p:cNvPr id="6" name="CuadroTexto 41">
            <a:extLst>
              <a:ext uri="{FF2B5EF4-FFF2-40B4-BE49-F238E27FC236}">
                <a16:creationId xmlns="" xmlns:a16="http://schemas.microsoft.com/office/drawing/2014/main" id="{9A9C16D0-AD35-40D6-850E-84EC27B959B5}"/>
              </a:ext>
            </a:extLst>
          </p:cNvPr>
          <p:cNvSpPr txBox="1"/>
          <p:nvPr/>
        </p:nvSpPr>
        <p:spPr>
          <a:xfrm>
            <a:off x="1651000" y="4191000"/>
            <a:ext cx="1117600" cy="830997"/>
          </a:xfrm>
          <a:prstGeom prst="rect">
            <a:avLst/>
          </a:prstGeom>
          <a:noFill/>
        </p:spPr>
        <p:txBody>
          <a:bodyPr wrap="square" rtlCol="0">
            <a:spAutoFit/>
          </a:bodyPr>
          <a:lstStyle/>
          <a:p>
            <a:r>
              <a:rPr lang="es-ES" sz="4800" b="1" dirty="0">
                <a:latin typeface="Century Gothic" panose="020B0502020202020204" pitchFamily="34" charset="0"/>
              </a:rPr>
              <a:t>04</a:t>
            </a:r>
          </a:p>
        </p:txBody>
      </p:sp>
      <p:sp>
        <p:nvSpPr>
          <p:cNvPr id="7" name="CuadroTexto 42">
            <a:extLst>
              <a:ext uri="{FF2B5EF4-FFF2-40B4-BE49-F238E27FC236}">
                <a16:creationId xmlns="" xmlns:a16="http://schemas.microsoft.com/office/drawing/2014/main" id="{1C17FABA-65DB-421A-A590-988E939881F2}"/>
              </a:ext>
            </a:extLst>
          </p:cNvPr>
          <p:cNvSpPr txBox="1"/>
          <p:nvPr/>
        </p:nvSpPr>
        <p:spPr>
          <a:xfrm>
            <a:off x="4597402" y="4191000"/>
            <a:ext cx="1117600" cy="830997"/>
          </a:xfrm>
          <a:prstGeom prst="rect">
            <a:avLst/>
          </a:prstGeom>
          <a:noFill/>
        </p:spPr>
        <p:txBody>
          <a:bodyPr wrap="square" rtlCol="0">
            <a:spAutoFit/>
          </a:bodyPr>
          <a:lstStyle/>
          <a:p>
            <a:r>
              <a:rPr lang="es-ES" sz="4800" b="1" dirty="0" smtClean="0">
                <a:latin typeface="Century Gothic" panose="020B0502020202020204" pitchFamily="34" charset="0"/>
              </a:rPr>
              <a:t>05</a:t>
            </a:r>
            <a:endParaRPr lang="es-ES" sz="4800" b="1" dirty="0">
              <a:latin typeface="Century Gothic" panose="020B0502020202020204" pitchFamily="34" charset="0"/>
            </a:endParaRPr>
          </a:p>
        </p:txBody>
      </p:sp>
      <p:sp>
        <p:nvSpPr>
          <p:cNvPr id="9" name="Rectángulo 44">
            <a:extLst>
              <a:ext uri="{FF2B5EF4-FFF2-40B4-BE49-F238E27FC236}">
                <a16:creationId xmlns="" xmlns:a16="http://schemas.microsoft.com/office/drawing/2014/main" id="{72F01CFE-5455-4DBC-B579-18C3CF553267}"/>
              </a:ext>
            </a:extLst>
          </p:cNvPr>
          <p:cNvSpPr/>
          <p:nvPr/>
        </p:nvSpPr>
        <p:spPr>
          <a:xfrm>
            <a:off x="2749552" y="1741740"/>
            <a:ext cx="8750300" cy="1143000"/>
          </a:xfrm>
          <a:prstGeom prst="rect">
            <a:avLst/>
          </a:prstGeom>
          <a:noFill/>
          <a:ln w="28575">
            <a:solidFill>
              <a:srgbClr val="D41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45">
            <a:extLst>
              <a:ext uri="{FF2B5EF4-FFF2-40B4-BE49-F238E27FC236}">
                <a16:creationId xmlns="" xmlns:a16="http://schemas.microsoft.com/office/drawing/2014/main" id="{A3C223C5-3BC0-449C-8E0D-18C93E2631BE}"/>
              </a:ext>
            </a:extLst>
          </p:cNvPr>
          <p:cNvSpPr/>
          <p:nvPr/>
        </p:nvSpPr>
        <p:spPr>
          <a:xfrm>
            <a:off x="1184278" y="4034997"/>
            <a:ext cx="7943848" cy="1143000"/>
          </a:xfrm>
          <a:prstGeom prst="rect">
            <a:avLst/>
          </a:prstGeom>
          <a:noFill/>
          <a:ln w="28575">
            <a:solidFill>
              <a:srgbClr val="D41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48">
            <a:extLst>
              <a:ext uri="{FF2B5EF4-FFF2-40B4-BE49-F238E27FC236}">
                <a16:creationId xmlns="" xmlns:a16="http://schemas.microsoft.com/office/drawing/2014/main" id="{3EED2C54-0D38-4DB5-A97B-1C8CF8A60044}"/>
              </a:ext>
            </a:extLst>
          </p:cNvPr>
          <p:cNvSpPr txBox="1"/>
          <p:nvPr/>
        </p:nvSpPr>
        <p:spPr>
          <a:xfrm>
            <a:off x="3142211" y="3005296"/>
            <a:ext cx="1645689" cy="369332"/>
          </a:xfrm>
          <a:prstGeom prst="rect">
            <a:avLst/>
          </a:prstGeom>
          <a:noFill/>
        </p:spPr>
        <p:txBody>
          <a:bodyPr wrap="square" rtlCol="0">
            <a:spAutoFit/>
          </a:bodyPr>
          <a:lstStyle/>
          <a:p>
            <a:r>
              <a:rPr lang="es-ES" b="1" dirty="0" smtClean="0">
                <a:latin typeface="Century Gothic" panose="020B0502020202020204" pitchFamily="34" charset="0"/>
              </a:rPr>
              <a:t>Introducción</a:t>
            </a:r>
            <a:endParaRPr lang="es-ES" b="1" dirty="0">
              <a:latin typeface="Century Gothic" panose="020B0502020202020204" pitchFamily="34" charset="0"/>
            </a:endParaRPr>
          </a:p>
        </p:txBody>
      </p:sp>
      <p:sp>
        <p:nvSpPr>
          <p:cNvPr id="12" name="CuadroTexto 49">
            <a:extLst>
              <a:ext uri="{FF2B5EF4-FFF2-40B4-BE49-F238E27FC236}">
                <a16:creationId xmlns="" xmlns:a16="http://schemas.microsoft.com/office/drawing/2014/main" id="{368510E2-2967-42E2-B3B9-80F7BA6502E0}"/>
              </a:ext>
            </a:extLst>
          </p:cNvPr>
          <p:cNvSpPr txBox="1"/>
          <p:nvPr/>
        </p:nvSpPr>
        <p:spPr>
          <a:xfrm>
            <a:off x="6356352" y="3036490"/>
            <a:ext cx="1906500" cy="646331"/>
          </a:xfrm>
          <a:prstGeom prst="rect">
            <a:avLst/>
          </a:prstGeom>
          <a:noFill/>
        </p:spPr>
        <p:txBody>
          <a:bodyPr wrap="square" rtlCol="0">
            <a:spAutoFit/>
          </a:bodyPr>
          <a:lstStyle/>
          <a:p>
            <a:r>
              <a:rPr lang="es-ES" b="1" dirty="0" smtClean="0">
                <a:latin typeface="Century Gothic" panose="020B0502020202020204" pitchFamily="34" charset="0"/>
              </a:rPr>
              <a:t>Metodología de análisis</a:t>
            </a:r>
            <a:endParaRPr lang="es-ES" b="1" dirty="0">
              <a:latin typeface="Century Gothic" panose="020B0502020202020204" pitchFamily="34" charset="0"/>
            </a:endParaRPr>
          </a:p>
        </p:txBody>
      </p:sp>
      <p:sp>
        <p:nvSpPr>
          <p:cNvPr id="13" name="CuadroTexto 50">
            <a:extLst>
              <a:ext uri="{FF2B5EF4-FFF2-40B4-BE49-F238E27FC236}">
                <a16:creationId xmlns="" xmlns:a16="http://schemas.microsoft.com/office/drawing/2014/main" id="{E360BD24-9B1F-4B42-BB75-B9978566091F}"/>
              </a:ext>
            </a:extLst>
          </p:cNvPr>
          <p:cNvSpPr txBox="1"/>
          <p:nvPr/>
        </p:nvSpPr>
        <p:spPr>
          <a:xfrm>
            <a:off x="9759952" y="2983077"/>
            <a:ext cx="2077372" cy="646331"/>
          </a:xfrm>
          <a:prstGeom prst="rect">
            <a:avLst/>
          </a:prstGeom>
          <a:noFill/>
        </p:spPr>
        <p:txBody>
          <a:bodyPr wrap="square" rtlCol="0">
            <a:spAutoFit/>
          </a:bodyPr>
          <a:lstStyle/>
          <a:p>
            <a:r>
              <a:rPr lang="es-ES" b="1" dirty="0" smtClean="0">
                <a:latin typeface="Century Gothic" panose="020B0502020202020204" pitchFamily="34" charset="0"/>
              </a:rPr>
              <a:t>Gestión de la Cualificación</a:t>
            </a:r>
            <a:endParaRPr lang="es-ES" b="1" dirty="0">
              <a:latin typeface="Century Gothic" panose="020B0502020202020204" pitchFamily="34" charset="0"/>
            </a:endParaRPr>
          </a:p>
        </p:txBody>
      </p:sp>
      <p:sp>
        <p:nvSpPr>
          <p:cNvPr id="14" name="CuadroTexto 51">
            <a:extLst>
              <a:ext uri="{FF2B5EF4-FFF2-40B4-BE49-F238E27FC236}">
                <a16:creationId xmlns="" xmlns:a16="http://schemas.microsoft.com/office/drawing/2014/main" id="{ED914006-5250-486A-A592-F145108C7013}"/>
              </a:ext>
            </a:extLst>
          </p:cNvPr>
          <p:cNvSpPr txBox="1"/>
          <p:nvPr/>
        </p:nvSpPr>
        <p:spPr>
          <a:xfrm>
            <a:off x="1438280" y="5326947"/>
            <a:ext cx="1536700" cy="646331"/>
          </a:xfrm>
          <a:prstGeom prst="rect">
            <a:avLst/>
          </a:prstGeom>
          <a:noFill/>
        </p:spPr>
        <p:txBody>
          <a:bodyPr wrap="square" rtlCol="0">
            <a:spAutoFit/>
          </a:bodyPr>
          <a:lstStyle/>
          <a:p>
            <a:r>
              <a:rPr lang="es-ES" b="1" dirty="0" smtClean="0">
                <a:latin typeface="Century Gothic" panose="020B0502020202020204" pitchFamily="34" charset="0"/>
              </a:rPr>
              <a:t>Plan de Formación</a:t>
            </a:r>
            <a:endParaRPr lang="es-ES" b="1" dirty="0">
              <a:latin typeface="Century Gothic" panose="020B0502020202020204" pitchFamily="34" charset="0"/>
            </a:endParaRPr>
          </a:p>
        </p:txBody>
      </p:sp>
      <p:sp>
        <p:nvSpPr>
          <p:cNvPr id="15" name="CuadroTexto 52">
            <a:extLst>
              <a:ext uri="{FF2B5EF4-FFF2-40B4-BE49-F238E27FC236}">
                <a16:creationId xmlns="" xmlns:a16="http://schemas.microsoft.com/office/drawing/2014/main" id="{A32E09D2-8707-4901-8E84-353AED64B9FB}"/>
              </a:ext>
            </a:extLst>
          </p:cNvPr>
          <p:cNvSpPr txBox="1"/>
          <p:nvPr/>
        </p:nvSpPr>
        <p:spPr>
          <a:xfrm>
            <a:off x="4505332" y="5358141"/>
            <a:ext cx="1536700" cy="646331"/>
          </a:xfrm>
          <a:prstGeom prst="rect">
            <a:avLst/>
          </a:prstGeom>
          <a:noFill/>
        </p:spPr>
        <p:txBody>
          <a:bodyPr wrap="square" rtlCol="0">
            <a:spAutoFit/>
          </a:bodyPr>
          <a:lstStyle/>
          <a:p>
            <a:r>
              <a:rPr lang="es-ES" b="1" dirty="0" smtClean="0">
                <a:latin typeface="Century Gothic" panose="020B0502020202020204" pitchFamily="34" charset="0"/>
              </a:rPr>
              <a:t>Reflexiones finales</a:t>
            </a:r>
            <a:endParaRPr lang="es-ES" b="1" dirty="0">
              <a:latin typeface="Century Gothic" panose="020B0502020202020204" pitchFamily="34" charset="0"/>
            </a:endParaRPr>
          </a:p>
        </p:txBody>
      </p:sp>
      <p:sp>
        <p:nvSpPr>
          <p:cNvPr id="17" name="Slide Number Placeholder 16">
            <a:extLst>
              <a:ext uri="{FF2B5EF4-FFF2-40B4-BE49-F238E27FC236}">
                <a16:creationId xmlns="" xmlns:a16="http://schemas.microsoft.com/office/drawing/2014/main" id="{3EBB4DE8-FC81-4F9E-920D-BB9EB6BC12A2}"/>
              </a:ext>
            </a:extLst>
          </p:cNvPr>
          <p:cNvSpPr>
            <a:spLocks noGrp="1"/>
          </p:cNvSpPr>
          <p:nvPr>
            <p:ph type="sldNum" sz="quarter" idx="10"/>
          </p:nvPr>
        </p:nvSpPr>
        <p:spPr/>
        <p:txBody>
          <a:bodyPr/>
          <a:lstStyle/>
          <a:p>
            <a:fld id="{8EBCD2D7-2264-443C-98A9-DC2D1FCFBC5E}" type="slidenum">
              <a:rPr lang="es-ES" smtClean="0"/>
              <a:t>2</a:t>
            </a:fld>
            <a:endParaRPr lang="es-ES" dirty="0"/>
          </a:p>
        </p:txBody>
      </p:sp>
    </p:spTree>
    <p:extLst>
      <p:ext uri="{BB962C8B-B14F-4D97-AF65-F5344CB8AC3E}">
        <p14:creationId xmlns:p14="http://schemas.microsoft.com/office/powerpoint/2010/main" val="1771693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ASIGNACIÓN DE PERFILES DE CUALIFICACIÓN</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20</a:t>
            </a:fld>
            <a:endParaRPr lang="es-ES" dirty="0"/>
          </a:p>
        </p:txBody>
      </p:sp>
      <p:sp>
        <p:nvSpPr>
          <p:cNvPr id="7" name="Rectángulo 6"/>
          <p:cNvSpPr/>
          <p:nvPr/>
        </p:nvSpPr>
        <p:spPr>
          <a:xfrm>
            <a:off x="358885" y="1099685"/>
            <a:ext cx="11278647" cy="2246769"/>
          </a:xfrm>
          <a:prstGeom prst="rect">
            <a:avLst/>
          </a:prstGeom>
        </p:spPr>
        <p:txBody>
          <a:bodyPr wrap="square">
            <a:spAutoFit/>
          </a:bodyPr>
          <a:lstStyle/>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A CADA EMPLEADO SE LE ASIGNA EL PERFIL DE CUALIFICACIÓN NECESARIO PARA EL CUMPLIMIENTO DE SUS FUNCIONES</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UN EMPLEADO PUEDE TENER UNO O VARIOS PERFILES DE CUALIFICACIÓN EN FUNCIÓN DE LAS TAREAS DESEMPEÑADAS.</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LA ASIGNACIÓN DE PERFILES LA REALIZA CADA RESPONSABLE DE UNIDAD.</a:t>
            </a:r>
          </a:p>
        </p:txBody>
      </p:sp>
      <p:graphicFrame>
        <p:nvGraphicFramePr>
          <p:cNvPr id="8" name="Tabla 7"/>
          <p:cNvGraphicFramePr>
            <a:graphicFrameLocks noGrp="1"/>
          </p:cNvGraphicFramePr>
          <p:nvPr>
            <p:extLst>
              <p:ext uri="{D42A27DB-BD31-4B8C-83A1-F6EECF244321}">
                <p14:modId xmlns:p14="http://schemas.microsoft.com/office/powerpoint/2010/main" val="2649534248"/>
              </p:ext>
            </p:extLst>
          </p:nvPr>
        </p:nvGraphicFramePr>
        <p:xfrm>
          <a:off x="4242801" y="4208228"/>
          <a:ext cx="4220188" cy="1296000"/>
        </p:xfrm>
        <a:graphic>
          <a:graphicData uri="http://schemas.openxmlformats.org/drawingml/2006/table">
            <a:tbl>
              <a:tblPr>
                <a:tableStyleId>{616DA210-FB5B-4158-B5E0-FEB733F419BA}</a:tableStyleId>
              </a:tblPr>
              <a:tblGrid>
                <a:gridCol w="4220188">
                  <a:extLst>
                    <a:ext uri="{9D8B030D-6E8A-4147-A177-3AD203B41FA5}">
                      <a16:colId xmlns="" xmlns:a16="http://schemas.microsoft.com/office/drawing/2014/main" val="20000"/>
                    </a:ext>
                  </a:extLst>
                </a:gridCol>
              </a:tblGrid>
              <a:tr h="252000">
                <a:tc>
                  <a:txBody>
                    <a:bodyPr/>
                    <a:lstStyle/>
                    <a:p>
                      <a:pPr algn="l" fontAlgn="b"/>
                      <a:r>
                        <a:rPr lang="es-ES" sz="1200" b="1" i="0" u="none" strike="noStrike" dirty="0">
                          <a:solidFill>
                            <a:schemeClr val="tx1"/>
                          </a:solidFill>
                          <a:effectLst/>
                          <a:latin typeface="Arial" panose="020B0604020202020204" pitchFamily="34" charset="0"/>
                          <a:cs typeface="Arial" panose="020B0604020202020204" pitchFamily="34" charset="0"/>
                        </a:rPr>
                        <a:t>PERSONA</a:t>
                      </a:r>
                      <a:r>
                        <a:rPr lang="es-ES" sz="1200" b="1" i="0" u="none" strike="noStrike" baseline="0" dirty="0">
                          <a:solidFill>
                            <a:schemeClr val="tx1"/>
                          </a:solidFill>
                          <a:effectLst/>
                          <a:latin typeface="Arial" panose="020B0604020202020204" pitchFamily="34" charset="0"/>
                          <a:cs typeface="Arial" panose="020B0604020202020204" pitchFamily="34" charset="0"/>
                        </a:rPr>
                        <a:t> 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solidFill>
                      <a:srgbClr val="EBC2C3"/>
                    </a:solidFill>
                  </a:tcPr>
                </a:tc>
                <a:extLst>
                  <a:ext uri="{0D108BD9-81ED-4DB2-BD59-A6C34878D82A}">
                    <a16:rowId xmlns="" xmlns:a16="http://schemas.microsoft.com/office/drawing/2014/main" val="10000"/>
                  </a:ext>
                </a:extLst>
              </a:tr>
              <a:tr h="252000">
                <a:tc>
                  <a:txBody>
                    <a:bodyPr/>
                    <a:lstStyle/>
                    <a:p>
                      <a:pPr algn="l" fontAlgn="b"/>
                      <a:r>
                        <a:rPr lang="es-ES" sz="1200" u="none" strike="noStrike" dirty="0">
                          <a:effectLst/>
                          <a:latin typeface="Arial" panose="020B0604020202020204" pitchFamily="34" charset="0"/>
                          <a:cs typeface="Arial" panose="020B0604020202020204" pitchFamily="34" charset="0"/>
                        </a:rPr>
                        <a:t>SGEESC ADMINISTRATIVO</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tc>
                <a:extLst>
                  <a:ext uri="{0D108BD9-81ED-4DB2-BD59-A6C34878D82A}">
                    <a16:rowId xmlns="" xmlns:a16="http://schemas.microsoft.com/office/drawing/2014/main" val="10001"/>
                  </a:ext>
                </a:extLst>
              </a:tr>
              <a:tr h="288000">
                <a:tc>
                  <a:txBody>
                    <a:bodyPr/>
                    <a:lstStyle/>
                    <a:p>
                      <a:pPr marL="0" algn="l" defTabSz="914400" rtl="0" eaLnBrk="1" fontAlgn="b" latinLnBrk="0" hangingPunct="1"/>
                      <a:r>
                        <a:rPr lang="es-ES" sz="1200" b="1" u="none" strike="noStrike" kern="1200" dirty="0">
                          <a:solidFill>
                            <a:schemeClr val="tx1"/>
                          </a:solidFill>
                          <a:effectLst/>
                          <a:latin typeface="Arial" panose="020B0604020202020204" pitchFamily="34" charset="0"/>
                          <a:ea typeface="+mn-ea"/>
                          <a:cs typeface="Arial" panose="020B0604020202020204" pitchFamily="34" charset="0"/>
                        </a:rPr>
                        <a:t>PERSONA</a:t>
                      </a:r>
                      <a:r>
                        <a:rPr lang="es-ES" sz="1200" b="1" u="none" strike="noStrike" kern="1200" baseline="0" dirty="0">
                          <a:solidFill>
                            <a:schemeClr val="tx1"/>
                          </a:solidFill>
                          <a:effectLst/>
                          <a:latin typeface="Arial" panose="020B0604020202020204" pitchFamily="34" charset="0"/>
                          <a:ea typeface="+mn-ea"/>
                          <a:cs typeface="Arial" panose="020B0604020202020204" pitchFamily="34" charset="0"/>
                        </a:rPr>
                        <a:t> 2</a:t>
                      </a:r>
                      <a:endParaRPr lang="es-ES"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85725" marR="9525" marT="9525" marB="0" anchor="ctr">
                    <a:solidFill>
                      <a:srgbClr val="F1BDC1"/>
                    </a:solidFill>
                  </a:tcPr>
                </a:tc>
                <a:extLst>
                  <a:ext uri="{0D108BD9-81ED-4DB2-BD59-A6C34878D82A}">
                    <a16:rowId xmlns="" xmlns:a16="http://schemas.microsoft.com/office/drawing/2014/main" val="10002"/>
                  </a:ext>
                </a:extLst>
              </a:tr>
              <a:tr h="252000">
                <a:tc>
                  <a:txBody>
                    <a:bodyPr/>
                    <a:lstStyle/>
                    <a:p>
                      <a:pPr algn="l" fontAlgn="b"/>
                      <a:r>
                        <a:rPr lang="es-ES" sz="1200" u="none" strike="noStrike" dirty="0">
                          <a:effectLst/>
                          <a:latin typeface="Arial" panose="020B0604020202020204" pitchFamily="34" charset="0"/>
                          <a:cs typeface="Arial" panose="020B0604020202020204" pitchFamily="34" charset="0"/>
                        </a:rPr>
                        <a:t>SGOEYSE LÍNEA TÉCNICA ORIENTACIÓN</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71450" marR="9525" marT="9525" marB="0" anchor="ctr"/>
                </a:tc>
                <a:extLst>
                  <a:ext uri="{0D108BD9-81ED-4DB2-BD59-A6C34878D82A}">
                    <a16:rowId xmlns="" xmlns:a16="http://schemas.microsoft.com/office/drawing/2014/main" val="10003"/>
                  </a:ext>
                </a:extLst>
              </a:tr>
              <a:tr h="252000">
                <a:tc>
                  <a:txBody>
                    <a:bodyPr/>
                    <a:lstStyle/>
                    <a:p>
                      <a:pPr marL="0" algn="l" defTabSz="914400" rtl="0" eaLnBrk="1" fontAlgn="b" latinLnBrk="0" hangingPunct="1"/>
                      <a:r>
                        <a:rPr lang="es-ES" sz="1200" u="none" strike="noStrike" kern="1200" dirty="0">
                          <a:solidFill>
                            <a:schemeClr val="tx1"/>
                          </a:solidFill>
                          <a:effectLst/>
                          <a:latin typeface="Arial" panose="020B0604020202020204" pitchFamily="34" charset="0"/>
                          <a:ea typeface="+mn-ea"/>
                          <a:cs typeface="Arial" panose="020B0604020202020204" pitchFamily="34" charset="0"/>
                        </a:rPr>
                        <a:t>SGOEYSE TUTORA </a:t>
                      </a:r>
                      <a:r>
                        <a:rPr lang="es-ES" sz="1200" u="none" strike="noStrike" kern="1200" dirty="0" smtClean="0">
                          <a:solidFill>
                            <a:schemeClr val="tx1"/>
                          </a:solidFill>
                          <a:effectLst/>
                          <a:latin typeface="Arial" panose="020B0604020202020204" pitchFamily="34" charset="0"/>
                          <a:ea typeface="+mn-ea"/>
                          <a:cs typeface="Arial" panose="020B0604020202020204" pitchFamily="34" charset="0"/>
                        </a:rPr>
                        <a:t>VICTIMAS VIOLENCIA GENERO</a:t>
                      </a:r>
                      <a:endParaRPr lang="es-ES"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71450" marR="9525" marT="9525" marB="0" anchor="c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657923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FORMACIÓN YA REALIZADA Y ESTADO DE CUALIFICACIÓN</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21</a:t>
            </a:fld>
            <a:endParaRPr lang="es-ES" dirty="0"/>
          </a:p>
        </p:txBody>
      </p:sp>
      <p:sp>
        <p:nvSpPr>
          <p:cNvPr id="6" name="Rectángulo 5"/>
          <p:cNvSpPr/>
          <p:nvPr/>
        </p:nvSpPr>
        <p:spPr>
          <a:xfrm>
            <a:off x="358885" y="1563823"/>
            <a:ext cx="11278647" cy="1938992"/>
          </a:xfrm>
          <a:prstGeom prst="rect">
            <a:avLst/>
          </a:prstGeom>
        </p:spPr>
        <p:txBody>
          <a:bodyPr wrap="square">
            <a:spAutoFit/>
          </a:bodyPr>
          <a:lstStyle/>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SE RECOPILAN TODOS LOS REGISTROS CON LA FORMACIÓN YA REALIZADA POR LOS EMPLEADOS PARA SU REGISTRO Y CONVALIDACIÓN SI PROCEDE (*</a:t>
            </a:r>
            <a:r>
              <a:rPr lang="es-ES" sz="2000" b="1" baseline="30000" dirty="0">
                <a:solidFill>
                  <a:srgbClr val="000000"/>
                </a:solidFill>
                <a:latin typeface="Arial" panose="020B0604020202020204" pitchFamily="34" charset="0"/>
                <a:cs typeface="Arial" panose="020B0604020202020204" pitchFamily="34" charset="0"/>
              </a:rPr>
              <a:t>1</a:t>
            </a:r>
            <a:r>
              <a:rPr lang="es-ES" sz="2000" b="1" dirty="0">
                <a:solidFill>
                  <a:srgbClr val="000000"/>
                </a:solidFill>
                <a:latin typeface="Arial" panose="020B0604020202020204" pitchFamily="34" charset="0"/>
                <a:cs typeface="Arial" panose="020B0604020202020204" pitchFamily="34" charset="0"/>
              </a:rPr>
              <a:t>).</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SE REALIZA EL CRUCE ENTRE LA FORMACIÓN YA REALIZADA Y LA FORMACIÓN NECESARIA DEFINIDA EN LOS PERFILES DE CUALIFICACIÓN QUE HAN SIDO ASIGNADOS A LOS EMPLEADOS.</a:t>
            </a:r>
          </a:p>
        </p:txBody>
      </p:sp>
      <p:sp>
        <p:nvSpPr>
          <p:cNvPr id="9" name="Rectángulo 8"/>
          <p:cNvSpPr/>
          <p:nvPr/>
        </p:nvSpPr>
        <p:spPr>
          <a:xfrm>
            <a:off x="463655" y="4383563"/>
            <a:ext cx="11278647" cy="738664"/>
          </a:xfrm>
          <a:prstGeom prst="rect">
            <a:avLst/>
          </a:prstGeom>
        </p:spPr>
        <p:txBody>
          <a:bodyPr wrap="square">
            <a:spAutoFit/>
          </a:bodyPr>
          <a:lstStyle/>
          <a:p>
            <a:pPr algn="just">
              <a:spcBef>
                <a:spcPts val="1200"/>
              </a:spcBef>
              <a:spcAft>
                <a:spcPts val="1200"/>
              </a:spcAft>
            </a:pPr>
            <a:r>
              <a:rPr lang="es-ES" sz="1400" dirty="0">
                <a:solidFill>
                  <a:srgbClr val="000000"/>
                </a:solidFill>
                <a:latin typeface="Arial" panose="020B0604020202020204" pitchFamily="34" charset="0"/>
                <a:cs typeface="Arial" panose="020B0604020202020204" pitchFamily="34" charset="0"/>
              </a:rPr>
              <a:t>(*1) SI EL EMPLEADO YA HA REALIZADO CON ANTERIORIDAD ALGÚN CURSO DE CONTENIDOS Y DURACIÓN HOMOLOGABLE A ALGUNO DE LOS DEFINIDOS EN SU PERFIL DE CUALIFICACIÓN PUEDE CONVALIDARSE PARA EVITAR SU REPETICIÓN SI ESTE HA SIDO REALIZADO DENTRO DEL PLAZO TEMPORAL DEFINIDO.</a:t>
            </a:r>
          </a:p>
        </p:txBody>
      </p:sp>
    </p:spTree>
    <p:extLst>
      <p:ext uri="{BB962C8B-B14F-4D97-AF65-F5344CB8AC3E}">
        <p14:creationId xmlns:p14="http://schemas.microsoft.com/office/powerpoint/2010/main" val="1919178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979024A-BB24-4DDC-B6CC-FE8546C7F3FE}"/>
              </a:ext>
            </a:extLst>
          </p:cNvPr>
          <p:cNvSpPr txBox="1"/>
          <p:nvPr/>
        </p:nvSpPr>
        <p:spPr>
          <a:xfrm>
            <a:off x="488635" y="3256723"/>
            <a:ext cx="3836504" cy="3154710"/>
          </a:xfrm>
          <a:prstGeom prst="rect">
            <a:avLst/>
          </a:prstGeom>
          <a:noFill/>
        </p:spPr>
        <p:txBody>
          <a:bodyPr wrap="square" rtlCol="0">
            <a:spAutoFit/>
          </a:bodyPr>
          <a:lstStyle/>
          <a:p>
            <a:r>
              <a:rPr lang="es-ES" sz="19900" b="1" dirty="0" smtClean="0">
                <a:latin typeface="Century Gothic" panose="020B0502020202020204" pitchFamily="34" charset="0"/>
              </a:rPr>
              <a:t>03</a:t>
            </a:r>
            <a:endParaRPr lang="es-ES" b="1" dirty="0">
              <a:latin typeface="Century Gothic" panose="020B0502020202020204" pitchFamily="34" charset="0"/>
            </a:endParaRPr>
          </a:p>
        </p:txBody>
      </p:sp>
      <p:sp>
        <p:nvSpPr>
          <p:cNvPr id="9" name="CuadroTexto 6">
            <a:extLst>
              <a:ext uri="{FF2B5EF4-FFF2-40B4-BE49-F238E27FC236}">
                <a16:creationId xmlns="" xmlns:a16="http://schemas.microsoft.com/office/drawing/2014/main" id="{D320C7E3-E218-4D5B-99BC-C3DA8E87338B}"/>
              </a:ext>
            </a:extLst>
          </p:cNvPr>
          <p:cNvSpPr txBox="1"/>
          <p:nvPr/>
        </p:nvSpPr>
        <p:spPr>
          <a:xfrm>
            <a:off x="3453501" y="5082785"/>
            <a:ext cx="8350572" cy="830997"/>
          </a:xfrm>
          <a:prstGeom prst="rect">
            <a:avLst/>
          </a:prstGeom>
          <a:noFill/>
        </p:spPr>
        <p:txBody>
          <a:bodyPr wrap="square" rtlCol="0">
            <a:spAutoFit/>
          </a:bodyPr>
          <a:lstStyle/>
          <a:p>
            <a:r>
              <a:rPr lang="es-ES" sz="4800" b="1" dirty="0" smtClean="0">
                <a:latin typeface="Century Gothic" panose="020B0502020202020204" pitchFamily="34" charset="0"/>
              </a:rPr>
              <a:t>Gestión de la Cualificación</a:t>
            </a:r>
            <a:endParaRPr lang="es-ES" b="1" dirty="0">
              <a:latin typeface="Century Gothic" panose="020B0502020202020204" pitchFamily="34" charset="0"/>
            </a:endParaRPr>
          </a:p>
        </p:txBody>
      </p:sp>
      <p:sp>
        <p:nvSpPr>
          <p:cNvPr id="10" name="Slide Number Placeholder 9">
            <a:extLst>
              <a:ext uri="{FF2B5EF4-FFF2-40B4-BE49-F238E27FC236}">
                <a16:creationId xmlns="" xmlns:a16="http://schemas.microsoft.com/office/drawing/2014/main" id="{D98CE886-E63E-414C-BB9A-49917F43541D}"/>
              </a:ext>
            </a:extLst>
          </p:cNvPr>
          <p:cNvSpPr>
            <a:spLocks noGrp="1"/>
          </p:cNvSpPr>
          <p:nvPr>
            <p:ph type="sldNum" sz="quarter" idx="10"/>
          </p:nvPr>
        </p:nvSpPr>
        <p:spPr/>
        <p:txBody>
          <a:bodyPr/>
          <a:lstStyle/>
          <a:p>
            <a:fld id="{8EBCD2D7-2264-443C-98A9-DC2D1FCFBC5E}" type="slidenum">
              <a:rPr lang="es-ES" smtClean="0"/>
              <a:t>22</a:t>
            </a:fld>
            <a:endParaRPr lang="es-ES" dirty="0"/>
          </a:p>
        </p:txBody>
      </p:sp>
      <p:sp>
        <p:nvSpPr>
          <p:cNvPr id="5" name="Rectángulo 4"/>
          <p:cNvSpPr/>
          <p:nvPr/>
        </p:nvSpPr>
        <p:spPr>
          <a:xfrm>
            <a:off x="215750" y="1552806"/>
            <a:ext cx="11837324" cy="1077218"/>
          </a:xfrm>
          <a:prstGeom prst="rect">
            <a:avLst/>
          </a:prstGeom>
        </p:spPr>
        <p:txBody>
          <a:bodyPr wrap="square">
            <a:spAutoFit/>
          </a:bodyPr>
          <a:lstStyle/>
          <a:p>
            <a:r>
              <a:rPr lang="es-ES" sz="2400" dirty="0">
                <a:solidFill>
                  <a:schemeClr val="bg1"/>
                </a:solidFill>
                <a:latin typeface="Arial Black"/>
              </a:rPr>
              <a:t>PLAN DE FORMACIÓN DEL SNE. COMUNIDAD DE MADRID (2021-2023</a:t>
            </a:r>
            <a:r>
              <a:rPr lang="es-ES" sz="2400" dirty="0" smtClean="0">
                <a:solidFill>
                  <a:schemeClr val="bg1"/>
                </a:solidFill>
                <a:latin typeface="Arial Black"/>
              </a:rPr>
              <a:t>)</a:t>
            </a:r>
          </a:p>
          <a:p>
            <a:pPr algn="ctr"/>
            <a:endParaRPr lang="es-ES" sz="2000" b="1" i="1" dirty="0" smtClean="0">
              <a:solidFill>
                <a:schemeClr val="bg1"/>
              </a:solidFill>
            </a:endParaRPr>
          </a:p>
          <a:p>
            <a:pPr algn="ctr"/>
            <a:r>
              <a:rPr lang="es-ES" sz="2000" b="1" i="1" dirty="0" smtClean="0">
                <a:solidFill>
                  <a:schemeClr val="bg1"/>
                </a:solidFill>
              </a:rPr>
              <a:t>COMPONENTE </a:t>
            </a:r>
            <a:r>
              <a:rPr lang="es-ES" sz="2000" b="1" i="1" dirty="0">
                <a:solidFill>
                  <a:schemeClr val="bg1"/>
                </a:solidFill>
              </a:rPr>
              <a:t>23.I5 Gobernanza e impulso a las políticas de apoyo a la activación para el empleo</a:t>
            </a:r>
            <a:r>
              <a:rPr lang="es-ES" sz="2000" b="1" i="1" dirty="0" smtClean="0">
                <a:solidFill>
                  <a:schemeClr val="bg1"/>
                </a:solidFill>
              </a:rPr>
              <a:t>.</a:t>
            </a:r>
            <a:endParaRPr lang="es-ES" sz="2000" b="1" i="1" dirty="0">
              <a:solidFill>
                <a:schemeClr val="bg1"/>
              </a:solidFill>
            </a:endParaRPr>
          </a:p>
        </p:txBody>
      </p:sp>
      <p:pic>
        <p:nvPicPr>
          <p:cNvPr id="7" name="Picture 2" descr="dg_servicio_publico de_empl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26" y="6089962"/>
            <a:ext cx="1289852" cy="4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219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GESTIÓN DE LA CUALIFICACIÓN</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23</a:t>
            </a:fld>
            <a:endParaRPr lang="es-ES" dirty="0"/>
          </a:p>
        </p:txBody>
      </p:sp>
      <p:sp>
        <p:nvSpPr>
          <p:cNvPr id="10" name="Rectángulo 9"/>
          <p:cNvSpPr/>
          <p:nvPr/>
        </p:nvSpPr>
        <p:spPr>
          <a:xfrm>
            <a:off x="358885" y="1098568"/>
            <a:ext cx="11278647" cy="4862870"/>
          </a:xfrm>
          <a:prstGeom prst="rect">
            <a:avLst/>
          </a:prstGeom>
        </p:spPr>
        <p:txBody>
          <a:bodyPr wrap="square">
            <a:spAutoFit/>
          </a:bodyPr>
          <a:lstStyle/>
          <a:p>
            <a:pPr marL="342900" indent="-342900" algn="just">
              <a:spcBef>
                <a:spcPts val="1200"/>
              </a:spcBef>
              <a:spcAft>
                <a:spcPts val="1200"/>
              </a:spcAft>
              <a:buBlip>
                <a:blip r:embed="rId3"/>
              </a:buBlip>
            </a:pPr>
            <a:r>
              <a:rPr lang="es-ES" sz="2000" b="1" dirty="0" smtClean="0">
                <a:solidFill>
                  <a:srgbClr val="000000"/>
                </a:solidFill>
                <a:latin typeface="Arial" panose="020B0604020202020204" pitchFamily="34" charset="0"/>
                <a:cs typeface="Arial" panose="020B0604020202020204" pitchFamily="34" charset="0"/>
              </a:rPr>
              <a:t>SE HAN RECOGIDO MILES DE REGISTROS PARA PODER ELABORAR UN PLAN DE FORMACIÓN QUE CUBRA NECESIDADES REALES DE LA ORGANIZACIÓN.</a:t>
            </a:r>
          </a:p>
          <a:p>
            <a:pPr marL="342900" indent="-342900" algn="just">
              <a:spcBef>
                <a:spcPts val="1200"/>
              </a:spcBef>
              <a:spcAft>
                <a:spcPts val="1200"/>
              </a:spcAft>
              <a:buBlip>
                <a:blip r:embed="rId3"/>
              </a:buBlip>
            </a:pPr>
            <a:r>
              <a:rPr lang="es-ES" sz="2000" b="1" dirty="0" smtClean="0">
                <a:solidFill>
                  <a:srgbClr val="000000"/>
                </a:solidFill>
                <a:latin typeface="Arial" panose="020B0604020202020204" pitchFamily="34" charset="0"/>
                <a:cs typeface="Arial" panose="020B0604020202020204" pitchFamily="34" charset="0"/>
              </a:rPr>
              <a:t>PARA LA GESTIÓN DE LOS REGISTROS SE </a:t>
            </a:r>
            <a:r>
              <a:rPr lang="es-ES" sz="2000" b="1" dirty="0">
                <a:solidFill>
                  <a:srgbClr val="000000"/>
                </a:solidFill>
                <a:latin typeface="Arial" panose="020B0604020202020204" pitchFamily="34" charset="0"/>
                <a:cs typeface="Arial" panose="020B0604020202020204" pitchFamily="34" charset="0"/>
              </a:rPr>
              <a:t>HA DESARROLLADO UNA BASE DE </a:t>
            </a:r>
            <a:r>
              <a:rPr lang="es-ES" sz="2000" b="1" dirty="0" smtClean="0">
                <a:solidFill>
                  <a:srgbClr val="000000"/>
                </a:solidFill>
                <a:latin typeface="Arial" panose="020B0604020202020204" pitchFamily="34" charset="0"/>
                <a:cs typeface="Arial" panose="020B0604020202020204" pitchFamily="34" charset="0"/>
              </a:rPr>
              <a:t>DATOS QUE FACILITA </a:t>
            </a:r>
            <a:r>
              <a:rPr lang="es-ES" sz="2000" b="1" dirty="0">
                <a:solidFill>
                  <a:srgbClr val="000000"/>
                </a:solidFill>
                <a:latin typeface="Arial" panose="020B0604020202020204" pitchFamily="34" charset="0"/>
                <a:cs typeface="Arial" panose="020B0604020202020204" pitchFamily="34" charset="0"/>
              </a:rPr>
              <a:t>EL PROCESO DE CARGA Y </a:t>
            </a:r>
            <a:r>
              <a:rPr lang="es-ES" sz="2000" b="1" dirty="0" smtClean="0">
                <a:solidFill>
                  <a:srgbClr val="000000"/>
                </a:solidFill>
                <a:latin typeface="Arial" panose="020B0604020202020204" pitchFamily="34" charset="0"/>
                <a:cs typeface="Arial" panose="020B0604020202020204" pitchFamily="34" charset="0"/>
              </a:rPr>
              <a:t>CRUCE DE INFORMACIÓN, </a:t>
            </a:r>
            <a:r>
              <a:rPr lang="es-ES" sz="2000" b="1" dirty="0">
                <a:solidFill>
                  <a:srgbClr val="000000"/>
                </a:solidFill>
                <a:latin typeface="Arial" panose="020B0604020202020204" pitchFamily="34" charset="0"/>
                <a:cs typeface="Arial" panose="020B0604020202020204" pitchFamily="34" charset="0"/>
              </a:rPr>
              <a:t>CON LOS SIGUIENTES MÓDULOS.</a:t>
            </a:r>
          </a:p>
          <a:p>
            <a:pPr marL="800100" lvl="1" indent="-342900" algn="just">
              <a:spcBef>
                <a:spcPts val="600"/>
              </a:spcBef>
              <a:spcAft>
                <a:spcPts val="600"/>
              </a:spcAft>
              <a:buFont typeface="Wingdings" panose="05000000000000000000" pitchFamily="2" charset="2"/>
              <a:buChar char="§"/>
            </a:pPr>
            <a:r>
              <a:rPr lang="es-ES" sz="1600" b="1" dirty="0">
                <a:solidFill>
                  <a:srgbClr val="C00000"/>
                </a:solidFill>
                <a:latin typeface="Arial" panose="020B0604020202020204" pitchFamily="34" charset="0"/>
                <a:cs typeface="Arial" panose="020B0604020202020204" pitchFamily="34" charset="0"/>
              </a:rPr>
              <a:t>RECURSOS HUMANOS</a:t>
            </a:r>
            <a:r>
              <a:rPr lang="es-ES" sz="1600" b="1" dirty="0">
                <a:solidFill>
                  <a:srgbClr val="000000"/>
                </a:solidFill>
                <a:latin typeface="Arial" panose="020B0604020202020204" pitchFamily="34" charset="0"/>
                <a:cs typeface="Arial" panose="020B0604020202020204" pitchFamily="34" charset="0"/>
              </a:rPr>
              <a:t>. </a:t>
            </a:r>
            <a:r>
              <a:rPr lang="es-ES" sz="1600" dirty="0">
                <a:solidFill>
                  <a:srgbClr val="000000"/>
                </a:solidFill>
                <a:latin typeface="Arial" panose="020B0604020202020204" pitchFamily="34" charset="0"/>
                <a:cs typeface="Arial" panose="020B0604020202020204" pitchFamily="34" charset="0"/>
              </a:rPr>
              <a:t>ORGANIGRAMA Y PERSONAL.</a:t>
            </a:r>
          </a:p>
          <a:p>
            <a:pPr marL="800100" lvl="1" indent="-342900" algn="just">
              <a:spcBef>
                <a:spcPts val="600"/>
              </a:spcBef>
              <a:spcAft>
                <a:spcPts val="600"/>
              </a:spcAft>
              <a:buFont typeface="Wingdings" panose="05000000000000000000" pitchFamily="2" charset="2"/>
              <a:buChar char="§"/>
            </a:pPr>
            <a:r>
              <a:rPr lang="es-ES" sz="1600" b="1" dirty="0">
                <a:solidFill>
                  <a:srgbClr val="C00000"/>
                </a:solidFill>
                <a:latin typeface="Arial" panose="020B0604020202020204" pitchFamily="34" charset="0"/>
                <a:cs typeface="Arial" panose="020B0604020202020204" pitchFamily="34" charset="0"/>
              </a:rPr>
              <a:t>FORMACIÓN</a:t>
            </a:r>
            <a:r>
              <a:rPr lang="es-ES" sz="1600" b="1" dirty="0">
                <a:solidFill>
                  <a:srgbClr val="000000"/>
                </a:solidFill>
                <a:latin typeface="Arial" panose="020B0604020202020204" pitchFamily="34" charset="0"/>
                <a:cs typeface="Arial" panose="020B0604020202020204" pitchFamily="34" charset="0"/>
              </a:rPr>
              <a:t>. </a:t>
            </a:r>
            <a:r>
              <a:rPr lang="es-ES" sz="1600" dirty="0">
                <a:solidFill>
                  <a:srgbClr val="000000"/>
                </a:solidFill>
                <a:latin typeface="Arial" panose="020B0604020202020204" pitchFamily="34" charset="0"/>
                <a:cs typeface="Arial" panose="020B0604020202020204" pitchFamily="34" charset="0"/>
              </a:rPr>
              <a:t>CATÁLOGO DE CURSOS Y PLAN DE FORMACIÓN.</a:t>
            </a:r>
          </a:p>
          <a:p>
            <a:pPr marL="800100" lvl="1" indent="-342900" algn="just">
              <a:spcBef>
                <a:spcPts val="600"/>
              </a:spcBef>
              <a:spcAft>
                <a:spcPts val="600"/>
              </a:spcAft>
              <a:buFont typeface="Wingdings" panose="05000000000000000000" pitchFamily="2" charset="2"/>
              <a:buChar char="§"/>
            </a:pPr>
            <a:r>
              <a:rPr lang="es-ES" sz="1600" b="1" dirty="0">
                <a:solidFill>
                  <a:srgbClr val="C00000"/>
                </a:solidFill>
                <a:latin typeface="Arial" panose="020B0604020202020204" pitchFamily="34" charset="0"/>
                <a:cs typeface="Arial" panose="020B0604020202020204" pitchFamily="34" charset="0"/>
              </a:rPr>
              <a:t>CUALIFICACIÓN</a:t>
            </a:r>
            <a:r>
              <a:rPr lang="es-ES" sz="1600" dirty="0">
                <a:solidFill>
                  <a:srgbClr val="000000"/>
                </a:solidFill>
                <a:latin typeface="Arial" panose="020B0604020202020204" pitchFamily="34" charset="0"/>
                <a:cs typeface="Arial" panose="020B0604020202020204" pitchFamily="34" charset="0"/>
              </a:rPr>
              <a:t>. DEFINICIÓN DE PERFILES Y CUALIFICACIÓN DEL PERSONAL.</a:t>
            </a:r>
          </a:p>
          <a:p>
            <a:pPr marL="800100" lvl="1" indent="-342900" algn="just">
              <a:spcBef>
                <a:spcPts val="600"/>
              </a:spcBef>
              <a:spcAft>
                <a:spcPts val="600"/>
              </a:spcAft>
              <a:buFont typeface="Wingdings" panose="05000000000000000000" pitchFamily="2" charset="2"/>
              <a:buChar char="§"/>
            </a:pPr>
            <a:r>
              <a:rPr lang="es-ES" sz="1600" b="1" dirty="0">
                <a:solidFill>
                  <a:srgbClr val="C00000"/>
                </a:solidFill>
                <a:latin typeface="Arial" panose="020B0604020202020204" pitchFamily="34" charset="0"/>
                <a:cs typeface="Arial" panose="020B0604020202020204" pitchFamily="34" charset="0"/>
              </a:rPr>
              <a:t>INFORMES</a:t>
            </a:r>
            <a:r>
              <a:rPr lang="es-ES" sz="1600" b="1" dirty="0">
                <a:solidFill>
                  <a:srgbClr val="000000"/>
                </a:solidFill>
                <a:latin typeface="Arial" panose="020B0604020202020204" pitchFamily="34" charset="0"/>
                <a:cs typeface="Arial" panose="020B0604020202020204" pitchFamily="34" charset="0"/>
              </a:rPr>
              <a:t>. </a:t>
            </a:r>
            <a:r>
              <a:rPr lang="es-ES" sz="1600" dirty="0">
                <a:solidFill>
                  <a:srgbClr val="000000"/>
                </a:solidFill>
                <a:latin typeface="Arial" panose="020B0604020202020204" pitchFamily="34" charset="0"/>
                <a:cs typeface="Arial" panose="020B0604020202020204" pitchFamily="34" charset="0"/>
              </a:rPr>
              <a:t>REPORTES DE SALIDA NECESARIOS PARA LOS GESTORES.</a:t>
            </a:r>
          </a:p>
          <a:p>
            <a:pPr marL="800100" lvl="1" indent="-342900" algn="just">
              <a:spcBef>
                <a:spcPts val="600"/>
              </a:spcBef>
              <a:spcAft>
                <a:spcPts val="600"/>
              </a:spcAft>
              <a:buFont typeface="Wingdings" panose="05000000000000000000" pitchFamily="2" charset="2"/>
              <a:buChar char="§"/>
            </a:pPr>
            <a:endParaRPr lang="es-ES" sz="2400" dirty="0">
              <a:solidFill>
                <a:srgbClr val="000000"/>
              </a:solidFill>
              <a:latin typeface="Arial" panose="020B0604020202020204" pitchFamily="34" charset="0"/>
              <a:cs typeface="Arial" panose="020B0604020202020204" pitchFamily="34" charset="0"/>
            </a:endParaRPr>
          </a:p>
          <a:p>
            <a:pPr marL="342900" indent="-342900" algn="just">
              <a:spcBef>
                <a:spcPts val="1200"/>
              </a:spcBef>
              <a:spcAft>
                <a:spcPts val="1200"/>
              </a:spcAft>
              <a:buBlip>
                <a:blip r:embed="rId3"/>
              </a:buBlip>
            </a:pPr>
            <a:endParaRPr lang="es-ES"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951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BASE DE DATOS DE FORMACIÓN Y CUALIFICACIÓN</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24</a:t>
            </a:fld>
            <a:endParaRPr lang="es-E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678" y="1075008"/>
            <a:ext cx="6492326" cy="47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883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GESTIÓN DE LOS PERFILES DE CUALIFICACIÓN</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25</a:t>
            </a:fld>
            <a:endParaRPr lang="es-ES" dirty="0"/>
          </a:p>
        </p:txBody>
      </p:sp>
      <p:grpSp>
        <p:nvGrpSpPr>
          <p:cNvPr id="6" name="Grupo 5"/>
          <p:cNvGrpSpPr/>
          <p:nvPr/>
        </p:nvGrpSpPr>
        <p:grpSpPr>
          <a:xfrm>
            <a:off x="1129575" y="1170276"/>
            <a:ext cx="8903878" cy="4466907"/>
            <a:chOff x="1165385" y="1408113"/>
            <a:chExt cx="8756308" cy="4299266"/>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4" y="1408113"/>
              <a:ext cx="5386841" cy="364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redondeado 7"/>
            <p:cNvSpPr/>
            <p:nvPr/>
          </p:nvSpPr>
          <p:spPr>
            <a:xfrm>
              <a:off x="1165385" y="2499359"/>
              <a:ext cx="1222057" cy="3902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Acrónimo de la Unidad al que pertenece el Perfil</a:t>
              </a:r>
            </a:p>
          </p:txBody>
        </p:sp>
        <p:cxnSp>
          <p:nvCxnSpPr>
            <p:cNvPr id="9" name="Conector recto de flecha 8"/>
            <p:cNvCxnSpPr>
              <a:stCxn id="8" idx="3"/>
            </p:cNvCxnSpPr>
            <p:nvPr/>
          </p:nvCxnSpPr>
          <p:spPr>
            <a:xfrm flipV="1">
              <a:off x="2387442" y="2561083"/>
              <a:ext cx="1261572" cy="133402"/>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 name="Rectángulo redondeado 9"/>
            <p:cNvSpPr/>
            <p:nvPr/>
          </p:nvSpPr>
          <p:spPr>
            <a:xfrm>
              <a:off x="8807744" y="1909840"/>
              <a:ext cx="1113949" cy="3788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Designación del Perfil de Cualificación</a:t>
              </a:r>
            </a:p>
          </p:txBody>
        </p:sp>
        <p:cxnSp>
          <p:nvCxnSpPr>
            <p:cNvPr id="11" name="Conector recto de flecha 10"/>
            <p:cNvCxnSpPr/>
            <p:nvPr/>
          </p:nvCxnSpPr>
          <p:spPr>
            <a:xfrm flipH="1">
              <a:off x="5341620" y="2077964"/>
              <a:ext cx="3466125" cy="421396"/>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3187541" y="5267597"/>
              <a:ext cx="1222057" cy="4397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Áreas de capacitación que definen el Perfil de Cualificación</a:t>
              </a:r>
            </a:p>
          </p:txBody>
        </p:sp>
        <p:sp>
          <p:nvSpPr>
            <p:cNvPr id="13" name="Rectángulo redondeado 12"/>
            <p:cNvSpPr/>
            <p:nvPr/>
          </p:nvSpPr>
          <p:spPr>
            <a:xfrm>
              <a:off x="4833924" y="5171566"/>
              <a:ext cx="1338739" cy="5358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Cursos necesarios para ése área de capacitación:</a:t>
              </a:r>
            </a:p>
            <a:p>
              <a:pPr algn="r"/>
              <a:r>
                <a:rPr lang="es-ES" sz="600" b="1" dirty="0">
                  <a:solidFill>
                    <a:srgbClr val="FF0000"/>
                  </a:solidFill>
                  <a:latin typeface="Arial" panose="020B0604020202020204" pitchFamily="34" charset="0"/>
                  <a:cs typeface="Arial" panose="020B0604020202020204" pitchFamily="34" charset="0"/>
                </a:rPr>
                <a:t>Prioritarios</a:t>
              </a:r>
            </a:p>
            <a:p>
              <a:pPr algn="r"/>
              <a:r>
                <a:rPr lang="es-ES" sz="600" b="1" dirty="0">
                  <a:solidFill>
                    <a:schemeClr val="tx1"/>
                  </a:solidFill>
                  <a:latin typeface="Arial" panose="020B0604020202020204" pitchFamily="34" charset="0"/>
                  <a:cs typeface="Arial" panose="020B0604020202020204" pitchFamily="34" charset="0"/>
                </a:rPr>
                <a:t>Recomendados</a:t>
              </a:r>
            </a:p>
          </p:txBody>
        </p:sp>
        <p:sp>
          <p:nvSpPr>
            <p:cNvPr id="14" name="Rectángulo redondeado 13"/>
            <p:cNvSpPr/>
            <p:nvPr/>
          </p:nvSpPr>
          <p:spPr>
            <a:xfrm>
              <a:off x="6596989" y="5284351"/>
              <a:ext cx="1222057" cy="423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Duración mínima del Curso y periodicidad del refresco de la formación</a:t>
              </a:r>
            </a:p>
          </p:txBody>
        </p:sp>
        <p:cxnSp>
          <p:nvCxnSpPr>
            <p:cNvPr id="15" name="Conector recto de flecha 14"/>
            <p:cNvCxnSpPr>
              <a:stCxn id="12" idx="0"/>
            </p:cNvCxnSpPr>
            <p:nvPr/>
          </p:nvCxnSpPr>
          <p:spPr>
            <a:xfrm flipV="1">
              <a:off x="3798570" y="2821011"/>
              <a:ext cx="611028" cy="2446586"/>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12" idx="0"/>
            </p:cNvCxnSpPr>
            <p:nvPr/>
          </p:nvCxnSpPr>
          <p:spPr>
            <a:xfrm flipV="1">
              <a:off x="3798570" y="3657600"/>
              <a:ext cx="1035354" cy="1609997"/>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12" idx="0"/>
            </p:cNvCxnSpPr>
            <p:nvPr/>
          </p:nvCxnSpPr>
          <p:spPr>
            <a:xfrm flipV="1">
              <a:off x="3798570" y="4213860"/>
              <a:ext cx="1238250" cy="1053737"/>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 name="Oval 4"/>
            <p:cNvSpPr>
              <a:spLocks noChangeArrowheads="1"/>
            </p:cNvSpPr>
            <p:nvPr/>
          </p:nvSpPr>
          <p:spPr bwMode="auto">
            <a:xfrm>
              <a:off x="6012412" y="4426403"/>
              <a:ext cx="157162" cy="62865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cxnSp>
          <p:nvCxnSpPr>
            <p:cNvPr id="19" name="Conector recto de flecha 18"/>
            <p:cNvCxnSpPr>
              <a:stCxn id="13" idx="0"/>
            </p:cNvCxnSpPr>
            <p:nvPr/>
          </p:nvCxnSpPr>
          <p:spPr>
            <a:xfrm flipV="1">
              <a:off x="5503294" y="4740728"/>
              <a:ext cx="556737" cy="430838"/>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V="1">
              <a:off x="6067767" y="4526280"/>
              <a:ext cx="965493" cy="961207"/>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6067767" y="4956147"/>
              <a:ext cx="965493" cy="643500"/>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4" idx="0"/>
            </p:cNvCxnSpPr>
            <p:nvPr/>
          </p:nvCxnSpPr>
          <p:spPr>
            <a:xfrm flipV="1">
              <a:off x="7208018" y="5016680"/>
              <a:ext cx="283980" cy="267671"/>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14" idx="0"/>
            </p:cNvCxnSpPr>
            <p:nvPr/>
          </p:nvCxnSpPr>
          <p:spPr>
            <a:xfrm flipV="1">
              <a:off x="7208018" y="5000601"/>
              <a:ext cx="636338" cy="283750"/>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pic>
        <p:nvPicPr>
          <p:cNvPr id="24" name="0 Imagen"/>
          <p:cNvPicPr/>
          <p:nvPr/>
        </p:nvPicPr>
        <p:blipFill>
          <a:blip r:embed="rId4" cstate="print">
            <a:extLst>
              <a:ext uri="{28A0092B-C50C-407E-A947-70E740481C1C}">
                <a14:useLocalDpi xmlns:a14="http://schemas.microsoft.com/office/drawing/2010/main" val="0"/>
              </a:ext>
            </a:extLst>
          </a:blip>
          <a:stretch>
            <a:fillRect/>
          </a:stretch>
        </p:blipFill>
        <p:spPr>
          <a:xfrm>
            <a:off x="9133367" y="3206403"/>
            <a:ext cx="667449" cy="766085"/>
          </a:xfrm>
          <a:prstGeom prst="rect">
            <a:avLst/>
          </a:prstGeom>
        </p:spPr>
      </p:pic>
    </p:spTree>
    <p:extLst>
      <p:ext uri="{BB962C8B-B14F-4D97-AF65-F5344CB8AC3E}">
        <p14:creationId xmlns:p14="http://schemas.microsoft.com/office/powerpoint/2010/main" val="3458201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GESTIÓN DE LA FORMACIÓN DE CADA EMPLEADO PÚBLICO</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26</a:t>
            </a:fld>
            <a:endParaRPr lang="es-ES" dirty="0"/>
          </a:p>
        </p:txBody>
      </p:sp>
      <p:pic>
        <p:nvPicPr>
          <p:cNvPr id="25" name="Picture 2"/>
          <p:cNvPicPr>
            <a:picLocks noChangeAspect="1" noChangeArrowheads="1"/>
          </p:cNvPicPr>
          <p:nvPr/>
        </p:nvPicPr>
        <p:blipFill>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2141220" y="1396104"/>
            <a:ext cx="5333365" cy="352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ángulo redondeado 25"/>
          <p:cNvSpPr/>
          <p:nvPr/>
        </p:nvSpPr>
        <p:spPr>
          <a:xfrm>
            <a:off x="601532" y="1554515"/>
            <a:ext cx="1242652" cy="4054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IDENTIFICACIÓN DEL EMPLEADO PÚBLICO</a:t>
            </a:r>
          </a:p>
        </p:txBody>
      </p:sp>
      <p:cxnSp>
        <p:nvCxnSpPr>
          <p:cNvPr id="27" name="Conector recto de flecha 26"/>
          <p:cNvCxnSpPr>
            <a:stCxn id="26" idx="3"/>
          </p:cNvCxnSpPr>
          <p:nvPr/>
        </p:nvCxnSpPr>
        <p:spPr>
          <a:xfrm>
            <a:off x="1844184" y="1757250"/>
            <a:ext cx="891396" cy="315390"/>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Rectángulo redondeado 27"/>
          <p:cNvSpPr/>
          <p:nvPr/>
        </p:nvSpPr>
        <p:spPr>
          <a:xfrm>
            <a:off x="3992432" y="990635"/>
            <a:ext cx="1410148" cy="4054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PERFIL DE CUALIFICACIÓN ASIGNADO</a:t>
            </a:r>
          </a:p>
        </p:txBody>
      </p:sp>
      <p:cxnSp>
        <p:nvCxnSpPr>
          <p:cNvPr id="29" name="Conector recto de flecha 28"/>
          <p:cNvCxnSpPr>
            <a:stCxn id="25" idx="0"/>
          </p:cNvCxnSpPr>
          <p:nvPr/>
        </p:nvCxnSpPr>
        <p:spPr>
          <a:xfrm flipH="1">
            <a:off x="3771900" y="1396104"/>
            <a:ext cx="1036003" cy="912756"/>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0" name="Rectángulo redondeado 29"/>
          <p:cNvSpPr/>
          <p:nvPr/>
        </p:nvSpPr>
        <p:spPr>
          <a:xfrm>
            <a:off x="8000683" y="1667171"/>
            <a:ext cx="2652077" cy="57310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a:solidFill>
                  <a:schemeClr val="bg1"/>
                </a:solidFill>
                <a:latin typeface="Arial" panose="020B0604020202020204" pitchFamily="34" charset="0"/>
                <a:cs typeface="Arial" panose="020B0604020202020204" pitchFamily="34" charset="0"/>
              </a:rPr>
              <a:t>Este empleado tiene pendiente de cumplimentar alguno de los requisitos de formación necesaria para estar completamente cualificado para el Perfil de Cualificación asignado</a:t>
            </a:r>
          </a:p>
        </p:txBody>
      </p:sp>
      <p:sp>
        <p:nvSpPr>
          <p:cNvPr id="31" name="Rectángulo redondeado 30"/>
          <p:cNvSpPr/>
          <p:nvPr/>
        </p:nvSpPr>
        <p:spPr>
          <a:xfrm>
            <a:off x="2631016" y="4983421"/>
            <a:ext cx="4132979" cy="7718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700" b="1" dirty="0">
                <a:solidFill>
                  <a:srgbClr val="FF0000"/>
                </a:solidFill>
                <a:latin typeface="Arial" panose="020B0604020202020204" pitchFamily="34" charset="0"/>
                <a:cs typeface="Arial" panose="020B0604020202020204" pitchFamily="34" charset="0"/>
              </a:rPr>
              <a:t>Esta persona NO ha realizado los Cursos Prioritarios (P) de:</a:t>
            </a:r>
          </a:p>
          <a:p>
            <a:pPr algn="just"/>
            <a:r>
              <a:rPr lang="es-ES" sz="700" dirty="0">
                <a:solidFill>
                  <a:schemeClr val="tx1"/>
                </a:solidFill>
                <a:latin typeface="Arial" panose="020B0604020202020204" pitchFamily="34" charset="0"/>
                <a:cs typeface="Arial" panose="020B0604020202020204" pitchFamily="34" charset="0"/>
              </a:rPr>
              <a:t>     1)  Clasificación profesional CON/ISCO-ESCO</a:t>
            </a:r>
          </a:p>
          <a:p>
            <a:pPr algn="just"/>
            <a:r>
              <a:rPr lang="es-ES" sz="700" dirty="0">
                <a:solidFill>
                  <a:schemeClr val="tx1"/>
                </a:solidFill>
                <a:latin typeface="Arial" panose="020B0604020202020204" pitchFamily="34" charset="0"/>
                <a:cs typeface="Arial" panose="020B0604020202020204" pitchFamily="34" charset="0"/>
              </a:rPr>
              <a:t>     2)  Herramientas de Coaching aplicadas a la orientación laboral….</a:t>
            </a:r>
          </a:p>
          <a:p>
            <a:pPr algn="just"/>
            <a:r>
              <a:rPr lang="es-ES" sz="700" dirty="0">
                <a:solidFill>
                  <a:schemeClr val="tx1"/>
                </a:solidFill>
                <a:latin typeface="Arial" panose="020B0604020202020204" pitchFamily="34" charset="0"/>
                <a:cs typeface="Arial" panose="020B0604020202020204" pitchFamily="34" charset="0"/>
              </a:rPr>
              <a:t>     3)  Introducción al Coaching como herramienta de apoyo a la gestión…</a:t>
            </a:r>
          </a:p>
          <a:p>
            <a:pPr algn="just"/>
            <a:r>
              <a:rPr lang="es-ES" sz="700" dirty="0">
                <a:solidFill>
                  <a:schemeClr val="tx1"/>
                </a:solidFill>
                <a:latin typeface="Arial" panose="020B0604020202020204" pitchFamily="34" charset="0"/>
                <a:cs typeface="Arial" panose="020B0604020202020204" pitchFamily="34" charset="0"/>
              </a:rPr>
              <a:t>     4)  Promoción del Autoconocimiento en situaciones de búsqueda…</a:t>
            </a:r>
          </a:p>
          <a:p>
            <a:pPr algn="ctr"/>
            <a:r>
              <a:rPr lang="es-ES" sz="700" b="1" dirty="0">
                <a:solidFill>
                  <a:schemeClr val="tx1"/>
                </a:solidFill>
                <a:latin typeface="Arial" panose="020B0604020202020204" pitchFamily="34" charset="0"/>
                <a:cs typeface="Arial" panose="020B0604020202020204" pitchFamily="34" charset="0"/>
              </a:rPr>
              <a:t>SERÁ CONVOCADA A ESOS CURSOS DENTRO DEL PLAN DE FORMACIÓN</a:t>
            </a:r>
          </a:p>
        </p:txBody>
      </p:sp>
      <p:cxnSp>
        <p:nvCxnSpPr>
          <p:cNvPr id="32" name="Conector recto de flecha 31"/>
          <p:cNvCxnSpPr/>
          <p:nvPr/>
        </p:nvCxnSpPr>
        <p:spPr>
          <a:xfrm flipH="1">
            <a:off x="6697980" y="1874021"/>
            <a:ext cx="1302703" cy="488179"/>
          </a:xfrm>
          <a:prstGeom prst="straightConnector1">
            <a:avLst/>
          </a:prstGeom>
          <a:ln w="12700">
            <a:solidFill>
              <a:srgbClr val="E51B20"/>
            </a:solidFill>
            <a:tailEnd type="stealth"/>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31" idx="0"/>
          </p:cNvCxnSpPr>
          <p:nvPr/>
        </p:nvCxnSpPr>
        <p:spPr>
          <a:xfrm flipV="1">
            <a:off x="4697506" y="2941320"/>
            <a:ext cx="1947134" cy="2042101"/>
          </a:xfrm>
          <a:prstGeom prst="straightConnector1">
            <a:avLst/>
          </a:prstGeom>
          <a:ln w="9525">
            <a:solidFill>
              <a:srgbClr val="E51B20"/>
            </a:solidFill>
            <a:tailEnd type="stealth"/>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31" idx="0"/>
          </p:cNvCxnSpPr>
          <p:nvPr/>
        </p:nvCxnSpPr>
        <p:spPr>
          <a:xfrm flipV="1">
            <a:off x="4697506" y="3352800"/>
            <a:ext cx="1841290" cy="1630621"/>
          </a:xfrm>
          <a:prstGeom prst="straightConnector1">
            <a:avLst/>
          </a:prstGeom>
          <a:ln w="9525">
            <a:solidFill>
              <a:srgbClr val="E51B20"/>
            </a:solidFill>
            <a:tailEnd type="stealth"/>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31" idx="0"/>
          </p:cNvCxnSpPr>
          <p:nvPr/>
        </p:nvCxnSpPr>
        <p:spPr>
          <a:xfrm flipV="1">
            <a:off x="4697506" y="3749040"/>
            <a:ext cx="1898532" cy="1234381"/>
          </a:xfrm>
          <a:prstGeom prst="straightConnector1">
            <a:avLst/>
          </a:prstGeom>
          <a:ln w="9525">
            <a:solidFill>
              <a:srgbClr val="E51B20"/>
            </a:solidFill>
            <a:tailEnd type="stealth"/>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31" idx="0"/>
          </p:cNvCxnSpPr>
          <p:nvPr/>
        </p:nvCxnSpPr>
        <p:spPr>
          <a:xfrm flipV="1">
            <a:off x="4697506" y="4297680"/>
            <a:ext cx="1841290" cy="685741"/>
          </a:xfrm>
          <a:prstGeom prst="straightConnector1">
            <a:avLst/>
          </a:prstGeom>
          <a:ln w="9525">
            <a:solidFill>
              <a:srgbClr val="E51B20"/>
            </a:solidFill>
            <a:tailEnd type="stealth"/>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flipH="1">
            <a:off x="6935071" y="3699510"/>
            <a:ext cx="1067472" cy="262860"/>
          </a:xfrm>
          <a:prstGeom prst="straightConnector1">
            <a:avLst/>
          </a:prstGeom>
          <a:ln w="9525">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H="1">
            <a:off x="6935071" y="3699510"/>
            <a:ext cx="1067472" cy="468600"/>
          </a:xfrm>
          <a:prstGeom prst="straightConnector1">
            <a:avLst/>
          </a:prstGeom>
          <a:ln w="9525">
            <a:solidFill>
              <a:srgbClr val="00B050"/>
            </a:solidFill>
            <a:tailEnd type="stealth"/>
          </a:ln>
        </p:spPr>
        <p:style>
          <a:lnRef idx="1">
            <a:schemeClr val="accent1"/>
          </a:lnRef>
          <a:fillRef idx="0">
            <a:schemeClr val="accent1"/>
          </a:fillRef>
          <a:effectRef idx="0">
            <a:schemeClr val="accent1"/>
          </a:effectRef>
          <a:fontRef idx="minor">
            <a:schemeClr val="tx1"/>
          </a:fontRef>
        </p:style>
      </p:cxnSp>
      <p:pic>
        <p:nvPicPr>
          <p:cNvPr id="39"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2792" y="2396490"/>
            <a:ext cx="782244" cy="778768"/>
          </a:xfrm>
          <a:prstGeom prst="rect">
            <a:avLst/>
          </a:prstGeom>
        </p:spPr>
      </p:pic>
      <p:cxnSp>
        <p:nvCxnSpPr>
          <p:cNvPr id="40" name="Conector recto 39"/>
          <p:cNvCxnSpPr/>
          <p:nvPr/>
        </p:nvCxnSpPr>
        <p:spPr>
          <a:xfrm>
            <a:off x="8934426" y="2343150"/>
            <a:ext cx="1036320" cy="9220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flipV="1">
            <a:off x="8934426" y="2343150"/>
            <a:ext cx="1036320" cy="9220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ángulo redondeado 41"/>
          <p:cNvSpPr/>
          <p:nvPr/>
        </p:nvSpPr>
        <p:spPr>
          <a:xfrm>
            <a:off x="8002543" y="3352800"/>
            <a:ext cx="3686537" cy="6934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700" b="1" dirty="0">
                <a:solidFill>
                  <a:srgbClr val="00B050"/>
                </a:solidFill>
                <a:latin typeface="Arial" panose="020B0604020202020204" pitchFamily="34" charset="0"/>
                <a:cs typeface="Arial" panose="020B0604020202020204" pitchFamily="34" charset="0"/>
              </a:rPr>
              <a:t>Esta persona SI ha realizado los Cursos Prioritarios (P) de:</a:t>
            </a:r>
          </a:p>
          <a:p>
            <a:pPr algn="just"/>
            <a:r>
              <a:rPr lang="es-ES" sz="700" dirty="0">
                <a:solidFill>
                  <a:schemeClr val="tx1"/>
                </a:solidFill>
                <a:latin typeface="Arial" panose="020B0604020202020204" pitchFamily="34" charset="0"/>
                <a:cs typeface="Arial" panose="020B0604020202020204" pitchFamily="34" charset="0"/>
              </a:rPr>
              <a:t>     1)  </a:t>
            </a:r>
            <a:r>
              <a:rPr lang="es-ES" sz="700" dirty="0" err="1">
                <a:solidFill>
                  <a:schemeClr val="tx1"/>
                </a:solidFill>
                <a:latin typeface="Arial" panose="020B0604020202020204" pitchFamily="34" charset="0"/>
                <a:cs typeface="Arial" panose="020B0604020202020204" pitchFamily="34" charset="0"/>
              </a:rPr>
              <a:t>Mindfullness</a:t>
            </a:r>
            <a:r>
              <a:rPr lang="es-ES" sz="700" dirty="0">
                <a:solidFill>
                  <a:schemeClr val="tx1"/>
                </a:solidFill>
                <a:latin typeface="Arial" panose="020B0604020202020204" pitchFamily="34" charset="0"/>
                <a:cs typeface="Arial" panose="020B0604020202020204" pitchFamily="34" charset="0"/>
              </a:rPr>
              <a:t> como mejora de los procesos de orientación laboral</a:t>
            </a:r>
          </a:p>
          <a:p>
            <a:pPr algn="just"/>
            <a:r>
              <a:rPr lang="es-ES" sz="700" dirty="0">
                <a:solidFill>
                  <a:schemeClr val="tx1"/>
                </a:solidFill>
                <a:latin typeface="Arial" panose="020B0604020202020204" pitchFamily="34" charset="0"/>
                <a:cs typeface="Arial" panose="020B0604020202020204" pitchFamily="34" charset="0"/>
              </a:rPr>
              <a:t>     2)  </a:t>
            </a:r>
            <a:r>
              <a:rPr lang="es-ES" sz="700" dirty="0" err="1">
                <a:solidFill>
                  <a:schemeClr val="tx1"/>
                </a:solidFill>
                <a:latin typeface="Arial" panose="020B0604020202020204" pitchFamily="34" charset="0"/>
                <a:cs typeface="Arial" panose="020B0604020202020204" pitchFamily="34" charset="0"/>
              </a:rPr>
              <a:t>Neuroliderazgo</a:t>
            </a:r>
            <a:r>
              <a:rPr lang="es-ES" sz="700" dirty="0">
                <a:solidFill>
                  <a:schemeClr val="tx1"/>
                </a:solidFill>
                <a:latin typeface="Arial" panose="020B0604020202020204" pitchFamily="34" charset="0"/>
                <a:cs typeface="Arial" panose="020B0604020202020204" pitchFamily="34" charset="0"/>
              </a:rPr>
              <a:t> y procesos de cambio</a:t>
            </a:r>
          </a:p>
          <a:p>
            <a:pPr algn="ctr"/>
            <a:endParaRPr lang="es-ES" sz="700" b="1" dirty="0">
              <a:solidFill>
                <a:schemeClr val="tx1"/>
              </a:solidFill>
              <a:latin typeface="Arial" panose="020B0604020202020204" pitchFamily="34" charset="0"/>
              <a:cs typeface="Arial" panose="020B0604020202020204" pitchFamily="34" charset="0"/>
            </a:endParaRPr>
          </a:p>
          <a:p>
            <a:pPr algn="ctr"/>
            <a:r>
              <a:rPr lang="es-ES" sz="700" b="1" dirty="0">
                <a:solidFill>
                  <a:schemeClr val="tx1"/>
                </a:solidFill>
                <a:latin typeface="Arial" panose="020B0604020202020204" pitchFamily="34" charset="0"/>
                <a:cs typeface="Arial" panose="020B0604020202020204" pitchFamily="34" charset="0"/>
              </a:rPr>
              <a:t>NO SERÁ CONVOCADA A ESOS CURSOS DENTRO DEL PLAN DE FORMACIÓN</a:t>
            </a:r>
          </a:p>
          <a:p>
            <a:pPr algn="just"/>
            <a:endParaRPr lang="es-ES" sz="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587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979024A-BB24-4DDC-B6CC-FE8546C7F3FE}"/>
              </a:ext>
            </a:extLst>
          </p:cNvPr>
          <p:cNvSpPr txBox="1"/>
          <p:nvPr/>
        </p:nvSpPr>
        <p:spPr>
          <a:xfrm>
            <a:off x="488635" y="3256723"/>
            <a:ext cx="3836504" cy="3154710"/>
          </a:xfrm>
          <a:prstGeom prst="rect">
            <a:avLst/>
          </a:prstGeom>
          <a:noFill/>
        </p:spPr>
        <p:txBody>
          <a:bodyPr wrap="square" rtlCol="0">
            <a:spAutoFit/>
          </a:bodyPr>
          <a:lstStyle/>
          <a:p>
            <a:r>
              <a:rPr lang="es-ES" sz="19900" b="1" dirty="0" smtClean="0">
                <a:latin typeface="Century Gothic" panose="020B0502020202020204" pitchFamily="34" charset="0"/>
              </a:rPr>
              <a:t>04</a:t>
            </a:r>
            <a:endParaRPr lang="es-ES" b="1" dirty="0">
              <a:latin typeface="Century Gothic" panose="020B0502020202020204" pitchFamily="34" charset="0"/>
            </a:endParaRPr>
          </a:p>
        </p:txBody>
      </p:sp>
      <p:sp>
        <p:nvSpPr>
          <p:cNvPr id="9" name="CuadroTexto 6">
            <a:extLst>
              <a:ext uri="{FF2B5EF4-FFF2-40B4-BE49-F238E27FC236}">
                <a16:creationId xmlns="" xmlns:a16="http://schemas.microsoft.com/office/drawing/2014/main" id="{D320C7E3-E218-4D5B-99BC-C3DA8E87338B}"/>
              </a:ext>
            </a:extLst>
          </p:cNvPr>
          <p:cNvSpPr txBox="1"/>
          <p:nvPr/>
        </p:nvSpPr>
        <p:spPr>
          <a:xfrm>
            <a:off x="3453501" y="5082785"/>
            <a:ext cx="8350572" cy="830997"/>
          </a:xfrm>
          <a:prstGeom prst="rect">
            <a:avLst/>
          </a:prstGeom>
          <a:noFill/>
        </p:spPr>
        <p:txBody>
          <a:bodyPr wrap="square" rtlCol="0">
            <a:spAutoFit/>
          </a:bodyPr>
          <a:lstStyle/>
          <a:p>
            <a:r>
              <a:rPr lang="es-ES" sz="4800" b="1" dirty="0" smtClean="0">
                <a:latin typeface="Century Gothic" panose="020B0502020202020204" pitchFamily="34" charset="0"/>
              </a:rPr>
              <a:t>Planes de Formación</a:t>
            </a:r>
            <a:endParaRPr lang="es-ES" b="1" dirty="0">
              <a:latin typeface="Century Gothic" panose="020B0502020202020204" pitchFamily="34" charset="0"/>
            </a:endParaRPr>
          </a:p>
        </p:txBody>
      </p:sp>
      <p:sp>
        <p:nvSpPr>
          <p:cNvPr id="10" name="Slide Number Placeholder 9">
            <a:extLst>
              <a:ext uri="{FF2B5EF4-FFF2-40B4-BE49-F238E27FC236}">
                <a16:creationId xmlns="" xmlns:a16="http://schemas.microsoft.com/office/drawing/2014/main" id="{D98CE886-E63E-414C-BB9A-49917F43541D}"/>
              </a:ext>
            </a:extLst>
          </p:cNvPr>
          <p:cNvSpPr>
            <a:spLocks noGrp="1"/>
          </p:cNvSpPr>
          <p:nvPr>
            <p:ph type="sldNum" sz="quarter" idx="10"/>
          </p:nvPr>
        </p:nvSpPr>
        <p:spPr/>
        <p:txBody>
          <a:bodyPr/>
          <a:lstStyle/>
          <a:p>
            <a:fld id="{8EBCD2D7-2264-443C-98A9-DC2D1FCFBC5E}" type="slidenum">
              <a:rPr lang="es-ES" smtClean="0"/>
              <a:t>27</a:t>
            </a:fld>
            <a:endParaRPr lang="es-ES" dirty="0"/>
          </a:p>
        </p:txBody>
      </p:sp>
      <p:sp>
        <p:nvSpPr>
          <p:cNvPr id="5" name="Rectángulo 4"/>
          <p:cNvSpPr/>
          <p:nvPr/>
        </p:nvSpPr>
        <p:spPr>
          <a:xfrm>
            <a:off x="215750" y="1552806"/>
            <a:ext cx="11837324" cy="1077218"/>
          </a:xfrm>
          <a:prstGeom prst="rect">
            <a:avLst/>
          </a:prstGeom>
        </p:spPr>
        <p:txBody>
          <a:bodyPr wrap="square">
            <a:spAutoFit/>
          </a:bodyPr>
          <a:lstStyle/>
          <a:p>
            <a:r>
              <a:rPr lang="es-ES" sz="2400" dirty="0">
                <a:solidFill>
                  <a:schemeClr val="bg1"/>
                </a:solidFill>
                <a:latin typeface="Arial Black"/>
              </a:rPr>
              <a:t>PLAN DE FORMACIÓN DEL SNE. COMUNIDAD DE MADRID (2021-2023</a:t>
            </a:r>
            <a:r>
              <a:rPr lang="es-ES" sz="2400" dirty="0" smtClean="0">
                <a:solidFill>
                  <a:schemeClr val="bg1"/>
                </a:solidFill>
                <a:latin typeface="Arial Black"/>
              </a:rPr>
              <a:t>)</a:t>
            </a:r>
          </a:p>
          <a:p>
            <a:pPr algn="ctr"/>
            <a:endParaRPr lang="es-ES" sz="2000" b="1" i="1" dirty="0" smtClean="0">
              <a:solidFill>
                <a:schemeClr val="bg1"/>
              </a:solidFill>
            </a:endParaRPr>
          </a:p>
          <a:p>
            <a:pPr algn="ctr"/>
            <a:r>
              <a:rPr lang="es-ES" sz="2000" b="1" i="1" dirty="0" smtClean="0">
                <a:solidFill>
                  <a:schemeClr val="bg1"/>
                </a:solidFill>
              </a:rPr>
              <a:t>COMPONENTE </a:t>
            </a:r>
            <a:r>
              <a:rPr lang="es-ES" sz="2000" b="1" i="1" dirty="0">
                <a:solidFill>
                  <a:schemeClr val="bg1"/>
                </a:solidFill>
              </a:rPr>
              <a:t>23.I5 Gobernanza e impulso a las políticas de apoyo a la activación para el empleo</a:t>
            </a:r>
            <a:r>
              <a:rPr lang="es-ES" sz="2000" b="1" i="1" dirty="0" smtClean="0">
                <a:solidFill>
                  <a:schemeClr val="bg1"/>
                </a:solidFill>
              </a:rPr>
              <a:t>.</a:t>
            </a:r>
            <a:endParaRPr lang="es-ES" sz="2000" b="1" i="1" dirty="0">
              <a:solidFill>
                <a:schemeClr val="bg1"/>
              </a:solidFill>
            </a:endParaRPr>
          </a:p>
        </p:txBody>
      </p:sp>
      <p:pic>
        <p:nvPicPr>
          <p:cNvPr id="7" name="Picture 2" descr="dg_servicio_publico de_empl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26" y="6089962"/>
            <a:ext cx="1289852" cy="4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321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ELABORACIÓN DEL PLAN DE FORMACIÓN</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28</a:t>
            </a:fld>
            <a:endParaRPr lang="es-ES" dirty="0"/>
          </a:p>
        </p:txBody>
      </p:sp>
      <p:sp>
        <p:nvSpPr>
          <p:cNvPr id="6" name="Rectángulo 5"/>
          <p:cNvSpPr/>
          <p:nvPr/>
        </p:nvSpPr>
        <p:spPr>
          <a:xfrm>
            <a:off x="358885" y="1170715"/>
            <a:ext cx="11278647" cy="4678204"/>
          </a:xfrm>
          <a:prstGeom prst="rect">
            <a:avLst/>
          </a:prstGeom>
        </p:spPr>
        <p:txBody>
          <a:bodyPr wrap="square">
            <a:spAutoFit/>
          </a:bodyPr>
          <a:lstStyle/>
          <a:p>
            <a:pPr marL="342900" indent="-342900" algn="just">
              <a:spcBef>
                <a:spcPts val="1200"/>
              </a:spcBef>
              <a:spcAft>
                <a:spcPts val="1200"/>
              </a:spcAft>
              <a:buBlip>
                <a:blip r:embed="rId3"/>
              </a:buBlip>
            </a:pPr>
            <a:r>
              <a:rPr lang="es-ES" b="1" dirty="0">
                <a:solidFill>
                  <a:srgbClr val="000000"/>
                </a:solidFill>
                <a:latin typeface="Arial" panose="020B0604020202020204" pitchFamily="34" charset="0"/>
                <a:cs typeface="Arial" panose="020B0604020202020204" pitchFamily="34" charset="0"/>
              </a:rPr>
              <a:t>SE REALIZA MEDIANTE EL CRUCE DE LOS REGISTROS DE FORMACIÓN YA REALIZADA POR CADA EMPLEADO Y LOS CURSOS PRIORITARIOS (RECOMENDADOS) QUE TIENE DEFINIDOS PARA ESTAR CAPACITADO EN EL PERFIL DE CUALIFACIÓN ASIGNADO.</a:t>
            </a:r>
          </a:p>
          <a:p>
            <a:pPr marL="342900" indent="-342900" algn="just">
              <a:spcBef>
                <a:spcPts val="1200"/>
              </a:spcBef>
              <a:spcAft>
                <a:spcPts val="1200"/>
              </a:spcAft>
              <a:buBlip>
                <a:blip r:embed="rId3"/>
              </a:buBlip>
            </a:pPr>
            <a:r>
              <a:rPr lang="es-ES" b="1" dirty="0">
                <a:solidFill>
                  <a:srgbClr val="000000"/>
                </a:solidFill>
                <a:latin typeface="Arial" panose="020B0604020202020204" pitchFamily="34" charset="0"/>
                <a:cs typeface="Arial" panose="020B0604020202020204" pitchFamily="34" charset="0"/>
              </a:rPr>
              <a:t>LA BBDD PERMITE OBTENER UN LISTADO DE TODOS LOS CURSOS Y EL NÚMERO TOTAL DE PERSONAS QUE DEBEN REALIZARLO Y QUE PERMITE OBTENER EL NÚMERO DE CONVOCATORIAS NECESARIAS.</a:t>
            </a:r>
          </a:p>
          <a:p>
            <a:pPr marL="342900" indent="-342900" algn="just">
              <a:spcBef>
                <a:spcPts val="1200"/>
              </a:spcBef>
              <a:spcAft>
                <a:spcPts val="1200"/>
              </a:spcAft>
              <a:buBlip>
                <a:blip r:embed="rId3"/>
              </a:buBlip>
            </a:pPr>
            <a:r>
              <a:rPr lang="es-ES" b="1" dirty="0">
                <a:solidFill>
                  <a:srgbClr val="000000"/>
                </a:solidFill>
                <a:latin typeface="Arial" panose="020B0604020202020204" pitchFamily="34" charset="0"/>
                <a:cs typeface="Arial" panose="020B0604020202020204" pitchFamily="34" charset="0"/>
              </a:rPr>
              <a:t>LA BBDD TAMBIÉN PERMITE OBTENER EL LISTADOS DE LAS PERSONAS QUE DEBEN SER CONVOCADAS A CADA CURSO CON SUS DATOS DE CONTACTO</a:t>
            </a:r>
            <a:r>
              <a:rPr lang="es-ES" b="1" dirty="0" smtClean="0">
                <a:solidFill>
                  <a:srgbClr val="000000"/>
                </a:solidFill>
                <a:latin typeface="Arial" panose="020B0604020202020204" pitchFamily="34" charset="0"/>
                <a:cs typeface="Arial" panose="020B0604020202020204" pitchFamily="34" charset="0"/>
              </a:rPr>
              <a:t>.</a:t>
            </a:r>
          </a:p>
          <a:p>
            <a:pPr marL="342900" indent="-342900" algn="just">
              <a:spcBef>
                <a:spcPts val="1200"/>
              </a:spcBef>
              <a:spcAft>
                <a:spcPts val="1200"/>
              </a:spcAft>
              <a:buBlip>
                <a:blip r:embed="rId3"/>
              </a:buBlip>
            </a:pPr>
            <a:r>
              <a:rPr lang="es-ES" b="1" dirty="0" smtClean="0">
                <a:solidFill>
                  <a:srgbClr val="000000"/>
                </a:solidFill>
                <a:latin typeface="Arial" panose="020B0604020202020204" pitchFamily="34" charset="0"/>
                <a:cs typeface="Arial" panose="020B0604020202020204" pitchFamily="34" charset="0"/>
              </a:rPr>
              <a:t>PRINCIPALES SALIDAS:</a:t>
            </a:r>
            <a:endParaRPr lang="es-ES" b="1" dirty="0">
              <a:solidFill>
                <a:srgbClr val="000000"/>
              </a:solidFill>
              <a:latin typeface="Arial" panose="020B0604020202020204" pitchFamily="34" charset="0"/>
              <a:cs typeface="Arial" panose="020B0604020202020204" pitchFamily="34" charset="0"/>
            </a:endParaRPr>
          </a:p>
          <a:p>
            <a:pPr marL="1257300" lvl="2" indent="-342900" algn="just">
              <a:spcBef>
                <a:spcPts val="1200"/>
              </a:spcBef>
              <a:spcAft>
                <a:spcPts val="1200"/>
              </a:spcAft>
              <a:buBlip>
                <a:blip r:embed="rId3"/>
              </a:buBlip>
            </a:pPr>
            <a:r>
              <a:rPr lang="es-ES" b="1" dirty="0" smtClean="0">
                <a:solidFill>
                  <a:srgbClr val="000000"/>
                </a:solidFill>
                <a:latin typeface="Arial" panose="020B0604020202020204" pitchFamily="34" charset="0"/>
                <a:cs typeface="Arial" panose="020B0604020202020204" pitchFamily="34" charset="0"/>
              </a:rPr>
              <a:t>PLANES INDIVIDUALIZADOS DE CADA EMPLEADO</a:t>
            </a:r>
          </a:p>
          <a:p>
            <a:pPr marL="1257300" lvl="2" indent="-342900" algn="just">
              <a:spcBef>
                <a:spcPts val="1200"/>
              </a:spcBef>
              <a:spcAft>
                <a:spcPts val="1200"/>
              </a:spcAft>
              <a:buBlip>
                <a:blip r:embed="rId3"/>
              </a:buBlip>
            </a:pPr>
            <a:r>
              <a:rPr lang="es-ES" b="1" dirty="0" smtClean="0">
                <a:solidFill>
                  <a:srgbClr val="000000"/>
                </a:solidFill>
                <a:latin typeface="Arial" panose="020B0604020202020204" pitchFamily="34" charset="0"/>
                <a:cs typeface="Arial" panose="020B0604020202020204" pitchFamily="34" charset="0"/>
              </a:rPr>
              <a:t>PLAN GLOBAL DE CURSOS A EJECUTAR</a:t>
            </a:r>
            <a:endParaRPr lang="es-ES"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088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122530" y="1415240"/>
            <a:ext cx="7706057" cy="4071378"/>
          </a:xfrm>
          <a:prstGeom prst="rect">
            <a:avLst/>
          </a:prstGeom>
        </p:spPr>
      </p:pic>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smtClean="0">
                <a:latin typeface="Arial Black"/>
              </a:rPr>
              <a:t>PLAN DE FORMACIÓN INDIVIDUALIZADO </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29</a:t>
            </a:fld>
            <a:endParaRPr lang="es-ES" dirty="0"/>
          </a:p>
        </p:txBody>
      </p:sp>
      <p:sp>
        <p:nvSpPr>
          <p:cNvPr id="7" name="Rectángulo redondeado 6"/>
          <p:cNvSpPr/>
          <p:nvPr/>
        </p:nvSpPr>
        <p:spPr>
          <a:xfrm>
            <a:off x="909801" y="1009771"/>
            <a:ext cx="1242652" cy="4054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IDENTIFICACIÓN DEL EMPLEADO PÚBLICO</a:t>
            </a:r>
          </a:p>
        </p:txBody>
      </p:sp>
      <p:cxnSp>
        <p:nvCxnSpPr>
          <p:cNvPr id="8" name="Conector recto de flecha 7"/>
          <p:cNvCxnSpPr/>
          <p:nvPr/>
        </p:nvCxnSpPr>
        <p:spPr>
          <a:xfrm>
            <a:off x="1432147" y="1523894"/>
            <a:ext cx="891396" cy="315390"/>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Rectángulo redondeado 8"/>
          <p:cNvSpPr/>
          <p:nvPr/>
        </p:nvSpPr>
        <p:spPr>
          <a:xfrm>
            <a:off x="288475" y="3727656"/>
            <a:ext cx="1242652" cy="4054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TÍTULO DEL CURSO</a:t>
            </a:r>
          </a:p>
        </p:txBody>
      </p:sp>
      <p:cxnSp>
        <p:nvCxnSpPr>
          <p:cNvPr id="10" name="Conector recto de flecha 9"/>
          <p:cNvCxnSpPr>
            <a:stCxn id="9" idx="3"/>
          </p:cNvCxnSpPr>
          <p:nvPr/>
        </p:nvCxnSpPr>
        <p:spPr>
          <a:xfrm flipV="1">
            <a:off x="1531127" y="3783985"/>
            <a:ext cx="792416" cy="146406"/>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Rectángulo redondeado 10"/>
          <p:cNvSpPr/>
          <p:nvPr/>
        </p:nvSpPr>
        <p:spPr>
          <a:xfrm>
            <a:off x="9858510" y="1063996"/>
            <a:ext cx="1645920" cy="4054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a:solidFill>
                  <a:schemeClr val="tx1"/>
                </a:solidFill>
                <a:latin typeface="Arial" panose="020B0604020202020204" pitchFamily="34" charset="0"/>
                <a:cs typeface="Arial" panose="020B0604020202020204" pitchFamily="34" charset="0"/>
              </a:rPr>
              <a:t>FECHA DE REALIZACIÓN DEL CURSO O CONVALIDACIÓN DEL MISMO</a:t>
            </a:r>
          </a:p>
        </p:txBody>
      </p:sp>
      <p:cxnSp>
        <p:nvCxnSpPr>
          <p:cNvPr id="12" name="Conector recto de flecha 11"/>
          <p:cNvCxnSpPr/>
          <p:nvPr/>
        </p:nvCxnSpPr>
        <p:spPr>
          <a:xfrm flipH="1">
            <a:off x="8220173" y="1584316"/>
            <a:ext cx="2507365" cy="1953104"/>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3" name="Rectángulo redondeado 12"/>
          <p:cNvSpPr/>
          <p:nvPr/>
        </p:nvSpPr>
        <p:spPr>
          <a:xfrm>
            <a:off x="9828587" y="2720340"/>
            <a:ext cx="1935480" cy="5336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dirty="0" smtClean="0">
                <a:solidFill>
                  <a:schemeClr val="tx1"/>
                </a:solidFill>
                <a:latin typeface="Arial" panose="020B0604020202020204" pitchFamily="34" charset="0"/>
                <a:cs typeface="Arial" panose="020B0604020202020204" pitchFamily="34" charset="0"/>
              </a:rPr>
              <a:t>CURSO PRIORITARIO O RECOMENDADO EN SU FERFIL</a:t>
            </a:r>
            <a:endParaRPr lang="es-ES" sz="700" dirty="0">
              <a:solidFill>
                <a:schemeClr val="tx1"/>
              </a:solidFill>
              <a:latin typeface="Arial" panose="020B0604020202020204" pitchFamily="34" charset="0"/>
              <a:cs typeface="Arial" panose="020B0604020202020204" pitchFamily="34" charset="0"/>
            </a:endParaRPr>
          </a:p>
        </p:txBody>
      </p:sp>
      <p:cxnSp>
        <p:nvCxnSpPr>
          <p:cNvPr id="14" name="Conector recto de flecha 13"/>
          <p:cNvCxnSpPr/>
          <p:nvPr/>
        </p:nvCxnSpPr>
        <p:spPr>
          <a:xfrm flipH="1">
            <a:off x="9558930" y="3288009"/>
            <a:ext cx="1809796" cy="441525"/>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5" name="5 Imagen"/>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76969" y="3917733"/>
            <a:ext cx="1080120" cy="1186113"/>
          </a:xfrm>
          <a:prstGeom prst="rect">
            <a:avLst/>
          </a:prstGeom>
        </p:spPr>
      </p:pic>
    </p:spTree>
    <p:extLst>
      <p:ext uri="{BB962C8B-B14F-4D97-AF65-F5344CB8AC3E}">
        <p14:creationId xmlns:p14="http://schemas.microsoft.com/office/powerpoint/2010/main" val="246190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979024A-BB24-4DDC-B6CC-FE8546C7F3FE}"/>
              </a:ext>
            </a:extLst>
          </p:cNvPr>
          <p:cNvSpPr txBox="1"/>
          <p:nvPr/>
        </p:nvSpPr>
        <p:spPr>
          <a:xfrm>
            <a:off x="488635" y="3256723"/>
            <a:ext cx="3836504" cy="3154710"/>
          </a:xfrm>
          <a:prstGeom prst="rect">
            <a:avLst/>
          </a:prstGeom>
          <a:noFill/>
        </p:spPr>
        <p:txBody>
          <a:bodyPr wrap="square" rtlCol="0">
            <a:spAutoFit/>
          </a:bodyPr>
          <a:lstStyle/>
          <a:p>
            <a:r>
              <a:rPr lang="es-ES" sz="19900" b="1" dirty="0">
                <a:latin typeface="Century Gothic" panose="020B0502020202020204" pitchFamily="34" charset="0"/>
              </a:rPr>
              <a:t>01</a:t>
            </a:r>
            <a:endParaRPr lang="es-ES" b="1" dirty="0">
              <a:latin typeface="Century Gothic" panose="020B0502020202020204" pitchFamily="34" charset="0"/>
            </a:endParaRPr>
          </a:p>
        </p:txBody>
      </p:sp>
      <p:sp>
        <p:nvSpPr>
          <p:cNvPr id="9" name="CuadroTexto 6">
            <a:extLst>
              <a:ext uri="{FF2B5EF4-FFF2-40B4-BE49-F238E27FC236}">
                <a16:creationId xmlns="" xmlns:a16="http://schemas.microsoft.com/office/drawing/2014/main" id="{D320C7E3-E218-4D5B-99BC-C3DA8E87338B}"/>
              </a:ext>
            </a:extLst>
          </p:cNvPr>
          <p:cNvSpPr txBox="1"/>
          <p:nvPr/>
        </p:nvSpPr>
        <p:spPr>
          <a:xfrm>
            <a:off x="3453501" y="5082785"/>
            <a:ext cx="7996377" cy="830997"/>
          </a:xfrm>
          <a:prstGeom prst="rect">
            <a:avLst/>
          </a:prstGeom>
          <a:noFill/>
        </p:spPr>
        <p:txBody>
          <a:bodyPr wrap="square" rtlCol="0">
            <a:spAutoFit/>
          </a:bodyPr>
          <a:lstStyle/>
          <a:p>
            <a:r>
              <a:rPr lang="es-ES" sz="4800" b="1" dirty="0" smtClean="0">
                <a:latin typeface="Century Gothic" panose="020B0502020202020204" pitchFamily="34" charset="0"/>
              </a:rPr>
              <a:t>Introducción </a:t>
            </a:r>
            <a:endParaRPr lang="es-ES" b="1" dirty="0">
              <a:latin typeface="Century Gothic" panose="020B0502020202020204" pitchFamily="34" charset="0"/>
            </a:endParaRPr>
          </a:p>
        </p:txBody>
      </p:sp>
      <p:sp>
        <p:nvSpPr>
          <p:cNvPr id="10" name="Slide Number Placeholder 9">
            <a:extLst>
              <a:ext uri="{FF2B5EF4-FFF2-40B4-BE49-F238E27FC236}">
                <a16:creationId xmlns="" xmlns:a16="http://schemas.microsoft.com/office/drawing/2014/main" id="{D98CE886-E63E-414C-BB9A-49917F43541D}"/>
              </a:ext>
            </a:extLst>
          </p:cNvPr>
          <p:cNvSpPr>
            <a:spLocks noGrp="1"/>
          </p:cNvSpPr>
          <p:nvPr>
            <p:ph type="sldNum" sz="quarter" idx="10"/>
          </p:nvPr>
        </p:nvSpPr>
        <p:spPr/>
        <p:txBody>
          <a:bodyPr/>
          <a:lstStyle/>
          <a:p>
            <a:fld id="{8EBCD2D7-2264-443C-98A9-DC2D1FCFBC5E}" type="slidenum">
              <a:rPr lang="es-ES" smtClean="0"/>
              <a:t>3</a:t>
            </a:fld>
            <a:endParaRPr lang="es-ES" dirty="0"/>
          </a:p>
        </p:txBody>
      </p:sp>
      <p:sp>
        <p:nvSpPr>
          <p:cNvPr id="2" name="Rectángulo 1"/>
          <p:cNvSpPr/>
          <p:nvPr/>
        </p:nvSpPr>
        <p:spPr>
          <a:xfrm>
            <a:off x="215750" y="1552806"/>
            <a:ext cx="11837324" cy="1077218"/>
          </a:xfrm>
          <a:prstGeom prst="rect">
            <a:avLst/>
          </a:prstGeom>
        </p:spPr>
        <p:txBody>
          <a:bodyPr wrap="square">
            <a:spAutoFit/>
          </a:bodyPr>
          <a:lstStyle/>
          <a:p>
            <a:r>
              <a:rPr lang="es-ES" sz="2400" dirty="0">
                <a:solidFill>
                  <a:schemeClr val="bg1"/>
                </a:solidFill>
                <a:latin typeface="Arial Black"/>
              </a:rPr>
              <a:t>PLAN DE FORMACIÓN DEL SNE. COMUNIDAD DE MADRID (2021-2023</a:t>
            </a:r>
            <a:r>
              <a:rPr lang="es-ES" sz="2400" dirty="0" smtClean="0">
                <a:solidFill>
                  <a:schemeClr val="bg1"/>
                </a:solidFill>
                <a:latin typeface="Arial Black"/>
              </a:rPr>
              <a:t>)</a:t>
            </a:r>
          </a:p>
          <a:p>
            <a:pPr algn="ctr"/>
            <a:endParaRPr lang="es-ES" sz="2000" b="1" i="1" dirty="0" smtClean="0">
              <a:solidFill>
                <a:schemeClr val="bg1"/>
              </a:solidFill>
            </a:endParaRPr>
          </a:p>
          <a:p>
            <a:pPr algn="ctr"/>
            <a:r>
              <a:rPr lang="es-ES" sz="2000" b="1" i="1" dirty="0" smtClean="0">
                <a:solidFill>
                  <a:schemeClr val="bg1"/>
                </a:solidFill>
              </a:rPr>
              <a:t>COMPONENTE </a:t>
            </a:r>
            <a:r>
              <a:rPr lang="es-ES" sz="2000" b="1" i="1" dirty="0">
                <a:solidFill>
                  <a:schemeClr val="bg1"/>
                </a:solidFill>
              </a:rPr>
              <a:t>23.I5 Gobernanza e impulso a las políticas de apoyo a la activación para el empleo</a:t>
            </a:r>
            <a:r>
              <a:rPr lang="es-ES" sz="2000" b="1" i="1" dirty="0" smtClean="0">
                <a:solidFill>
                  <a:schemeClr val="bg1"/>
                </a:solidFill>
              </a:rPr>
              <a:t>.</a:t>
            </a:r>
            <a:endParaRPr lang="es-ES" sz="2000" b="1" i="1" dirty="0">
              <a:solidFill>
                <a:schemeClr val="bg1"/>
              </a:solidFill>
            </a:endParaRPr>
          </a:p>
        </p:txBody>
      </p:sp>
      <p:pic>
        <p:nvPicPr>
          <p:cNvPr id="7" name="Picture 2" descr="dg_servicio_publico de_empl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26" y="6089962"/>
            <a:ext cx="1289852" cy="4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628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a:latin typeface="Arial Black"/>
              </a:rPr>
              <a:t>ELABORACIÓN DEL PLAN DE FORMACIÓN</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30</a:t>
            </a:fld>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167759722"/>
              </p:ext>
            </p:extLst>
          </p:nvPr>
        </p:nvGraphicFramePr>
        <p:xfrm>
          <a:off x="1696986" y="980309"/>
          <a:ext cx="8811986" cy="4867010"/>
        </p:xfrm>
        <a:graphic>
          <a:graphicData uri="http://schemas.openxmlformats.org/drawingml/2006/table">
            <a:tbl>
              <a:tblPr/>
              <a:tblGrid>
                <a:gridCol w="419921">
                  <a:extLst>
                    <a:ext uri="{9D8B030D-6E8A-4147-A177-3AD203B41FA5}">
                      <a16:colId xmlns="" xmlns:a16="http://schemas.microsoft.com/office/drawing/2014/main" val="3058892122"/>
                    </a:ext>
                  </a:extLst>
                </a:gridCol>
                <a:gridCol w="502633">
                  <a:extLst>
                    <a:ext uri="{9D8B030D-6E8A-4147-A177-3AD203B41FA5}">
                      <a16:colId xmlns="" xmlns:a16="http://schemas.microsoft.com/office/drawing/2014/main" val="738433778"/>
                    </a:ext>
                  </a:extLst>
                </a:gridCol>
                <a:gridCol w="648969">
                  <a:extLst>
                    <a:ext uri="{9D8B030D-6E8A-4147-A177-3AD203B41FA5}">
                      <a16:colId xmlns="" xmlns:a16="http://schemas.microsoft.com/office/drawing/2014/main" val="3567986580"/>
                    </a:ext>
                  </a:extLst>
                </a:gridCol>
                <a:gridCol w="451734">
                  <a:extLst>
                    <a:ext uri="{9D8B030D-6E8A-4147-A177-3AD203B41FA5}">
                      <a16:colId xmlns="" xmlns:a16="http://schemas.microsoft.com/office/drawing/2014/main" val="3893114728"/>
                    </a:ext>
                  </a:extLst>
                </a:gridCol>
                <a:gridCol w="2175957">
                  <a:extLst>
                    <a:ext uri="{9D8B030D-6E8A-4147-A177-3AD203B41FA5}">
                      <a16:colId xmlns="" xmlns:a16="http://schemas.microsoft.com/office/drawing/2014/main" val="472844425"/>
                    </a:ext>
                  </a:extLst>
                </a:gridCol>
                <a:gridCol w="489908">
                  <a:extLst>
                    <a:ext uri="{9D8B030D-6E8A-4147-A177-3AD203B41FA5}">
                      <a16:colId xmlns="" xmlns:a16="http://schemas.microsoft.com/office/drawing/2014/main" val="2027873413"/>
                    </a:ext>
                  </a:extLst>
                </a:gridCol>
                <a:gridCol w="3143047">
                  <a:extLst>
                    <a:ext uri="{9D8B030D-6E8A-4147-A177-3AD203B41FA5}">
                      <a16:colId xmlns="" xmlns:a16="http://schemas.microsoft.com/office/drawing/2014/main" val="2029299951"/>
                    </a:ext>
                  </a:extLst>
                </a:gridCol>
                <a:gridCol w="451734">
                  <a:extLst>
                    <a:ext uri="{9D8B030D-6E8A-4147-A177-3AD203B41FA5}">
                      <a16:colId xmlns="" xmlns:a16="http://schemas.microsoft.com/office/drawing/2014/main" val="1700655018"/>
                    </a:ext>
                  </a:extLst>
                </a:gridCol>
                <a:gridCol w="528083">
                  <a:extLst>
                    <a:ext uri="{9D8B030D-6E8A-4147-A177-3AD203B41FA5}">
                      <a16:colId xmlns="" xmlns:a16="http://schemas.microsoft.com/office/drawing/2014/main" val="4283433140"/>
                    </a:ext>
                  </a:extLst>
                </a:gridCol>
              </a:tblGrid>
              <a:tr h="284953">
                <a:tc>
                  <a:txBody>
                    <a:bodyPr/>
                    <a:lstStyle/>
                    <a:p>
                      <a:pPr algn="ctr" fontAlgn="ctr"/>
                      <a:r>
                        <a:rPr lang="es-ES" sz="450" b="1" i="0" u="none" strike="noStrike" dirty="0">
                          <a:solidFill>
                            <a:srgbClr val="FFFFFF"/>
                          </a:solidFill>
                          <a:effectLst/>
                          <a:latin typeface="Arial" panose="020B0604020202020204" pitchFamily="34" charset="0"/>
                        </a:rPr>
                        <a:t>AÑO</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S" sz="450" b="1" i="0" u="none" strike="noStrike">
                          <a:solidFill>
                            <a:srgbClr val="FFFFFF"/>
                          </a:solidFill>
                          <a:effectLst/>
                          <a:latin typeface="Arial" panose="020B0604020202020204" pitchFamily="34" charset="0"/>
                        </a:rPr>
                        <a:t>IDENTIFICADOR CCAA</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S" sz="450" b="1" i="0" u="none" strike="noStrike">
                          <a:solidFill>
                            <a:srgbClr val="FFFFFF"/>
                          </a:solidFill>
                          <a:effectLst/>
                          <a:latin typeface="Arial" panose="020B0604020202020204" pitchFamily="34" charset="0"/>
                        </a:rPr>
                        <a:t>CCAA</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S" sz="450" b="1" i="0" u="none" strike="noStrike">
                          <a:solidFill>
                            <a:srgbClr val="FFFFFF"/>
                          </a:solidFill>
                          <a:effectLst/>
                          <a:latin typeface="Arial" panose="020B0604020202020204" pitchFamily="34" charset="0"/>
                        </a:rPr>
                        <a:t>CÓDIGO ÁREA DE CAPACITACIÓN</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S" sz="450" b="1" i="0" u="none" strike="noStrike">
                          <a:solidFill>
                            <a:srgbClr val="FFFFFF"/>
                          </a:solidFill>
                          <a:effectLst/>
                          <a:latin typeface="Arial" panose="020B0604020202020204" pitchFamily="34" charset="0"/>
                        </a:rPr>
                        <a:t>DENOMINACIÓN ÁREA DE CAPACITACIÓN</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S" sz="450" b="1" i="0" u="none" strike="noStrike">
                          <a:solidFill>
                            <a:srgbClr val="FFFFFF"/>
                          </a:solidFill>
                          <a:effectLst/>
                          <a:latin typeface="Arial" panose="020B0604020202020204" pitchFamily="34" charset="0"/>
                        </a:rPr>
                        <a:t>CÓDIGO DE LA FORMACIÓN</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S" sz="450" b="1" i="0" u="none" strike="noStrike">
                          <a:solidFill>
                            <a:srgbClr val="FFFFFF"/>
                          </a:solidFill>
                          <a:effectLst/>
                          <a:latin typeface="Arial" panose="020B0604020202020204" pitchFamily="34" charset="0"/>
                        </a:rPr>
                        <a:t>DENOMINACIÓN  DE LA FORMACIÓN</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S" sz="450" b="1" i="0" u="none" strike="noStrike">
                          <a:solidFill>
                            <a:srgbClr val="FFFFFF"/>
                          </a:solidFill>
                          <a:effectLst/>
                          <a:latin typeface="Arial" panose="020B0604020202020204" pitchFamily="34" charset="0"/>
                        </a:rPr>
                        <a:t>Nº  EDICIONES PREVISTAS</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05496"/>
                    </a:solidFill>
                  </a:tcPr>
                </a:tc>
                <a:tc>
                  <a:txBody>
                    <a:bodyPr/>
                    <a:lstStyle/>
                    <a:p>
                      <a:pPr algn="ctr" fontAlgn="ctr"/>
                      <a:r>
                        <a:rPr lang="es-ES" sz="450" b="1" i="0" u="none" strike="noStrike">
                          <a:solidFill>
                            <a:srgbClr val="FFFFFF"/>
                          </a:solidFill>
                          <a:effectLst/>
                          <a:latin typeface="Arial" panose="020B0604020202020204" pitchFamily="34" charset="0"/>
                        </a:rPr>
                        <a:t>Nº PARTICIPANTES PREVISTOS</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05496"/>
                    </a:solidFill>
                  </a:tcPr>
                </a:tc>
                <a:extLst>
                  <a:ext uri="{0D108BD9-81ED-4DB2-BD59-A6C34878D82A}">
                    <a16:rowId xmlns="" xmlns:a16="http://schemas.microsoft.com/office/drawing/2014/main" val="2530554625"/>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450" b="0" i="0" u="none" strike="noStrike" dirty="0">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POLÍTICAS DE EMPLEO, NORMATIVAS Y PLANES ESTRATÉGICOS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AC01CM005</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LEY DE EMPLEO Y LEY DE FORMACIÓN PARA EL EMPLEO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2</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44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88477281"/>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dirty="0">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POLÍTICAS DE EMPLEO, NORMATIVAS Y PLANES ESTRATÉGICOS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AC01CM003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FONDOS EUROPEOS. PRTR. VERIFICACIONES UE</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5</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122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960604191"/>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POLÍTICAS DE EMPLEO, NORMATIVAS Y PLANES ESTRATÉGICOS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AC01CM002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EVALUACIÓN EX ANTE PARA LOS PROGRAMAS ESTRATÉGICOS (Plan Anual SEPE)</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992105213"/>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GESTIÓN ECONÓMICA. SUBVENCIONES. CONTRATOS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AC02CM002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INTRODUCCIÓN A LA GESTIÓN DE PRESUPUESTOS INGRESOS Y GASTOS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6</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168</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2833724803"/>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GESTIÓN ECONÓMICA. SUBVENCIONES. CONTRATOS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AC02CM001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CONTRATACIÓN, ENCARGOS Y CONVENIOS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26</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2221923689"/>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GESTIÓN ECONÓMICA. SUBVENCIONES. CONTRATOS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AC02CM003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SUBVENCIONES. TÉCNICAS DE AUDITORÍA</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6</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167</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2519037361"/>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dirty="0">
                          <a:solidFill>
                            <a:srgbClr val="000000"/>
                          </a:solidFill>
                          <a:effectLst/>
                          <a:latin typeface="Arial" panose="020B0604020202020204" pitchFamily="34" charset="0"/>
                        </a:rPr>
                        <a:t>ORIENTACIÓN PROFESIONAL Y PROSPECCIÓN DEL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AC03CM003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COMUNICACIÓN A TRAVÉS DE LAS REDES SOCIALES, WEB Y GESTIÓN DE CAMPAÑAS DE MEDIOS EN LA CM</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3</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73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639487964"/>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dirty="0">
                          <a:solidFill>
                            <a:srgbClr val="000000"/>
                          </a:solidFill>
                          <a:effectLst/>
                          <a:latin typeface="Arial" panose="020B0604020202020204" pitchFamily="34" charset="0"/>
                        </a:rPr>
                        <a:t>ORIENTACIÓN PROFESIONAL Y PROSPECCIÓN DEL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AC03CM004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ECONOMETRÍA BÁSICA Y ESTADÍSTICAS 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043140719"/>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ORIENTACIÓN PROFESIONAL Y PROSPECCIÓN DEL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dirty="0">
                          <a:solidFill>
                            <a:srgbClr val="000000"/>
                          </a:solidFill>
                          <a:effectLst/>
                          <a:latin typeface="Arial" panose="020B0604020202020204" pitchFamily="34" charset="0"/>
                        </a:rPr>
                        <a:t>AC03CM005</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EVALUACIÓN Y CALIDAD DE LOS SERVICIOS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4019424865"/>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ORIENTACIÓN PROFESIONAL Y PROSPECCIÓN DEL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dirty="0">
                          <a:solidFill>
                            <a:srgbClr val="000000"/>
                          </a:solidFill>
                          <a:effectLst/>
                          <a:latin typeface="Arial" panose="020B0604020202020204" pitchFamily="34" charset="0"/>
                        </a:rPr>
                        <a:t>AC03CM009</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PROCESOS DE FUNCIONAMIENTO DE OFICINAS DE EMPLEO. AVANZADO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6</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838330116"/>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ORIENTACIÓN PROFESIONAL Y PROSPECCIÓN DEL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AC03CM012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PROSPECCIÓN E IDENTIFICACIÓN DE NECESIDADES DE LOS EMPLEADORES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6</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912200627"/>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ORIENTACIÓN PROFESIONAL Y PROSPECCIÓN DEL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AC03CM002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dirty="0">
                          <a:solidFill>
                            <a:srgbClr val="000000"/>
                          </a:solidFill>
                          <a:effectLst/>
                          <a:latin typeface="Arial" panose="020B0604020202020204" pitchFamily="34" charset="0"/>
                        </a:rPr>
                        <a:t>CLASIFICACIÓN PROFESIONAL-CNO/ISCO-ESCO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14</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396</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3095045344"/>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ORIENTACIÓN PROFESIONAL Y PROSPECCIÓN DEL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AC03CM011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dirty="0">
                          <a:solidFill>
                            <a:srgbClr val="000000"/>
                          </a:solidFill>
                          <a:effectLst/>
                          <a:latin typeface="Arial" panose="020B0604020202020204" pitchFamily="34" charset="0"/>
                        </a:rPr>
                        <a:t>PROMOCIÓN DEL AUTOCONOCIMIENTO  EN SITUACIONES DE BÚSQUEDA DE EMPLEO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fontAlgn="ctr"/>
                      <a:r>
                        <a:rPr lang="es-ES" sz="450" b="0" i="0" u="none" strike="noStrike">
                          <a:solidFill>
                            <a:srgbClr val="000000"/>
                          </a:solidFill>
                          <a:effectLst/>
                          <a:latin typeface="Arial" panose="020B0604020202020204" pitchFamily="34" charset="0"/>
                        </a:rPr>
                        <a:t>6</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179</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853120092"/>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450" b="0" i="0" u="none" strike="noStrike">
                          <a:solidFill>
                            <a:srgbClr val="000000"/>
                          </a:solidFill>
                          <a:effectLst/>
                          <a:latin typeface="Arial" panose="020B0604020202020204" pitchFamily="34" charset="0"/>
                        </a:rPr>
                        <a:t>ORIENTACIÓN PROFESIONAL Y PROSPECCIÓN DEL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AC03CM007</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MINDFULLNES COMO MEJORA DE LOS PROCESOS ORIENTACIÓN LABORAL</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7</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196</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834575968"/>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450" b="0" i="0" u="none" strike="noStrike">
                          <a:solidFill>
                            <a:srgbClr val="000000"/>
                          </a:solidFill>
                          <a:effectLst/>
                          <a:latin typeface="Arial" panose="020B0604020202020204" pitchFamily="34" charset="0"/>
                        </a:rPr>
                        <a:t>ORIENTACIÓN PROFESIONAL Y PROSPECCIÓN DEL MERCADO DE TRABAJO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AC03CM006</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dirty="0">
                          <a:solidFill>
                            <a:srgbClr val="000000"/>
                          </a:solidFill>
                          <a:effectLst/>
                          <a:latin typeface="Arial" panose="020B0604020202020204" pitchFamily="34" charset="0"/>
                        </a:rPr>
                        <a:t>HERRAMIENTAS DE COACHING APLICADAS A LA ORIENTACIÓN LABORAL EN OFICINAS DE EMPLEO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7</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190</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2499447767"/>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es-ES" sz="450" b="0" i="0" u="none" strike="noStrike">
                          <a:solidFill>
                            <a:srgbClr val="000000"/>
                          </a:solidFill>
                          <a:effectLst/>
                          <a:latin typeface="Arial" panose="020B0604020202020204" pitchFamily="34" charset="0"/>
                        </a:rPr>
                        <a:t>COLOCACIÓN Y ASESORAMIENTO A EMPRESAS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fontAlgn="ctr"/>
                      <a:r>
                        <a:rPr lang="es-ES" sz="450" b="0" i="0" u="none" strike="noStrike">
                          <a:solidFill>
                            <a:srgbClr val="000000"/>
                          </a:solidFill>
                          <a:effectLst/>
                          <a:latin typeface="Arial" panose="020B0604020202020204" pitchFamily="34" charset="0"/>
                        </a:rPr>
                        <a:t>AC04CM003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MODALIDADES DE CONTRATOS E INCENTIVOS A LA CONTRATACIÓN</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5</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145</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3225536677"/>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dirty="0">
                          <a:solidFill>
                            <a:srgbClr val="000000"/>
                          </a:solidFill>
                          <a:effectLst/>
                          <a:latin typeface="Arial" panose="020B0604020202020204" pitchFamily="34" charset="0"/>
                        </a:rPr>
                        <a:t>COLOCACIÓN Y ASESORAMIENTO A EMPRESAS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AC04CM001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CAPTACIÓN Y FIDELIZACIÓN DE EMPRESAS EN OOEEs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3</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88</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59564333"/>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AC05</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FORMACIÓN Y CUALIFICACIÓN PARA EL EMPLEO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AC05CM003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dirty="0">
                          <a:solidFill>
                            <a:srgbClr val="000000"/>
                          </a:solidFill>
                          <a:effectLst/>
                          <a:latin typeface="Arial" panose="020B0604020202020204" pitchFamily="34" charset="0"/>
                        </a:rPr>
                        <a:t>GESTIÓN DE LA FORMACIÓN PROFESIONAL PARA EL EMPLEO. BÁSICO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4</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115</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252842860"/>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AC05</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FORMACIÓN Y CUALIFICACIÓN PARA EL EMPLEO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AC05CM002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GESTIÓN DE LA FORMACIÓN PROFESIONAL PARA EL EMPLEO. AVANZADO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5</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136</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379801061"/>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AC08</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dirty="0">
                          <a:solidFill>
                            <a:srgbClr val="000000"/>
                          </a:solidFill>
                          <a:effectLst/>
                          <a:latin typeface="Arial" panose="020B0604020202020204" pitchFamily="34" charset="0"/>
                        </a:rPr>
                        <a:t>PROCEDIMIENTO Y GESTIÓN ADMINISTRATIVA</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AC08CM001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LA ADMINISTRACIÓN PÚBLICA. PROTECCIÓN DE DATOS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3</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67</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536675025"/>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AC09</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ATENCIÓN A LOS USUARIOS DE LOS SPE</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AC09CM001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ATENCIÓN A LOS USUARIOS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5</a:t>
                      </a:r>
                    </a:p>
                  </a:txBody>
                  <a:tcPr marL="4246" marR="4246" marT="4246" marB="20381"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129</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730453951"/>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AC10</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COMPETENCIAS DIGITALES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AC10CM003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dirty="0">
                          <a:solidFill>
                            <a:srgbClr val="000000"/>
                          </a:solidFill>
                          <a:effectLst/>
                          <a:latin typeface="Arial" panose="020B0604020202020204" pitchFamily="34" charset="0"/>
                        </a:rPr>
                        <a:t>BIG DATA - CUADROS DE MANDO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a:noFill/>
                    </a:lnB>
                  </a:tcPr>
                </a:tc>
                <a:tc>
                  <a:txBody>
                    <a:bodyPr/>
                    <a:lstStyle/>
                    <a:p>
                      <a:pPr algn="ctr" fontAlgn="ctr"/>
                      <a:r>
                        <a:rPr lang="es-ES" sz="450" b="0" i="0" u="none" strike="noStrike">
                          <a:solidFill>
                            <a:srgbClr val="000000"/>
                          </a:solidFill>
                          <a:effectLst/>
                          <a:latin typeface="Arial" panose="020B0604020202020204" pitchFamily="34" charset="0"/>
                        </a:rPr>
                        <a:t>24</a:t>
                      </a:r>
                    </a:p>
                  </a:txBody>
                  <a:tcPr marL="4246" marR="4246" marT="4246" marB="20381" anchor="ctr">
                    <a:lnL>
                      <a:noFill/>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extLst>
                  <a:ext uri="{0D108BD9-81ED-4DB2-BD59-A6C34878D82A}">
                    <a16:rowId xmlns="" xmlns:a16="http://schemas.microsoft.com/office/drawing/2014/main" val="3390679785"/>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AC10</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COMPETENCIAS DIGITALES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AC10CM002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ANÁLISIS DE DATOS DE MERCADO DE TRABAJO CON SPSS Y LENGUAJE SQL + PYTHON</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14</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20772830"/>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AC10</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COMPETENCIAS DIGITALES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AC10CM010</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REALIZACIÓN DE PRESENTACIONES DE IMPACTO. HERRAMIENTAS INFORMÁTICAS AVANZADAS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74</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79012306"/>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AC10</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COMPETENCIAS DIGITALES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AC10CM005</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EXCEL NIVEL MEDIO, CERTIFICADO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8</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212</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510645482"/>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AC10</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COMPETENCIAS DIGITALES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AC10CM008</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dirty="0">
                          <a:solidFill>
                            <a:srgbClr val="000000"/>
                          </a:solidFill>
                          <a:effectLst/>
                          <a:latin typeface="Arial" panose="020B0604020202020204" pitchFamily="34" charset="0"/>
                        </a:rPr>
                        <a:t>METODOLOGÍA AGILE</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10</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363283010"/>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AC10</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COMPETENCIAS DIGITALES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AC10CM006</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HABILIDADES EN MARKETING DIGITAL</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2</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31</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648854177"/>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AC10</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COMPETENCIAS DIGITALES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AC10CM001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ÁMBITO LABORAL SIN PAPEL</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7</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202</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727150771"/>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COMPETENCIAS LINGÜÍSTICAS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AC11CM001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dirty="0">
                          <a:solidFill>
                            <a:srgbClr val="000000"/>
                          </a:solidFill>
                          <a:effectLst/>
                          <a:latin typeface="Arial" panose="020B0604020202020204" pitchFamily="34" charset="0"/>
                        </a:rPr>
                        <a:t>IDIOMAS PARA LA INTERMEDICACIÓN DEL SPE EN EUROPA</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4</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60</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515715357"/>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IGUALDAD DE GÉNERO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AC12CM001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ATENCIÓN A MUJERES VÍCTIMAS DE VIOLENCIA DE GÉNERO (HERRAMIENTAS)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5</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87</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325158996"/>
                  </a:ext>
                </a:extLst>
              </a:tr>
              <a:tr h="164323">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IGUALDAD DE GÉNERO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AC12CM002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TRANSVERSALIDAD DE GENERO. IGUALDAD DE OPORTUNIDADES. INTRODUCCIÓN A LA VIOLENCIA DE GÉNERO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dirty="0">
                          <a:solidFill>
                            <a:srgbClr val="000000"/>
                          </a:solidFill>
                          <a:effectLst/>
                          <a:latin typeface="Arial" panose="020B0604020202020204" pitchFamily="34" charset="0"/>
                        </a:rPr>
                        <a:t>5</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74</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801546390"/>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RECURSOS HUMANOS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AC14CM003</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LIDERAZGO Y GESTIÓN DE EQUIPOS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2</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34</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344427862"/>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RECURSOS HUMANOS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AC14CM002</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INTRODUCCIÓN AL COACHING COMO HERRAMIENTA DE APOYO A LA GESTIÓN DE EQUIPOS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dirty="0">
                          <a:solidFill>
                            <a:srgbClr val="000000"/>
                          </a:solidFill>
                          <a:effectLst/>
                          <a:latin typeface="Arial" panose="020B0604020202020204" pitchFamily="34" charset="0"/>
                        </a:rPr>
                        <a:t>9</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248</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952580838"/>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RECURSOS HUMANOS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AC14CM001</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INTRODUCCIÓN A LA PROGRAMACIÓN NEURO LINGÜÍSTICA "PNL"</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1</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7</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383984078"/>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es-ES" sz="450" b="0" i="0" u="none" strike="noStrike">
                          <a:solidFill>
                            <a:srgbClr val="000000"/>
                          </a:solidFill>
                          <a:effectLst/>
                          <a:latin typeface="Arial" panose="020B0604020202020204" pitchFamily="34" charset="0"/>
                        </a:rPr>
                        <a:t>RECURSOS HUMANOS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AC14CM005</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PROMOCIÓN DEL AUTOCUIDADO DEL PROFESIONAL Y EVASIÓN DEL SÍNDROME "BURNOUT"</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450" b="0" i="0" u="none" strike="noStrike" dirty="0">
                          <a:solidFill>
                            <a:srgbClr val="000000"/>
                          </a:solidFill>
                          <a:effectLst/>
                          <a:latin typeface="Arial" panose="020B0604020202020204" pitchFamily="34" charset="0"/>
                        </a:rPr>
                        <a:t>3</a:t>
                      </a:r>
                    </a:p>
                  </a:txBody>
                  <a:tcPr marL="4246" marR="4246" marT="4246" marB="20381"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ES" sz="450" b="0" i="0" u="none" strike="noStrike">
                          <a:solidFill>
                            <a:srgbClr val="000000"/>
                          </a:solidFill>
                          <a:effectLst/>
                          <a:latin typeface="Arial" panose="020B0604020202020204" pitchFamily="34" charset="0"/>
                        </a:rPr>
                        <a:t>75</a:t>
                      </a:r>
                    </a:p>
                  </a:txBody>
                  <a:tcPr marL="4246" marR="4246" marT="4246" marB="20381"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26157776"/>
                  </a:ext>
                </a:extLst>
              </a:tr>
              <a:tr h="123480">
                <a:tc>
                  <a:txBody>
                    <a:bodyPr/>
                    <a:lstStyle/>
                    <a:p>
                      <a:pPr algn="ctr" fontAlgn="ctr"/>
                      <a:r>
                        <a:rPr lang="es-ES" sz="450" b="0" i="0" u="none" strike="noStrike">
                          <a:solidFill>
                            <a:srgbClr val="000000"/>
                          </a:solidFill>
                          <a:effectLst/>
                          <a:latin typeface="Arial" panose="020B0604020202020204" pitchFamily="34" charset="0"/>
                        </a:rPr>
                        <a:t>2022-2023</a:t>
                      </a:r>
                    </a:p>
                  </a:txBody>
                  <a:tcPr marL="4246" marR="4246" marT="4246" marB="20381"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450" b="0" i="0" u="none" strike="noStrike">
                          <a:solidFill>
                            <a:srgbClr val="000000"/>
                          </a:solidFill>
                          <a:effectLst/>
                          <a:latin typeface="Arial" panose="020B0604020202020204" pitchFamily="34" charset="0"/>
                        </a:rPr>
                        <a:t>-</a:t>
                      </a:r>
                    </a:p>
                  </a:txBody>
                  <a:tcPr marL="4246" marR="4246" marT="4246" marB="20381" anchor="ctr">
                    <a:lnL>
                      <a:noFill/>
                    </a:lnL>
                    <a:lnR w="63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450" b="0" i="0" u="none" strike="noStrike">
                          <a:solidFill>
                            <a:srgbClr val="000000"/>
                          </a:solidFill>
                          <a:effectLst/>
                          <a:latin typeface="Arial" panose="020B0604020202020204" pitchFamily="34" charset="0"/>
                        </a:rPr>
                        <a:t>Comunidad de Madrid</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450" b="0" i="0" u="none" strike="noStrike">
                          <a:solidFill>
                            <a:srgbClr val="000000"/>
                          </a:solidFill>
                          <a:effectLst/>
                          <a:latin typeface="Arial" panose="020B0604020202020204" pitchFamily="34" charset="0"/>
                        </a:rPr>
                        <a:t>AC14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S" sz="450" b="0" i="0" u="none" strike="noStrike">
                          <a:solidFill>
                            <a:srgbClr val="000000"/>
                          </a:solidFill>
                          <a:effectLst/>
                          <a:latin typeface="Arial" panose="020B0604020202020204" pitchFamily="34" charset="0"/>
                        </a:rPr>
                        <a:t>RECURSOS HUMANOS</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450" b="0" i="0" u="none" strike="noStrike">
                          <a:solidFill>
                            <a:srgbClr val="000000"/>
                          </a:solidFill>
                          <a:effectLst/>
                          <a:latin typeface="Arial" panose="020B0604020202020204" pitchFamily="34" charset="0"/>
                        </a:rPr>
                        <a:t>AC14CM004</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450" b="0" i="0" u="none" strike="noStrike">
                          <a:solidFill>
                            <a:srgbClr val="000000"/>
                          </a:solidFill>
                          <a:effectLst/>
                          <a:latin typeface="Arial" panose="020B0604020202020204" pitchFamily="34" charset="0"/>
                        </a:rPr>
                        <a:t>NEUROLIDERAZGO Y PROCESOS DE CAMBIO</a:t>
                      </a:r>
                    </a:p>
                  </a:txBody>
                  <a:tcPr marL="4246" marR="4246" marT="4246" marB="20381"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450" b="0" i="0" u="none" strike="noStrike" dirty="0">
                          <a:solidFill>
                            <a:srgbClr val="000000"/>
                          </a:solidFill>
                          <a:effectLst/>
                          <a:latin typeface="Arial" panose="020B0604020202020204" pitchFamily="34" charset="0"/>
                        </a:rPr>
                        <a:t>9</a:t>
                      </a:r>
                    </a:p>
                  </a:txBody>
                  <a:tcPr marL="4246" marR="4246" marT="4246" marB="20381"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450" b="0" i="0" u="none" strike="noStrike">
                          <a:solidFill>
                            <a:srgbClr val="000000"/>
                          </a:solidFill>
                          <a:effectLst/>
                          <a:latin typeface="Arial" panose="020B0604020202020204" pitchFamily="34" charset="0"/>
                        </a:rPr>
                        <a:t>250</a:t>
                      </a:r>
                    </a:p>
                  </a:txBody>
                  <a:tcPr marL="4246" marR="4246" marT="4246" marB="20381"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45761814"/>
                  </a:ext>
                </a:extLst>
              </a:tr>
              <a:tr h="95934">
                <a:tc>
                  <a:txBody>
                    <a:bodyPr/>
                    <a:lstStyle/>
                    <a:p>
                      <a:pPr algn="l" fontAlgn="ctr"/>
                      <a:endParaRPr lang="es-ES" sz="450" b="0" i="0" u="none" strike="noStrike">
                        <a:solidFill>
                          <a:srgbClr val="000000"/>
                        </a:solidFill>
                        <a:effectLst/>
                        <a:latin typeface="Arial" panose="020B0604020202020204" pitchFamily="34" charset="0"/>
                      </a:endParaRPr>
                    </a:p>
                  </a:txBody>
                  <a:tcPr marL="4246" marR="4246" marT="4246" marB="20381"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450" b="0" i="0" u="none" strike="noStrike">
                        <a:solidFill>
                          <a:srgbClr val="000000"/>
                        </a:solidFill>
                        <a:effectLst/>
                        <a:latin typeface="Arial" panose="020B0604020202020204" pitchFamily="34" charset="0"/>
                      </a:endParaRPr>
                    </a:p>
                  </a:txBody>
                  <a:tcPr marL="4246" marR="4246" marT="4246" marB="20381"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450" b="0" i="0" u="none" strike="noStrike">
                        <a:solidFill>
                          <a:srgbClr val="000000"/>
                        </a:solidFill>
                        <a:effectLst/>
                        <a:latin typeface="Arial" panose="020B0604020202020204" pitchFamily="34" charset="0"/>
                      </a:endParaRPr>
                    </a:p>
                  </a:txBody>
                  <a:tcPr marL="4246" marR="4246" marT="4246" marB="20381"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450" b="0" i="0" u="none" strike="noStrike">
                        <a:solidFill>
                          <a:srgbClr val="000000"/>
                        </a:solidFill>
                        <a:effectLst/>
                        <a:latin typeface="Arial" panose="020B0604020202020204" pitchFamily="34" charset="0"/>
                      </a:endParaRPr>
                    </a:p>
                  </a:txBody>
                  <a:tcPr marL="4246" marR="4246" marT="4246" marB="20381"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450" b="0" i="0" u="none" strike="noStrike">
                        <a:solidFill>
                          <a:srgbClr val="000000"/>
                        </a:solidFill>
                        <a:effectLst/>
                        <a:latin typeface="Arial" panose="020B0604020202020204" pitchFamily="34" charset="0"/>
                      </a:endParaRPr>
                    </a:p>
                  </a:txBody>
                  <a:tcPr marL="4246" marR="4246" marT="4246" marB="20381"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450" b="0" i="0" u="none" strike="noStrike">
                        <a:solidFill>
                          <a:srgbClr val="000000"/>
                        </a:solidFill>
                        <a:effectLst/>
                        <a:latin typeface="Arial" panose="020B0604020202020204" pitchFamily="34" charset="0"/>
                      </a:endParaRPr>
                    </a:p>
                  </a:txBody>
                  <a:tcPr marL="4246" marR="4246" marT="4246" marB="20381"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450" b="0" i="0" u="none" strike="noStrike">
                        <a:solidFill>
                          <a:srgbClr val="000000"/>
                        </a:solidFill>
                        <a:effectLst/>
                        <a:latin typeface="Arial" panose="020B0604020202020204" pitchFamily="34" charset="0"/>
                      </a:endParaRPr>
                    </a:p>
                  </a:txBody>
                  <a:tcPr marL="4246" marR="4246" marT="4246" marB="20381"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450" b="0" i="0" u="none" strike="noStrike" dirty="0">
                          <a:solidFill>
                            <a:srgbClr val="000000"/>
                          </a:solidFill>
                          <a:effectLst/>
                          <a:latin typeface="Arial" panose="020B0604020202020204" pitchFamily="34" charset="0"/>
                        </a:rPr>
                        <a:t>148   </a:t>
                      </a:r>
                    </a:p>
                  </a:txBody>
                  <a:tcPr marL="4246" marR="4246" marT="4246" marB="20381"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450" b="0" i="0" u="none" strike="noStrike" dirty="0">
                          <a:solidFill>
                            <a:srgbClr val="000000"/>
                          </a:solidFill>
                          <a:effectLst/>
                          <a:latin typeface="Arial" panose="020B0604020202020204" pitchFamily="34" charset="0"/>
                        </a:rPr>
                        <a:t> 3.691   </a:t>
                      </a:r>
                    </a:p>
                  </a:txBody>
                  <a:tcPr marL="4246" marR="4246" marT="4246" marB="20381"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4275640870"/>
                  </a:ext>
                </a:extLst>
              </a:tr>
            </a:tbl>
          </a:graphicData>
        </a:graphic>
      </p:graphicFrame>
    </p:spTree>
    <p:extLst>
      <p:ext uri="{BB962C8B-B14F-4D97-AF65-F5344CB8AC3E}">
        <p14:creationId xmlns:p14="http://schemas.microsoft.com/office/powerpoint/2010/main" val="2423896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p>
            <a:fld id="{8EBCD2D7-2264-443C-98A9-DC2D1FCFBC5E}" type="slidenum">
              <a:rPr lang="es-ES" smtClean="0"/>
              <a:t>31</a:t>
            </a:fld>
            <a:endParaRPr lang="es-ES" dirty="0"/>
          </a:p>
        </p:txBody>
      </p:sp>
      <p:sp>
        <p:nvSpPr>
          <p:cNvPr id="3" name="Título 2"/>
          <p:cNvSpPr>
            <a:spLocks noGrp="1"/>
          </p:cNvSpPr>
          <p:nvPr>
            <p:ph type="ctrTitle"/>
          </p:nvPr>
        </p:nvSpPr>
        <p:spPr/>
        <p:txBody>
          <a:bodyPr/>
          <a:lstStyle/>
          <a:p>
            <a:endParaRPr lang="es-ES"/>
          </a:p>
        </p:txBody>
      </p:sp>
      <p:pic>
        <p:nvPicPr>
          <p:cNvPr id="4" name="Imagen 3"/>
          <p:cNvPicPr>
            <a:picLocks noChangeAspect="1"/>
          </p:cNvPicPr>
          <p:nvPr/>
        </p:nvPicPr>
        <p:blipFill>
          <a:blip r:embed="rId2"/>
          <a:stretch>
            <a:fillRect/>
          </a:stretch>
        </p:blipFill>
        <p:spPr>
          <a:xfrm>
            <a:off x="3120271" y="1047097"/>
            <a:ext cx="6693033" cy="4773957"/>
          </a:xfrm>
          <a:prstGeom prst="rect">
            <a:avLst/>
          </a:prstGeom>
        </p:spPr>
      </p:pic>
    </p:spTree>
    <p:extLst>
      <p:ext uri="{BB962C8B-B14F-4D97-AF65-F5344CB8AC3E}">
        <p14:creationId xmlns:p14="http://schemas.microsoft.com/office/powerpoint/2010/main" val="913499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smtClean="0">
                <a:latin typeface="Arial Black"/>
              </a:rPr>
              <a:t>EJECUCIÓN </a:t>
            </a:r>
            <a:r>
              <a:rPr lang="es-ES" sz="2300" dirty="0">
                <a:latin typeface="Arial Black"/>
              </a:rPr>
              <a:t>DEL PLAN DE FORMACIÓN</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32</a:t>
            </a:fld>
            <a:endParaRPr lang="es-ES" dirty="0"/>
          </a:p>
        </p:txBody>
      </p:sp>
      <p:sp>
        <p:nvSpPr>
          <p:cNvPr id="5" name="Rectángulo 4"/>
          <p:cNvSpPr/>
          <p:nvPr/>
        </p:nvSpPr>
        <p:spPr>
          <a:xfrm>
            <a:off x="358885" y="1133280"/>
            <a:ext cx="11278647" cy="3170099"/>
          </a:xfrm>
          <a:prstGeom prst="rect">
            <a:avLst/>
          </a:prstGeom>
        </p:spPr>
        <p:txBody>
          <a:bodyPr wrap="square">
            <a:spAutoFit/>
          </a:bodyPr>
          <a:lstStyle/>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EN FUNCIÓN DEL PRESUPUESTO, LAS CONVOCATORIAS NECESARIAS DE CADA CURSO SE ELABORA EL CALENDARIO O PROGRAMACIÓN.</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EN EL CASO DE LOS CURSOS INCLUIDOS EN EL MRR LOS CURSOS ESTÁN PREVISTOS </a:t>
            </a:r>
            <a:r>
              <a:rPr lang="es-ES" sz="2000" b="1" dirty="0" smtClean="0">
                <a:solidFill>
                  <a:srgbClr val="000000"/>
                </a:solidFill>
                <a:latin typeface="Arial" panose="020B0604020202020204" pitchFamily="34" charset="0"/>
                <a:cs typeface="Arial" panose="020B0604020202020204" pitchFamily="34" charset="0"/>
              </a:rPr>
              <a:t> EJECUTARLOS EN COLABORACIÓN CON </a:t>
            </a:r>
            <a:r>
              <a:rPr lang="es-ES" sz="2000" b="1" dirty="0">
                <a:solidFill>
                  <a:srgbClr val="000000"/>
                </a:solidFill>
                <a:latin typeface="Arial" panose="020B0604020202020204" pitchFamily="34" charset="0"/>
                <a:cs typeface="Arial" panose="020B0604020202020204" pitchFamily="34" charset="0"/>
              </a:rPr>
              <a:t>LA CÁMARA DE COMERCIO DE MADRID Y MADRID DIGITAL</a:t>
            </a:r>
            <a:r>
              <a:rPr lang="es-ES" sz="2000" b="1" dirty="0" smtClean="0">
                <a:solidFill>
                  <a:srgbClr val="000000"/>
                </a:solidFill>
                <a:latin typeface="Arial" panose="020B0604020202020204" pitchFamily="34" charset="0"/>
                <a:cs typeface="Arial" panose="020B0604020202020204" pitchFamily="34" charset="0"/>
              </a:rPr>
              <a:t>.</a:t>
            </a:r>
          </a:p>
          <a:p>
            <a:pPr marL="342900" indent="-342900" algn="just">
              <a:spcBef>
                <a:spcPts val="1200"/>
              </a:spcBef>
              <a:spcAft>
                <a:spcPts val="1200"/>
              </a:spcAft>
              <a:buBlip>
                <a:blip r:embed="rId3"/>
              </a:buBlip>
            </a:pPr>
            <a:r>
              <a:rPr lang="es-ES" sz="2000" b="1" dirty="0" smtClean="0">
                <a:solidFill>
                  <a:srgbClr val="000000"/>
                </a:solidFill>
                <a:latin typeface="Arial" panose="020B0604020202020204" pitchFamily="34" charset="0"/>
                <a:cs typeface="Arial" panose="020B0604020202020204" pitchFamily="34" charset="0"/>
              </a:rPr>
              <a:t>EL SEGUIMIENTO DEL PLAN CORRESPONDE A LA DGSPE.</a:t>
            </a:r>
          </a:p>
          <a:p>
            <a:pPr marL="342900" indent="-342900" algn="just">
              <a:spcBef>
                <a:spcPts val="1200"/>
              </a:spcBef>
              <a:spcAft>
                <a:spcPts val="1200"/>
              </a:spcAft>
              <a:buBlip>
                <a:blip r:embed="rId3"/>
              </a:buBlip>
            </a:pPr>
            <a:r>
              <a:rPr lang="es-ES" sz="2000" b="1" dirty="0" smtClean="0">
                <a:solidFill>
                  <a:srgbClr val="000000"/>
                </a:solidFill>
                <a:latin typeface="Arial" panose="020B0604020202020204" pitchFamily="34" charset="0"/>
                <a:cs typeface="Arial" panose="020B0604020202020204" pitchFamily="34" charset="0"/>
              </a:rPr>
              <a:t>EL ÉXITO DEL PLAN DEPENDERÁ DE LA IMPLICACIÓN DE TODOS.</a:t>
            </a:r>
            <a:endParaRPr lang="es-ES" sz="2000" b="1" dirty="0">
              <a:solidFill>
                <a:srgbClr val="000000"/>
              </a:solidFill>
              <a:latin typeface="Arial" panose="020B0604020202020204" pitchFamily="34" charset="0"/>
              <a:cs typeface="Arial" panose="020B0604020202020204" pitchFamily="34" charset="0"/>
            </a:endParaRPr>
          </a:p>
        </p:txBody>
      </p:sp>
      <p:pic>
        <p:nvPicPr>
          <p:cNvPr id="4098" name="Picture 2" descr="Logo de Cámara de Madr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267" y="5475203"/>
            <a:ext cx="2209800" cy="6191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rMadrid. Campus de aprendizaj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051" y="5468459"/>
            <a:ext cx="3259740" cy="62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38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979024A-BB24-4DDC-B6CC-FE8546C7F3FE}"/>
              </a:ext>
            </a:extLst>
          </p:cNvPr>
          <p:cNvSpPr txBox="1"/>
          <p:nvPr/>
        </p:nvSpPr>
        <p:spPr>
          <a:xfrm>
            <a:off x="488635" y="3256723"/>
            <a:ext cx="3836504" cy="3154710"/>
          </a:xfrm>
          <a:prstGeom prst="rect">
            <a:avLst/>
          </a:prstGeom>
          <a:noFill/>
        </p:spPr>
        <p:txBody>
          <a:bodyPr wrap="square" rtlCol="0">
            <a:spAutoFit/>
          </a:bodyPr>
          <a:lstStyle/>
          <a:p>
            <a:r>
              <a:rPr lang="es-ES" sz="19900" b="1" dirty="0" smtClean="0">
                <a:latin typeface="Century Gothic" panose="020B0502020202020204" pitchFamily="34" charset="0"/>
              </a:rPr>
              <a:t>05</a:t>
            </a:r>
            <a:endParaRPr lang="es-ES" b="1" dirty="0">
              <a:latin typeface="Century Gothic" panose="020B0502020202020204" pitchFamily="34" charset="0"/>
            </a:endParaRPr>
          </a:p>
        </p:txBody>
      </p:sp>
      <p:sp>
        <p:nvSpPr>
          <p:cNvPr id="9" name="CuadroTexto 6">
            <a:extLst>
              <a:ext uri="{FF2B5EF4-FFF2-40B4-BE49-F238E27FC236}">
                <a16:creationId xmlns="" xmlns:a16="http://schemas.microsoft.com/office/drawing/2014/main" id="{D320C7E3-E218-4D5B-99BC-C3DA8E87338B}"/>
              </a:ext>
            </a:extLst>
          </p:cNvPr>
          <p:cNvSpPr txBox="1"/>
          <p:nvPr/>
        </p:nvSpPr>
        <p:spPr>
          <a:xfrm>
            <a:off x="3453501" y="5082785"/>
            <a:ext cx="8350572" cy="830997"/>
          </a:xfrm>
          <a:prstGeom prst="rect">
            <a:avLst/>
          </a:prstGeom>
          <a:noFill/>
        </p:spPr>
        <p:txBody>
          <a:bodyPr wrap="square" rtlCol="0">
            <a:spAutoFit/>
          </a:bodyPr>
          <a:lstStyle/>
          <a:p>
            <a:r>
              <a:rPr lang="es-ES" sz="4800" b="1" dirty="0" smtClean="0">
                <a:latin typeface="Century Gothic" panose="020B0502020202020204" pitchFamily="34" charset="0"/>
              </a:rPr>
              <a:t>Reflexiones finales</a:t>
            </a:r>
            <a:endParaRPr lang="es-ES" b="1" dirty="0">
              <a:latin typeface="Century Gothic" panose="020B0502020202020204" pitchFamily="34" charset="0"/>
            </a:endParaRPr>
          </a:p>
        </p:txBody>
      </p:sp>
      <p:sp>
        <p:nvSpPr>
          <p:cNvPr id="10" name="Slide Number Placeholder 9">
            <a:extLst>
              <a:ext uri="{FF2B5EF4-FFF2-40B4-BE49-F238E27FC236}">
                <a16:creationId xmlns="" xmlns:a16="http://schemas.microsoft.com/office/drawing/2014/main" id="{D98CE886-E63E-414C-BB9A-49917F43541D}"/>
              </a:ext>
            </a:extLst>
          </p:cNvPr>
          <p:cNvSpPr>
            <a:spLocks noGrp="1"/>
          </p:cNvSpPr>
          <p:nvPr>
            <p:ph type="sldNum" sz="quarter" idx="10"/>
          </p:nvPr>
        </p:nvSpPr>
        <p:spPr/>
        <p:txBody>
          <a:bodyPr/>
          <a:lstStyle/>
          <a:p>
            <a:fld id="{8EBCD2D7-2264-443C-98A9-DC2D1FCFBC5E}" type="slidenum">
              <a:rPr lang="es-ES" smtClean="0"/>
              <a:t>33</a:t>
            </a:fld>
            <a:endParaRPr lang="es-ES" dirty="0"/>
          </a:p>
        </p:txBody>
      </p:sp>
      <p:sp>
        <p:nvSpPr>
          <p:cNvPr id="5" name="Rectángulo 4"/>
          <p:cNvSpPr/>
          <p:nvPr/>
        </p:nvSpPr>
        <p:spPr>
          <a:xfrm>
            <a:off x="215750" y="1552806"/>
            <a:ext cx="11837324" cy="1077218"/>
          </a:xfrm>
          <a:prstGeom prst="rect">
            <a:avLst/>
          </a:prstGeom>
        </p:spPr>
        <p:txBody>
          <a:bodyPr wrap="square">
            <a:spAutoFit/>
          </a:bodyPr>
          <a:lstStyle/>
          <a:p>
            <a:r>
              <a:rPr lang="es-ES" sz="2400" dirty="0">
                <a:solidFill>
                  <a:schemeClr val="bg1"/>
                </a:solidFill>
                <a:latin typeface="Arial Black"/>
              </a:rPr>
              <a:t>PLAN DE FORMACIÓN DEL SNE. COMUNIDAD DE MADRID (2021-2023</a:t>
            </a:r>
            <a:r>
              <a:rPr lang="es-ES" sz="2400" dirty="0" smtClean="0">
                <a:solidFill>
                  <a:schemeClr val="bg1"/>
                </a:solidFill>
                <a:latin typeface="Arial Black"/>
              </a:rPr>
              <a:t>)</a:t>
            </a:r>
          </a:p>
          <a:p>
            <a:pPr algn="ctr"/>
            <a:endParaRPr lang="es-ES" sz="2000" b="1" i="1" dirty="0" smtClean="0">
              <a:solidFill>
                <a:schemeClr val="bg1"/>
              </a:solidFill>
            </a:endParaRPr>
          </a:p>
          <a:p>
            <a:pPr algn="ctr"/>
            <a:r>
              <a:rPr lang="es-ES" sz="2000" b="1" i="1" dirty="0" smtClean="0">
                <a:solidFill>
                  <a:schemeClr val="bg1"/>
                </a:solidFill>
              </a:rPr>
              <a:t>COMPONENTE </a:t>
            </a:r>
            <a:r>
              <a:rPr lang="es-ES" sz="2000" b="1" i="1" dirty="0">
                <a:solidFill>
                  <a:schemeClr val="bg1"/>
                </a:solidFill>
              </a:rPr>
              <a:t>23.I5 Gobernanza e impulso a las políticas de apoyo a la activación para el empleo</a:t>
            </a:r>
            <a:r>
              <a:rPr lang="es-ES" sz="2000" b="1" i="1" dirty="0" smtClean="0">
                <a:solidFill>
                  <a:schemeClr val="bg1"/>
                </a:solidFill>
              </a:rPr>
              <a:t>.</a:t>
            </a:r>
            <a:endParaRPr lang="es-ES" sz="2000" b="1" i="1" dirty="0">
              <a:solidFill>
                <a:schemeClr val="bg1"/>
              </a:solidFill>
            </a:endParaRPr>
          </a:p>
        </p:txBody>
      </p:sp>
      <p:pic>
        <p:nvPicPr>
          <p:cNvPr id="7" name="Picture 2" descr="dg_servicio_publico de_empl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26" y="6089962"/>
            <a:ext cx="1289852" cy="4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294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300" dirty="0" smtClean="0">
                <a:latin typeface="Arial Black"/>
              </a:rPr>
              <a:t>REFLEXIONES FINALES</a:t>
            </a:r>
            <a:endParaRPr lang="es-ES" sz="23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34</a:t>
            </a:fld>
            <a:endParaRPr lang="es-ES" dirty="0"/>
          </a:p>
        </p:txBody>
      </p:sp>
      <p:sp>
        <p:nvSpPr>
          <p:cNvPr id="7" name="Rectángulo 6"/>
          <p:cNvSpPr/>
          <p:nvPr/>
        </p:nvSpPr>
        <p:spPr>
          <a:xfrm>
            <a:off x="358885" y="1324591"/>
            <a:ext cx="11278647" cy="2862322"/>
          </a:xfrm>
          <a:prstGeom prst="rect">
            <a:avLst/>
          </a:prstGeom>
        </p:spPr>
        <p:txBody>
          <a:bodyPr wrap="square">
            <a:spAutoFit/>
          </a:bodyPr>
          <a:lstStyle/>
          <a:p>
            <a:pPr marL="342900" indent="-342900" algn="just">
              <a:spcBef>
                <a:spcPts val="1200"/>
              </a:spcBef>
              <a:spcAft>
                <a:spcPts val="1200"/>
              </a:spcAft>
              <a:buBlip>
                <a:blip r:embed="rId3"/>
              </a:buBlip>
            </a:pPr>
            <a:r>
              <a:rPr lang="es-ES" sz="2000" b="1" dirty="0" smtClean="0">
                <a:solidFill>
                  <a:srgbClr val="000000"/>
                </a:solidFill>
                <a:latin typeface="Arial" panose="020B0604020202020204" pitchFamily="34" charset="0"/>
                <a:cs typeface="Arial" panose="020B0604020202020204" pitchFamily="34" charset="0"/>
              </a:rPr>
              <a:t>LA DGSPE NO </a:t>
            </a:r>
            <a:r>
              <a:rPr lang="es-ES" sz="2000" b="1" dirty="0">
                <a:solidFill>
                  <a:srgbClr val="000000"/>
                </a:solidFill>
                <a:latin typeface="Arial" panose="020B0604020202020204" pitchFamily="34" charset="0"/>
                <a:cs typeface="Arial" panose="020B0604020202020204" pitchFamily="34" charset="0"/>
              </a:rPr>
              <a:t>SÓLO SE HA DEFINIDO UN PLAN DE </a:t>
            </a:r>
            <a:r>
              <a:rPr lang="es-ES" sz="2000" b="1" dirty="0" smtClean="0">
                <a:solidFill>
                  <a:srgbClr val="000000"/>
                </a:solidFill>
                <a:latin typeface="Arial" panose="020B0604020202020204" pitchFamily="34" charset="0"/>
                <a:cs typeface="Arial" panose="020B0604020202020204" pitchFamily="34" charset="0"/>
              </a:rPr>
              <a:t>FORMACIÓN, HA </a:t>
            </a:r>
            <a:r>
              <a:rPr lang="es-ES" sz="2000" b="1" dirty="0">
                <a:solidFill>
                  <a:srgbClr val="000000"/>
                </a:solidFill>
                <a:latin typeface="Arial" panose="020B0604020202020204" pitchFamily="34" charset="0"/>
                <a:cs typeface="Arial" panose="020B0604020202020204" pitchFamily="34" charset="0"/>
              </a:rPr>
              <a:t>DEFINIDO UNA METODOLOGÍA HOMOLOGABLE QUE PUEDE PERMITIR EL CONTROL DE LA CUALIFICACIÓN DE TODO EL PERSONAL DE LA CM EN UN FUTURO.</a:t>
            </a:r>
          </a:p>
          <a:p>
            <a:pPr marL="342900" indent="-342900" algn="just">
              <a:spcBef>
                <a:spcPts val="1200"/>
              </a:spcBef>
              <a:spcAft>
                <a:spcPts val="1200"/>
              </a:spcAft>
              <a:buBlip>
                <a:blip r:embed="rId3"/>
              </a:buBlip>
            </a:pPr>
            <a:r>
              <a:rPr lang="es-ES" sz="2000" b="1" dirty="0">
                <a:solidFill>
                  <a:srgbClr val="000000"/>
                </a:solidFill>
                <a:latin typeface="Arial" panose="020B0604020202020204" pitchFamily="34" charset="0"/>
                <a:cs typeface="Arial" panose="020B0604020202020204" pitchFamily="34" charset="0"/>
              </a:rPr>
              <a:t>SE HA DEFINIDO ADEMÁS UNA HERRAMIENTA DE CONTROL (BASE DE DATOS) QUE CONTROLA DE FORMA AUTOMÁTICA EL ESTADO DE FORMACIÓN Y CUALIFICACIÓN</a:t>
            </a:r>
            <a:r>
              <a:rPr lang="es-ES" sz="2000" b="1" dirty="0" smtClean="0">
                <a:solidFill>
                  <a:srgbClr val="000000"/>
                </a:solidFill>
                <a:latin typeface="Arial" panose="020B0604020202020204" pitchFamily="34" charset="0"/>
                <a:cs typeface="Arial" panose="020B0604020202020204" pitchFamily="34" charset="0"/>
              </a:rPr>
              <a:t>.</a:t>
            </a:r>
          </a:p>
          <a:p>
            <a:pPr marL="342900" indent="-342900" algn="just">
              <a:spcBef>
                <a:spcPts val="1200"/>
              </a:spcBef>
              <a:spcAft>
                <a:spcPts val="1200"/>
              </a:spcAft>
              <a:buBlip>
                <a:blip r:embed="rId3"/>
              </a:buBlip>
            </a:pPr>
            <a:r>
              <a:rPr lang="es-ES" sz="2000" b="1" dirty="0" smtClean="0">
                <a:solidFill>
                  <a:srgbClr val="000000"/>
                </a:solidFill>
                <a:latin typeface="Arial" panose="020B0604020202020204" pitchFamily="34" charset="0"/>
                <a:cs typeface="Arial" panose="020B0604020202020204" pitchFamily="34" charset="0"/>
              </a:rPr>
              <a:t>EL ÉXITO DEL PLAN DE FORMACIÓN DEPENDERÁ DEL GRADO DE IMPLICACIÓN DE TODAS LAS UNIDADES IMPLICADAS.</a:t>
            </a:r>
            <a:endParaRPr lang="es-ES" sz="2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437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979024A-BB24-4DDC-B6CC-FE8546C7F3FE}"/>
              </a:ext>
            </a:extLst>
          </p:cNvPr>
          <p:cNvSpPr txBox="1"/>
          <p:nvPr/>
        </p:nvSpPr>
        <p:spPr>
          <a:xfrm>
            <a:off x="555135" y="2851712"/>
            <a:ext cx="12379467" cy="1323439"/>
          </a:xfrm>
          <a:prstGeom prst="rect">
            <a:avLst/>
          </a:prstGeom>
          <a:noFill/>
        </p:spPr>
        <p:txBody>
          <a:bodyPr wrap="square" rtlCol="0">
            <a:spAutoFit/>
          </a:bodyPr>
          <a:lstStyle/>
          <a:p>
            <a:r>
              <a:rPr lang="es-ES" sz="8000" b="1" dirty="0" smtClean="0">
                <a:latin typeface="Century Gothic" panose="020B0502020202020204" pitchFamily="34" charset="0"/>
              </a:rPr>
              <a:t>¿ALGUNA PREGUNTA?</a:t>
            </a:r>
            <a:endParaRPr lang="es-ES" sz="8000" b="1" dirty="0">
              <a:latin typeface="Century Gothic" panose="020B0502020202020204" pitchFamily="34" charset="0"/>
            </a:endParaRPr>
          </a:p>
        </p:txBody>
      </p:sp>
      <p:sp>
        <p:nvSpPr>
          <p:cNvPr id="10" name="Slide Number Placeholder 9">
            <a:extLst>
              <a:ext uri="{FF2B5EF4-FFF2-40B4-BE49-F238E27FC236}">
                <a16:creationId xmlns="" xmlns:a16="http://schemas.microsoft.com/office/drawing/2014/main" id="{D98CE886-E63E-414C-BB9A-49917F43541D}"/>
              </a:ext>
            </a:extLst>
          </p:cNvPr>
          <p:cNvSpPr>
            <a:spLocks noGrp="1"/>
          </p:cNvSpPr>
          <p:nvPr>
            <p:ph type="sldNum" sz="quarter" idx="10"/>
          </p:nvPr>
        </p:nvSpPr>
        <p:spPr/>
        <p:txBody>
          <a:bodyPr/>
          <a:lstStyle/>
          <a:p>
            <a:fld id="{8EBCD2D7-2264-443C-98A9-DC2D1FCFBC5E}" type="slidenum">
              <a:rPr lang="es-ES" smtClean="0"/>
              <a:t>35</a:t>
            </a:fld>
            <a:endParaRPr lang="es-ES" dirty="0"/>
          </a:p>
        </p:txBody>
      </p:sp>
      <p:pic>
        <p:nvPicPr>
          <p:cNvPr id="7" name="Picture 2" descr="dg_servicio_publico de_empl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26" y="6089962"/>
            <a:ext cx="1289852" cy="4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215750" y="1552806"/>
            <a:ext cx="11837324" cy="1077218"/>
          </a:xfrm>
          <a:prstGeom prst="rect">
            <a:avLst/>
          </a:prstGeom>
        </p:spPr>
        <p:txBody>
          <a:bodyPr wrap="square">
            <a:spAutoFit/>
          </a:bodyPr>
          <a:lstStyle/>
          <a:p>
            <a:r>
              <a:rPr lang="es-ES" sz="2400" dirty="0">
                <a:solidFill>
                  <a:schemeClr val="bg1"/>
                </a:solidFill>
                <a:latin typeface="Arial Black"/>
              </a:rPr>
              <a:t>PLAN DE FORMACIÓN DEL SNE. COMUNIDAD DE MADRID (2021-2023</a:t>
            </a:r>
            <a:r>
              <a:rPr lang="es-ES" sz="2400" dirty="0" smtClean="0">
                <a:solidFill>
                  <a:schemeClr val="bg1"/>
                </a:solidFill>
                <a:latin typeface="Arial Black"/>
              </a:rPr>
              <a:t>)</a:t>
            </a:r>
          </a:p>
          <a:p>
            <a:pPr algn="ctr"/>
            <a:endParaRPr lang="es-ES" sz="2000" b="1" i="1" dirty="0" smtClean="0">
              <a:solidFill>
                <a:schemeClr val="bg1"/>
              </a:solidFill>
            </a:endParaRPr>
          </a:p>
          <a:p>
            <a:pPr algn="ctr"/>
            <a:r>
              <a:rPr lang="es-ES" sz="2000" b="1" i="1" dirty="0" smtClean="0">
                <a:solidFill>
                  <a:schemeClr val="bg1"/>
                </a:solidFill>
              </a:rPr>
              <a:t>COMPONENTE </a:t>
            </a:r>
            <a:r>
              <a:rPr lang="es-ES" sz="2000" b="1" i="1" dirty="0">
                <a:solidFill>
                  <a:schemeClr val="bg1"/>
                </a:solidFill>
              </a:rPr>
              <a:t>23.I5 Gobernanza e impulso a las políticas de apoyo a la activación para el empleo</a:t>
            </a:r>
            <a:r>
              <a:rPr lang="es-ES" sz="2000" b="1" i="1" dirty="0" smtClean="0">
                <a:solidFill>
                  <a:schemeClr val="bg1"/>
                </a:solidFill>
              </a:rPr>
              <a:t>.</a:t>
            </a:r>
            <a:endParaRPr lang="es-ES" sz="2000" b="1" i="1" dirty="0">
              <a:solidFill>
                <a:schemeClr val="bg1"/>
              </a:solidFil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372" y="6066516"/>
            <a:ext cx="8388000" cy="630614"/>
          </a:xfrm>
          <a:prstGeom prst="rect">
            <a:avLst/>
          </a:prstGeom>
        </p:spPr>
      </p:pic>
    </p:spTree>
    <p:extLst>
      <p:ext uri="{BB962C8B-B14F-4D97-AF65-F5344CB8AC3E}">
        <p14:creationId xmlns:p14="http://schemas.microsoft.com/office/powerpoint/2010/main" val="1485858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 xmlns:a16="http://schemas.microsoft.com/office/drawing/2014/main" id="{08A6C057-888C-A2EE-B3C6-8B00B49D4EB0}"/>
              </a:ext>
            </a:extLst>
          </p:cNvPr>
          <p:cNvSpPr txBox="1">
            <a:spLocks/>
          </p:cNvSpPr>
          <p:nvPr/>
        </p:nvSpPr>
        <p:spPr>
          <a:xfrm>
            <a:off x="0" y="127075"/>
            <a:ext cx="7457243" cy="19427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3000" b="1" dirty="0" smtClean="0"/>
              <a:t>METODOLOGÍA PARA LA ELABORACIÓN DEL “PLAN DE FORMACIÓN DEL SNE </a:t>
            </a:r>
            <a:br>
              <a:rPr lang="es-ES" sz="3000" b="1" dirty="0" smtClean="0"/>
            </a:br>
            <a:r>
              <a:rPr lang="es-ES" sz="3000" b="1" dirty="0" smtClean="0"/>
              <a:t>COMUNIDAD DE MADRID (2021-2023)”</a:t>
            </a:r>
          </a:p>
          <a:p>
            <a:pPr marL="0" indent="0" algn="ctr">
              <a:spcBef>
                <a:spcPts val="1200"/>
              </a:spcBef>
              <a:buFont typeface="Arial" panose="020B0604020202020204" pitchFamily="34" charset="0"/>
              <a:buNone/>
            </a:pPr>
            <a:r>
              <a:rPr lang="es-ES" sz="1400" b="1" i="1" dirty="0" smtClean="0"/>
              <a:t>COMPONENTE 23.I5 Gobernanza e impulso a las políticas de apoyo a la activación para el empleo.</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1458423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95654" y="298940"/>
            <a:ext cx="11386037" cy="373426"/>
          </a:xfrm>
        </p:spPr>
        <p:txBody>
          <a:bodyPr/>
          <a:lstStyle/>
          <a:p>
            <a:r>
              <a:rPr lang="es-ES" sz="2400" dirty="0">
                <a:latin typeface="Arial Black"/>
              </a:rPr>
              <a:t>CONTEXTO SOCIAL Y NORMATIVO</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4</a:t>
            </a:fld>
            <a:endParaRPr lang="es-ES" dirty="0"/>
          </a:p>
        </p:txBody>
      </p:sp>
      <p:sp>
        <p:nvSpPr>
          <p:cNvPr id="6" name="Rectángulo 5"/>
          <p:cNvSpPr/>
          <p:nvPr/>
        </p:nvSpPr>
        <p:spPr>
          <a:xfrm>
            <a:off x="505817" y="1728954"/>
            <a:ext cx="11131715" cy="2349361"/>
          </a:xfrm>
          <a:prstGeom prst="rect">
            <a:avLst/>
          </a:prstGeom>
        </p:spPr>
        <p:txBody>
          <a:bodyPr wrap="square">
            <a:spAutoFit/>
          </a:bodyPr>
          <a:lstStyle/>
          <a:p>
            <a:pPr marL="342900" indent="-342900" algn="just">
              <a:spcBef>
                <a:spcPts val="800"/>
              </a:spcBef>
              <a:spcAft>
                <a:spcPts val="800"/>
              </a:spcAft>
              <a:buBlip>
                <a:blip r:embed="rId3"/>
              </a:buBlip>
            </a:pPr>
            <a:r>
              <a:rPr lang="es-ES" sz="2000" b="1" dirty="0">
                <a:solidFill>
                  <a:srgbClr val="000000"/>
                </a:solidFill>
                <a:latin typeface="Arial" panose="020B0604020202020204" pitchFamily="34" charset="0"/>
                <a:cs typeface="Arial" panose="020B0604020202020204" pitchFamily="34" charset="0"/>
              </a:rPr>
              <a:t>CRISIS DERIVADA DE LA PANDEMIA COVID-19.</a:t>
            </a:r>
          </a:p>
          <a:p>
            <a:pPr marL="342900" indent="-342900" algn="just">
              <a:spcBef>
                <a:spcPts val="800"/>
              </a:spcBef>
              <a:spcAft>
                <a:spcPts val="800"/>
              </a:spcAft>
              <a:buBlip>
                <a:blip r:embed="rId3"/>
              </a:buBlip>
            </a:pPr>
            <a:r>
              <a:rPr lang="es-ES" sz="2000" b="1" dirty="0">
                <a:solidFill>
                  <a:srgbClr val="000000"/>
                </a:solidFill>
                <a:latin typeface="Arial" panose="020B0604020202020204" pitchFamily="34" charset="0"/>
                <a:cs typeface="Arial" panose="020B0604020202020204" pitchFamily="34" charset="0"/>
              </a:rPr>
              <a:t>PUESTA EN MARCHA DE UN INSTRUMENTO EUROPEO DE RECUPERACIÓN (</a:t>
            </a:r>
            <a:r>
              <a:rPr lang="es-ES" sz="2000" b="1" dirty="0">
                <a:solidFill>
                  <a:srgbClr val="174895"/>
                </a:solidFill>
                <a:latin typeface="Arial" panose="020B0604020202020204" pitchFamily="34" charset="0"/>
                <a:cs typeface="Arial" panose="020B0604020202020204" pitchFamily="34" charset="0"/>
              </a:rPr>
              <a:t>«</a:t>
            </a:r>
            <a:r>
              <a:rPr lang="es-ES" sz="2000" b="1" dirty="0" err="1">
                <a:solidFill>
                  <a:srgbClr val="174895"/>
                </a:solidFill>
                <a:latin typeface="Arial" panose="020B0604020202020204" pitchFamily="34" charset="0"/>
                <a:cs typeface="Arial" panose="020B0604020202020204" pitchFamily="34" charset="0"/>
              </a:rPr>
              <a:t>Next</a:t>
            </a:r>
            <a:r>
              <a:rPr lang="es-ES" sz="2000" b="1" dirty="0">
                <a:solidFill>
                  <a:srgbClr val="174895"/>
                </a:solidFill>
                <a:latin typeface="Arial" panose="020B0604020202020204" pitchFamily="34" charset="0"/>
                <a:cs typeface="Arial" panose="020B0604020202020204" pitchFamily="34" charset="0"/>
              </a:rPr>
              <a:t> </a:t>
            </a:r>
            <a:r>
              <a:rPr lang="es-ES" sz="2000" b="1" dirty="0" err="1">
                <a:solidFill>
                  <a:srgbClr val="174895"/>
                </a:solidFill>
                <a:latin typeface="Arial" panose="020B0604020202020204" pitchFamily="34" charset="0"/>
                <a:cs typeface="Arial" panose="020B0604020202020204" pitchFamily="34" charset="0"/>
              </a:rPr>
              <a:t>Generation</a:t>
            </a:r>
            <a:r>
              <a:rPr lang="es-ES" sz="2000" b="1" dirty="0">
                <a:solidFill>
                  <a:srgbClr val="174895"/>
                </a:solidFill>
                <a:latin typeface="Arial" panose="020B0604020202020204" pitchFamily="34" charset="0"/>
                <a:cs typeface="Arial" panose="020B0604020202020204" pitchFamily="34" charset="0"/>
              </a:rPr>
              <a:t> EU»</a:t>
            </a:r>
            <a:r>
              <a:rPr lang="es-ES" sz="2000" b="1" dirty="0">
                <a:solidFill>
                  <a:srgbClr val="000000"/>
                </a:solidFill>
                <a:latin typeface="Arial" panose="020B0604020202020204" pitchFamily="34" charset="0"/>
                <a:cs typeface="Arial" panose="020B0604020202020204" pitchFamily="34" charset="0"/>
              </a:rPr>
              <a:t>), cuyo elemento central es el </a:t>
            </a:r>
            <a:r>
              <a:rPr lang="es-ES" sz="2000" b="1" i="1" dirty="0">
                <a:solidFill>
                  <a:srgbClr val="000000"/>
                </a:solidFill>
                <a:latin typeface="Arial" panose="020B0604020202020204" pitchFamily="34" charset="0"/>
                <a:cs typeface="Arial" panose="020B0604020202020204" pitchFamily="34" charset="0"/>
              </a:rPr>
              <a:t>Mecanismo de Recuperación y Resiliencia</a:t>
            </a:r>
            <a:r>
              <a:rPr lang="es-ES" sz="2000" b="1" dirty="0">
                <a:solidFill>
                  <a:srgbClr val="000000"/>
                </a:solidFill>
                <a:latin typeface="Arial" panose="020B0604020202020204" pitchFamily="34" charset="0"/>
                <a:cs typeface="Arial" panose="020B0604020202020204" pitchFamily="34" charset="0"/>
              </a:rPr>
              <a:t>.</a:t>
            </a:r>
          </a:p>
          <a:p>
            <a:pPr marL="342900" indent="-342900" algn="just">
              <a:spcBef>
                <a:spcPts val="800"/>
              </a:spcBef>
              <a:spcAft>
                <a:spcPts val="800"/>
              </a:spcAft>
              <a:buBlip>
                <a:blip r:embed="rId3"/>
              </a:buBlip>
            </a:pPr>
            <a:r>
              <a:rPr lang="es-ES" sz="2000" b="1" dirty="0">
                <a:solidFill>
                  <a:srgbClr val="000000"/>
                </a:solidFill>
                <a:latin typeface="Arial" panose="020B0604020202020204" pitchFamily="34" charset="0"/>
                <a:cs typeface="Arial" panose="020B0604020202020204" pitchFamily="34" charset="0"/>
              </a:rPr>
              <a:t>PLAN DE RECUPERACIÓN, TRANSFORMACIÓN Y RESILICENCIA (PRTR). Aprobación por Consejo de Ministros del 27 de abril de 2021</a:t>
            </a:r>
            <a:r>
              <a:rPr lang="es-ES" sz="2000" b="1" dirty="0" smtClean="0">
                <a:solidFill>
                  <a:srgbClr val="000000"/>
                </a:solidFill>
                <a:latin typeface="Arial" panose="020B0604020202020204" pitchFamily="34" charset="0"/>
                <a:cs typeface="Arial" panose="020B0604020202020204" pitchFamily="34" charset="0"/>
              </a:rPr>
              <a:t>.</a:t>
            </a:r>
            <a:endParaRPr lang="es-ES" sz="2000" b="1" dirty="0">
              <a:solidFill>
                <a:srgbClr val="000000"/>
              </a:solidFill>
              <a:latin typeface="Arial" panose="020B0604020202020204" pitchFamily="34" charset="0"/>
              <a:cs typeface="Arial" panose="020B0604020202020204" pitchFamily="34" charset="0"/>
            </a:endParaRPr>
          </a:p>
        </p:txBody>
      </p:sp>
      <p:sp>
        <p:nvSpPr>
          <p:cNvPr id="7" name="Rectángulo redondeado 6"/>
          <p:cNvSpPr/>
          <p:nvPr/>
        </p:nvSpPr>
        <p:spPr>
          <a:xfrm>
            <a:off x="6072047" y="4429319"/>
            <a:ext cx="3448337" cy="839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174895"/>
                </a:solidFill>
                <a:latin typeface="Arial" panose="020B0604020202020204" pitchFamily="34" charset="0"/>
                <a:cs typeface="Arial" panose="020B0604020202020204" pitchFamily="34" charset="0"/>
              </a:rPr>
              <a:t>Reglamento (UE) 2041/241</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370" y="4648302"/>
            <a:ext cx="2193027" cy="779484"/>
          </a:xfrm>
          <a:prstGeom prst="rect">
            <a:avLst/>
          </a:prstGeom>
        </p:spPr>
      </p:pic>
    </p:spTree>
    <p:extLst>
      <p:ext uri="{BB962C8B-B14F-4D97-AF65-F5344CB8AC3E}">
        <p14:creationId xmlns:p14="http://schemas.microsoft.com/office/powerpoint/2010/main" val="4053656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a:latin typeface="Arial Black"/>
              </a:rPr>
              <a:t>PRINCIPIOS BÁSICOS QUE DEBEN REGIR DEL PLAN DE FORMACIÓN</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5</a:t>
            </a:fld>
            <a:endParaRPr lang="es-ES" dirty="0"/>
          </a:p>
        </p:txBody>
      </p:sp>
      <p:sp>
        <p:nvSpPr>
          <p:cNvPr id="10" name="Rectángulo 9"/>
          <p:cNvSpPr/>
          <p:nvPr/>
        </p:nvSpPr>
        <p:spPr>
          <a:xfrm>
            <a:off x="358884" y="1631751"/>
            <a:ext cx="11278647" cy="2646878"/>
          </a:xfrm>
          <a:prstGeom prst="rect">
            <a:avLst/>
          </a:prstGeom>
        </p:spPr>
        <p:txBody>
          <a:bodyPr wrap="square">
            <a:spAutoFit/>
          </a:bodyPr>
          <a:lstStyle/>
          <a:p>
            <a:pPr marL="342900" indent="-342900" algn="just">
              <a:buBlip>
                <a:blip r:embed="rId3"/>
              </a:buBlip>
            </a:pPr>
            <a:r>
              <a:rPr lang="es-ES" sz="2000" b="1" dirty="0">
                <a:solidFill>
                  <a:srgbClr val="000000"/>
                </a:solidFill>
                <a:latin typeface="Arial" panose="020B0604020202020204" pitchFamily="34" charset="0"/>
                <a:cs typeface="Arial" panose="020B0604020202020204" pitchFamily="34" charset="0"/>
              </a:rPr>
              <a:t>DEBE SERVIR COMO MOTOR DE TRANSFORMACIÓN Y MODERNIZACIÓN DE LOS SERVICIOS PÚBLICOS DE EMPLEO PARA DAR RESUPUESTA A LAS NECESIDADES ACTUALES DEL MERCADO LABORAL.</a:t>
            </a:r>
          </a:p>
          <a:p>
            <a:pPr marL="342900" indent="-342900" algn="just">
              <a:buBlip>
                <a:blip r:embed="rId3"/>
              </a:buBlip>
            </a:pPr>
            <a:endParaRPr lang="es-ES" sz="2000" b="1" dirty="0">
              <a:solidFill>
                <a:srgbClr val="000000"/>
              </a:solidFill>
              <a:latin typeface="Arial" panose="020B0604020202020204" pitchFamily="34" charset="0"/>
              <a:cs typeface="Arial" panose="020B0604020202020204" pitchFamily="34" charset="0"/>
            </a:endParaRPr>
          </a:p>
          <a:p>
            <a:pPr marL="342900" indent="-342900" algn="just">
              <a:buBlip>
                <a:blip r:embed="rId3"/>
              </a:buBlip>
            </a:pPr>
            <a:r>
              <a:rPr lang="es-ES" sz="2000" b="1" dirty="0">
                <a:solidFill>
                  <a:srgbClr val="000000"/>
                </a:solidFill>
                <a:latin typeface="Arial" panose="020B0604020202020204" pitchFamily="34" charset="0"/>
                <a:cs typeface="Arial" panose="020B0604020202020204" pitchFamily="34" charset="0"/>
              </a:rPr>
              <a:t>EL PLAN DE FORMACIÓN DEBE ELABORARSE EN BASE AL DESARROLLO DE UN SISTEMA EFICAZ DE PERSONALIZACIÓN EN CUANTO A ORIENTACIÓN, FORMACIÓN Y RECUALIFICACIÓN DE LAS PERSONAS TRABAJADORAS.</a:t>
            </a:r>
          </a:p>
          <a:p>
            <a:pPr marL="342900" indent="-342900" algn="just">
              <a:buBlip>
                <a:blip r:embed="rId3"/>
              </a:buBlip>
            </a:pPr>
            <a:endParaRPr lang="es-E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693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a:latin typeface="Arial Black"/>
              </a:rPr>
              <a:t>OBJETIVOS DE LA COMUNIDAD DE MADRID</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6</a:t>
            </a:fld>
            <a:endParaRPr lang="es-ES" dirty="0"/>
          </a:p>
        </p:txBody>
      </p:sp>
      <p:sp>
        <p:nvSpPr>
          <p:cNvPr id="5" name="Rectángulo 4"/>
          <p:cNvSpPr/>
          <p:nvPr/>
        </p:nvSpPr>
        <p:spPr>
          <a:xfrm>
            <a:off x="358885" y="1711804"/>
            <a:ext cx="11278647" cy="3262432"/>
          </a:xfrm>
          <a:prstGeom prst="rect">
            <a:avLst/>
          </a:prstGeom>
        </p:spPr>
        <p:txBody>
          <a:bodyPr wrap="square">
            <a:spAutoFit/>
          </a:bodyPr>
          <a:lstStyle/>
          <a:p>
            <a:pPr marL="342900" indent="-342900" algn="just">
              <a:buBlip>
                <a:blip r:embed="rId3"/>
              </a:buBlip>
            </a:pPr>
            <a:r>
              <a:rPr lang="es-ES" sz="2000" b="1" dirty="0" smtClean="0">
                <a:solidFill>
                  <a:srgbClr val="000000"/>
                </a:solidFill>
                <a:latin typeface="Arial" panose="020B0604020202020204" pitchFamily="34" charset="0"/>
                <a:cs typeface="Arial" panose="020B0604020202020204" pitchFamily="34" charset="0"/>
              </a:rPr>
              <a:t>DEFINIR </a:t>
            </a:r>
            <a:r>
              <a:rPr lang="es-ES" sz="2000" b="1" dirty="0">
                <a:solidFill>
                  <a:srgbClr val="000000"/>
                </a:solidFill>
                <a:latin typeface="Arial" panose="020B0604020202020204" pitchFamily="34" charset="0"/>
                <a:cs typeface="Arial" panose="020B0604020202020204" pitchFamily="34" charset="0"/>
              </a:rPr>
              <a:t>UN SISTEMA DE CONTROL DE LA CUALIFACIÓN QUE PERMITA DETECTAR NECESIDADES REALES ACTUALES Y FUTURAS.</a:t>
            </a:r>
          </a:p>
          <a:p>
            <a:pPr marL="342900" indent="-342900" algn="just">
              <a:buBlip>
                <a:blip r:embed="rId3"/>
              </a:buBlip>
            </a:pPr>
            <a:endParaRPr lang="es-ES" sz="2000" b="1" dirty="0">
              <a:solidFill>
                <a:srgbClr val="000000"/>
              </a:solidFill>
              <a:latin typeface="Arial" panose="020B0604020202020204" pitchFamily="34" charset="0"/>
              <a:cs typeface="Arial" panose="020B0604020202020204" pitchFamily="34" charset="0"/>
            </a:endParaRPr>
          </a:p>
          <a:p>
            <a:pPr marL="342900" indent="-342900" algn="just">
              <a:buBlip>
                <a:blip r:embed="rId3"/>
              </a:buBlip>
            </a:pPr>
            <a:r>
              <a:rPr lang="es-ES" sz="2000" b="1" dirty="0">
                <a:solidFill>
                  <a:srgbClr val="000000"/>
                </a:solidFill>
                <a:latin typeface="Arial" panose="020B0604020202020204" pitchFamily="34" charset="0"/>
                <a:cs typeface="Arial" panose="020B0604020202020204" pitchFamily="34" charset="0"/>
              </a:rPr>
              <a:t>EL PLAN DE FORMACIÓN DEBE ELABORARSE EN BASE AL DESARROLLO DE UN SISTEMA EFICAZ DE PERSONALIZACIÓN EN CUANTO A ORIENTACIÓN, FORMACIÓN Y RECUALIFICACIÓN DE </a:t>
            </a:r>
            <a:r>
              <a:rPr lang="es-ES" sz="2000" b="1" dirty="0" smtClean="0">
                <a:solidFill>
                  <a:srgbClr val="000000"/>
                </a:solidFill>
                <a:latin typeface="Arial" panose="020B0604020202020204" pitchFamily="34" charset="0"/>
                <a:cs typeface="Arial" panose="020B0604020202020204" pitchFamily="34" charset="0"/>
              </a:rPr>
              <a:t>SUS EMPLEADOS.</a:t>
            </a:r>
          </a:p>
          <a:p>
            <a:pPr marL="342900" indent="-342900" algn="just">
              <a:buBlip>
                <a:blip r:embed="rId3"/>
              </a:buBlip>
            </a:pPr>
            <a:endParaRPr lang="es-ES" sz="2000" b="1" dirty="0">
              <a:solidFill>
                <a:srgbClr val="000000"/>
              </a:solidFill>
              <a:latin typeface="Arial" panose="020B0604020202020204" pitchFamily="34" charset="0"/>
              <a:cs typeface="Arial" panose="020B0604020202020204" pitchFamily="34" charset="0"/>
            </a:endParaRPr>
          </a:p>
          <a:p>
            <a:pPr marL="342900" indent="-342900" algn="just">
              <a:buBlip>
                <a:blip r:embed="rId3"/>
              </a:buBlip>
            </a:pPr>
            <a:r>
              <a:rPr lang="es-ES" sz="2000" b="1" dirty="0" smtClean="0">
                <a:solidFill>
                  <a:srgbClr val="000000"/>
                </a:solidFill>
                <a:latin typeface="Arial" panose="020B0604020202020204" pitchFamily="34" charset="0"/>
                <a:cs typeface="Arial" panose="020B0604020202020204" pitchFamily="34" charset="0"/>
              </a:rPr>
              <a:t>EN CONSECUENCIA, DEBE CONSEGUIR LA MEJORA DE LOS SERVICIOS PRESTADOS A LOS CIUDADANOS.</a:t>
            </a:r>
          </a:p>
          <a:p>
            <a:pPr marL="342900" indent="-342900" algn="just">
              <a:buBlip>
                <a:blip r:embed="rId3"/>
              </a:buBlip>
            </a:pPr>
            <a:endParaRPr lang="es-ES" sz="2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42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979024A-BB24-4DDC-B6CC-FE8546C7F3FE}"/>
              </a:ext>
            </a:extLst>
          </p:cNvPr>
          <p:cNvSpPr txBox="1"/>
          <p:nvPr/>
        </p:nvSpPr>
        <p:spPr>
          <a:xfrm>
            <a:off x="488635" y="3256723"/>
            <a:ext cx="3836504" cy="3154710"/>
          </a:xfrm>
          <a:prstGeom prst="rect">
            <a:avLst/>
          </a:prstGeom>
          <a:noFill/>
        </p:spPr>
        <p:txBody>
          <a:bodyPr wrap="square" rtlCol="0">
            <a:spAutoFit/>
          </a:bodyPr>
          <a:lstStyle/>
          <a:p>
            <a:r>
              <a:rPr lang="es-ES" sz="19900" b="1" dirty="0" smtClean="0">
                <a:latin typeface="Century Gothic" panose="020B0502020202020204" pitchFamily="34" charset="0"/>
              </a:rPr>
              <a:t>02</a:t>
            </a:r>
            <a:endParaRPr lang="es-ES" b="1" dirty="0">
              <a:latin typeface="Century Gothic" panose="020B0502020202020204" pitchFamily="34" charset="0"/>
            </a:endParaRPr>
          </a:p>
        </p:txBody>
      </p:sp>
      <p:sp>
        <p:nvSpPr>
          <p:cNvPr id="9" name="CuadroTexto 6">
            <a:extLst>
              <a:ext uri="{FF2B5EF4-FFF2-40B4-BE49-F238E27FC236}">
                <a16:creationId xmlns="" xmlns:a16="http://schemas.microsoft.com/office/drawing/2014/main" id="{D320C7E3-E218-4D5B-99BC-C3DA8E87338B}"/>
              </a:ext>
            </a:extLst>
          </p:cNvPr>
          <p:cNvSpPr txBox="1"/>
          <p:nvPr/>
        </p:nvSpPr>
        <p:spPr>
          <a:xfrm>
            <a:off x="3453501" y="5082785"/>
            <a:ext cx="7996377" cy="830997"/>
          </a:xfrm>
          <a:prstGeom prst="rect">
            <a:avLst/>
          </a:prstGeom>
          <a:noFill/>
        </p:spPr>
        <p:txBody>
          <a:bodyPr wrap="square" rtlCol="0">
            <a:spAutoFit/>
          </a:bodyPr>
          <a:lstStyle/>
          <a:p>
            <a:r>
              <a:rPr lang="es-ES" sz="4800" b="1" dirty="0" smtClean="0">
                <a:latin typeface="Century Gothic" panose="020B0502020202020204" pitchFamily="34" charset="0"/>
              </a:rPr>
              <a:t>Metodología de análisis</a:t>
            </a:r>
            <a:endParaRPr lang="es-ES" b="1" dirty="0">
              <a:latin typeface="Century Gothic" panose="020B0502020202020204" pitchFamily="34" charset="0"/>
            </a:endParaRPr>
          </a:p>
        </p:txBody>
      </p:sp>
      <p:sp>
        <p:nvSpPr>
          <p:cNvPr id="10" name="Slide Number Placeholder 9">
            <a:extLst>
              <a:ext uri="{FF2B5EF4-FFF2-40B4-BE49-F238E27FC236}">
                <a16:creationId xmlns="" xmlns:a16="http://schemas.microsoft.com/office/drawing/2014/main" id="{D98CE886-E63E-414C-BB9A-49917F43541D}"/>
              </a:ext>
            </a:extLst>
          </p:cNvPr>
          <p:cNvSpPr>
            <a:spLocks noGrp="1"/>
          </p:cNvSpPr>
          <p:nvPr>
            <p:ph type="sldNum" sz="quarter" idx="10"/>
          </p:nvPr>
        </p:nvSpPr>
        <p:spPr/>
        <p:txBody>
          <a:bodyPr/>
          <a:lstStyle/>
          <a:p>
            <a:fld id="{8EBCD2D7-2264-443C-98A9-DC2D1FCFBC5E}" type="slidenum">
              <a:rPr lang="es-ES" smtClean="0"/>
              <a:t>7</a:t>
            </a:fld>
            <a:endParaRPr lang="es-ES" dirty="0"/>
          </a:p>
        </p:txBody>
      </p:sp>
      <p:sp>
        <p:nvSpPr>
          <p:cNvPr id="5" name="Rectángulo 4"/>
          <p:cNvSpPr/>
          <p:nvPr/>
        </p:nvSpPr>
        <p:spPr>
          <a:xfrm>
            <a:off x="215750" y="1552806"/>
            <a:ext cx="11837324" cy="1077218"/>
          </a:xfrm>
          <a:prstGeom prst="rect">
            <a:avLst/>
          </a:prstGeom>
        </p:spPr>
        <p:txBody>
          <a:bodyPr wrap="square">
            <a:spAutoFit/>
          </a:bodyPr>
          <a:lstStyle/>
          <a:p>
            <a:r>
              <a:rPr lang="es-ES" sz="2400" dirty="0">
                <a:solidFill>
                  <a:schemeClr val="bg1"/>
                </a:solidFill>
                <a:latin typeface="Arial Black"/>
              </a:rPr>
              <a:t>PLAN DE FORMACIÓN DEL SNE. COMUNIDAD DE MADRID (2021-2023</a:t>
            </a:r>
            <a:r>
              <a:rPr lang="es-ES" sz="2400" dirty="0" smtClean="0">
                <a:solidFill>
                  <a:schemeClr val="bg1"/>
                </a:solidFill>
                <a:latin typeface="Arial Black"/>
              </a:rPr>
              <a:t>)</a:t>
            </a:r>
          </a:p>
          <a:p>
            <a:pPr algn="ctr"/>
            <a:endParaRPr lang="es-ES" sz="2000" b="1" i="1" dirty="0" smtClean="0">
              <a:solidFill>
                <a:schemeClr val="bg1"/>
              </a:solidFill>
            </a:endParaRPr>
          </a:p>
          <a:p>
            <a:pPr algn="ctr"/>
            <a:r>
              <a:rPr lang="es-ES" sz="2000" b="1" i="1" dirty="0" smtClean="0">
                <a:solidFill>
                  <a:schemeClr val="bg1"/>
                </a:solidFill>
              </a:rPr>
              <a:t>COMPONENTE </a:t>
            </a:r>
            <a:r>
              <a:rPr lang="es-ES" sz="2000" b="1" i="1" dirty="0">
                <a:solidFill>
                  <a:schemeClr val="bg1"/>
                </a:solidFill>
              </a:rPr>
              <a:t>23.I5 Gobernanza e impulso a las políticas de apoyo a la activación para el empleo</a:t>
            </a:r>
            <a:r>
              <a:rPr lang="es-ES" sz="2000" b="1" i="1" dirty="0" smtClean="0">
                <a:solidFill>
                  <a:schemeClr val="bg1"/>
                </a:solidFill>
              </a:rPr>
              <a:t>.</a:t>
            </a:r>
            <a:endParaRPr lang="es-ES" sz="2000" b="1" i="1" dirty="0">
              <a:solidFill>
                <a:schemeClr val="bg1"/>
              </a:solidFill>
            </a:endParaRPr>
          </a:p>
        </p:txBody>
      </p:sp>
      <p:pic>
        <p:nvPicPr>
          <p:cNvPr id="7" name="Picture 2" descr="dg_servicio_publico de_empl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26" y="6089962"/>
            <a:ext cx="1289852" cy="4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391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smtClean="0">
                <a:latin typeface="Arial Black"/>
              </a:rPr>
              <a:t>REFERENCIAS </a:t>
            </a:r>
            <a:r>
              <a:rPr lang="es-ES" sz="2400" dirty="0">
                <a:latin typeface="Arial Black"/>
              </a:rPr>
              <a:t>DE OTRAS ORGANIZACIONES</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8</a:t>
            </a:fld>
            <a:endParaRPr lang="es-ES" dirty="0"/>
          </a:p>
        </p:txBody>
      </p:sp>
      <p:sp>
        <p:nvSpPr>
          <p:cNvPr id="6" name="Rectángulo 5"/>
          <p:cNvSpPr/>
          <p:nvPr/>
        </p:nvSpPr>
        <p:spPr>
          <a:xfrm>
            <a:off x="463655" y="1632367"/>
            <a:ext cx="11278647" cy="3877985"/>
          </a:xfrm>
          <a:prstGeom prst="rect">
            <a:avLst/>
          </a:prstGeom>
        </p:spPr>
        <p:txBody>
          <a:bodyPr wrap="square">
            <a:spAutoFit/>
          </a:bodyPr>
          <a:lstStyle/>
          <a:p>
            <a:pPr marL="342900" indent="-342900" algn="just">
              <a:buBlip>
                <a:blip r:embed="rId3"/>
              </a:buBlip>
            </a:pPr>
            <a:r>
              <a:rPr lang="es-ES" sz="2000" b="1" dirty="0">
                <a:solidFill>
                  <a:srgbClr val="000000"/>
                </a:solidFill>
                <a:latin typeface="Arial" panose="020B0604020202020204" pitchFamily="34" charset="0"/>
                <a:cs typeface="Arial" panose="020B0604020202020204" pitchFamily="34" charset="0"/>
              </a:rPr>
              <a:t>SE HA TOMADO COMO REFERENCIA LOS ESTÁNDARES DE CONTROL DE CUALIFICACIÓN DE LOS EMPLEADOS IMPLANTADO CON ÉXITO EN ORGANIZACIONES CON ALTAS EXIGENCIAS EN LA FORMACIÓN Y EXPERIENCIA PROFESIONAL DE SUS EMPLEADOS.</a:t>
            </a:r>
          </a:p>
          <a:p>
            <a:pPr marL="342900" indent="-342900" algn="just">
              <a:buBlip>
                <a:blip r:embed="rId3"/>
              </a:buBlip>
            </a:pPr>
            <a:endParaRPr lang="es-ES" sz="2000" b="1" dirty="0">
              <a:solidFill>
                <a:srgbClr val="000000"/>
              </a:solidFill>
              <a:latin typeface="Arial" panose="020B0604020202020204" pitchFamily="34" charset="0"/>
              <a:cs typeface="Arial" panose="020B0604020202020204" pitchFamily="34" charset="0"/>
            </a:endParaRPr>
          </a:p>
          <a:p>
            <a:pPr algn="just"/>
            <a:endParaRPr lang="es-ES" sz="2000" b="1" dirty="0">
              <a:solidFill>
                <a:srgbClr val="000000"/>
              </a:solidFill>
              <a:latin typeface="Arial" panose="020B0604020202020204" pitchFamily="34" charset="0"/>
              <a:cs typeface="Arial" panose="020B0604020202020204" pitchFamily="34" charset="0"/>
            </a:endParaRPr>
          </a:p>
          <a:p>
            <a:pPr algn="just"/>
            <a:endParaRPr lang="es-ES" sz="2000" b="1" dirty="0" smtClean="0">
              <a:solidFill>
                <a:srgbClr val="000000"/>
              </a:solidFill>
              <a:latin typeface="Arial" panose="020B0604020202020204" pitchFamily="34" charset="0"/>
              <a:cs typeface="Arial" panose="020B0604020202020204" pitchFamily="34" charset="0"/>
            </a:endParaRPr>
          </a:p>
          <a:p>
            <a:pPr algn="just"/>
            <a:endParaRPr lang="es-ES" sz="2000" b="1" dirty="0">
              <a:solidFill>
                <a:srgbClr val="000000"/>
              </a:solidFill>
              <a:latin typeface="Arial" panose="020B0604020202020204" pitchFamily="34" charset="0"/>
              <a:cs typeface="Arial" panose="020B0604020202020204" pitchFamily="34" charset="0"/>
            </a:endParaRPr>
          </a:p>
          <a:p>
            <a:pPr marL="342900" indent="-342900" algn="just">
              <a:buBlip>
                <a:blip r:embed="rId3"/>
              </a:buBlip>
            </a:pPr>
            <a:r>
              <a:rPr lang="es-ES" sz="2000" b="1" dirty="0">
                <a:solidFill>
                  <a:srgbClr val="000000"/>
                </a:solidFill>
                <a:latin typeface="Arial" panose="020B0604020202020204" pitchFamily="34" charset="0"/>
                <a:cs typeface="Arial" panose="020B0604020202020204" pitchFamily="34" charset="0"/>
              </a:rPr>
              <a:t>LA METODOLOGÍA EMPLEADA HA SIDO IMPLANTADA EN VARIOS PAÍSES A TRAVES DE PROYECTOS DE HERMANAMIENTO (TWNNINGS) FINANCIADOS POR LA UNIÓN EUROPEA.</a:t>
            </a:r>
          </a:p>
          <a:p>
            <a:pPr algn="just"/>
            <a:endParaRPr lang="es-ES" sz="2600" b="1" dirty="0">
              <a:solidFill>
                <a:srgbClr val="000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5918" y="3007776"/>
            <a:ext cx="2648065" cy="1127170"/>
          </a:xfrm>
          <a:prstGeom prst="rect">
            <a:avLst/>
          </a:prstGeom>
          <a:noFill/>
        </p:spPr>
      </p:pic>
      <p:pic>
        <p:nvPicPr>
          <p:cNvPr id="8" name="Imagen 7" descr="Logo Mariano"/>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495" y="3074809"/>
            <a:ext cx="1535542" cy="861722"/>
          </a:xfrm>
          <a:prstGeom prst="rect">
            <a:avLst/>
          </a:prstGeom>
          <a:noFill/>
          <a:ln>
            <a:noFill/>
          </a:ln>
        </p:spPr>
      </p:pic>
      <p:pic>
        <p:nvPicPr>
          <p:cNvPr id="9" name="Imagen 8"/>
          <p:cNvPicPr>
            <a:picLocks noChangeAspect="1"/>
          </p:cNvPicPr>
          <p:nvPr/>
        </p:nvPicPr>
        <p:blipFill>
          <a:blip r:embed="rId6"/>
          <a:stretch>
            <a:fillRect/>
          </a:stretch>
        </p:blipFill>
        <p:spPr>
          <a:xfrm>
            <a:off x="1148470" y="3153245"/>
            <a:ext cx="3121606" cy="704850"/>
          </a:xfrm>
          <a:prstGeom prst="rect">
            <a:avLst/>
          </a:prstGeom>
        </p:spPr>
      </p:pic>
      <p:pic>
        <p:nvPicPr>
          <p:cNvPr id="10" name="Imagen 9"/>
          <p:cNvPicPr>
            <a:picLocks noChangeAspect="1"/>
          </p:cNvPicPr>
          <p:nvPr/>
        </p:nvPicPr>
        <p:blipFill>
          <a:blip r:embed="rId7">
            <a:clrChange>
              <a:clrFrom>
                <a:srgbClr val="FFFFFF"/>
              </a:clrFrom>
              <a:clrTo>
                <a:srgbClr val="FFFFFF">
                  <a:alpha val="0"/>
                </a:srgbClr>
              </a:clrTo>
            </a:clrChange>
          </a:blip>
          <a:stretch>
            <a:fillRect/>
          </a:stretch>
        </p:blipFill>
        <p:spPr>
          <a:xfrm>
            <a:off x="8595951" y="2738054"/>
            <a:ext cx="2425666" cy="1666613"/>
          </a:xfrm>
          <a:prstGeom prst="rect">
            <a:avLst/>
          </a:prstGeom>
        </p:spPr>
      </p:pic>
    </p:spTree>
    <p:extLst>
      <p:ext uri="{BB962C8B-B14F-4D97-AF65-F5344CB8AC3E}">
        <p14:creationId xmlns:p14="http://schemas.microsoft.com/office/powerpoint/2010/main" val="2014158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FF8B0-6EF5-47D1-A672-43EB1D89FBB6}"/>
              </a:ext>
            </a:extLst>
          </p:cNvPr>
          <p:cNvSpPr>
            <a:spLocks noGrp="1"/>
          </p:cNvSpPr>
          <p:nvPr>
            <p:ph type="ctrTitle"/>
          </p:nvPr>
        </p:nvSpPr>
        <p:spPr>
          <a:xfrm>
            <a:off x="358885" y="266008"/>
            <a:ext cx="11488189" cy="417068"/>
          </a:xfrm>
        </p:spPr>
        <p:txBody>
          <a:bodyPr/>
          <a:lstStyle/>
          <a:p>
            <a:r>
              <a:rPr lang="es-ES" sz="2400" dirty="0">
                <a:latin typeface="Arial Black"/>
              </a:rPr>
              <a:t>DESARROLLO METODOLÓGICO</a:t>
            </a:r>
            <a:endParaRPr lang="es-ES" sz="2400" dirty="0">
              <a:solidFill>
                <a:schemeClr val="bg1"/>
              </a:solidFill>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9</a:t>
            </a:fld>
            <a:endParaRPr lang="es-ES" dirty="0"/>
          </a:p>
        </p:txBody>
      </p:sp>
      <p:sp>
        <p:nvSpPr>
          <p:cNvPr id="11" name="Rectángulo 10"/>
          <p:cNvSpPr/>
          <p:nvPr/>
        </p:nvSpPr>
        <p:spPr>
          <a:xfrm>
            <a:off x="358885" y="1265140"/>
            <a:ext cx="11278647" cy="4016484"/>
          </a:xfrm>
          <a:prstGeom prst="rect">
            <a:avLst/>
          </a:prstGeom>
        </p:spPr>
        <p:txBody>
          <a:bodyPr wrap="square">
            <a:spAutoFit/>
          </a:bodyPr>
          <a:lstStyle/>
          <a:p>
            <a:pPr marL="342900" indent="-342900" algn="just">
              <a:spcBef>
                <a:spcPts val="600"/>
              </a:spcBef>
              <a:spcAft>
                <a:spcPts val="600"/>
              </a:spcAft>
              <a:buBlip>
                <a:blip r:embed="rId3"/>
              </a:buBlip>
            </a:pPr>
            <a:r>
              <a:rPr lang="es-ES" sz="2000" b="1" dirty="0">
                <a:solidFill>
                  <a:srgbClr val="000000"/>
                </a:solidFill>
                <a:latin typeface="Arial" panose="020B0604020202020204" pitchFamily="34" charset="0"/>
                <a:cs typeface="Arial" panose="020B0604020202020204" pitchFamily="34" charset="0"/>
              </a:rPr>
              <a:t>ANÁLISIS DE LA ESTRUCTURA ORGANIZATIVA Y PERSONAL.</a:t>
            </a:r>
          </a:p>
          <a:p>
            <a:pPr marL="342900" indent="-342900" algn="just">
              <a:spcBef>
                <a:spcPts val="600"/>
              </a:spcBef>
              <a:spcAft>
                <a:spcPts val="600"/>
              </a:spcAft>
              <a:buBlip>
                <a:blip r:embed="rId3"/>
              </a:buBlip>
            </a:pPr>
            <a:r>
              <a:rPr lang="es-ES" sz="2000" b="1" dirty="0">
                <a:solidFill>
                  <a:srgbClr val="000000"/>
                </a:solidFill>
                <a:latin typeface="Arial" panose="020B0604020202020204" pitchFamily="34" charset="0"/>
                <a:cs typeface="Arial" panose="020B0604020202020204" pitchFamily="34" charset="0"/>
              </a:rPr>
              <a:t>DEFINICIÓN DE LOS PERFILES DE CUALIFICACIÓN.</a:t>
            </a:r>
          </a:p>
          <a:p>
            <a:pPr marL="342900" indent="-342900" algn="just">
              <a:spcBef>
                <a:spcPts val="600"/>
              </a:spcBef>
              <a:spcAft>
                <a:spcPts val="600"/>
              </a:spcAft>
              <a:buBlip>
                <a:blip r:embed="rId3"/>
              </a:buBlip>
            </a:pPr>
            <a:r>
              <a:rPr lang="es-ES" sz="2000" b="1" dirty="0">
                <a:solidFill>
                  <a:srgbClr val="000000"/>
                </a:solidFill>
                <a:latin typeface="Arial" panose="020B0604020202020204" pitchFamily="34" charset="0"/>
                <a:cs typeface="Arial" panose="020B0604020202020204" pitchFamily="34" charset="0"/>
              </a:rPr>
              <a:t>ANÁLISIS DE LOS REQUISITOS FORMATIVOS Y DE EXPERIENCIA NECESARIOS PARA EL CUMPLIMIENTO DE CADA PERFIL.</a:t>
            </a:r>
          </a:p>
          <a:p>
            <a:pPr marL="342900" indent="-342900" algn="just">
              <a:spcBef>
                <a:spcPts val="600"/>
              </a:spcBef>
              <a:spcAft>
                <a:spcPts val="600"/>
              </a:spcAft>
              <a:buBlip>
                <a:blip r:embed="rId3"/>
              </a:buBlip>
            </a:pPr>
            <a:r>
              <a:rPr lang="es-ES" sz="2000" b="1" dirty="0">
                <a:solidFill>
                  <a:srgbClr val="000000"/>
                </a:solidFill>
                <a:latin typeface="Arial" panose="020B0604020202020204" pitchFamily="34" charset="0"/>
                <a:cs typeface="Arial" panose="020B0604020202020204" pitchFamily="34" charset="0"/>
              </a:rPr>
              <a:t>ASIGNACIÓN DE PERFILES DE CUALIFICACIÓN A LOS EMPLEADOS.</a:t>
            </a:r>
          </a:p>
          <a:p>
            <a:pPr marL="342900" indent="-342900" algn="just">
              <a:spcBef>
                <a:spcPts val="600"/>
              </a:spcBef>
              <a:spcAft>
                <a:spcPts val="600"/>
              </a:spcAft>
              <a:buBlip>
                <a:blip r:embed="rId3"/>
              </a:buBlip>
            </a:pPr>
            <a:r>
              <a:rPr lang="es-ES" sz="2000" b="1" dirty="0">
                <a:solidFill>
                  <a:srgbClr val="000000"/>
                </a:solidFill>
                <a:latin typeface="Arial" panose="020B0604020202020204" pitchFamily="34" charset="0"/>
                <a:cs typeface="Arial" panose="020B0604020202020204" pitchFamily="34" charset="0"/>
              </a:rPr>
              <a:t>ANÁLISIS DE LA FORMACIÓN Y EXPERIENCIA DE CADA EMPLEADO.</a:t>
            </a:r>
          </a:p>
          <a:p>
            <a:pPr marL="342900" indent="-342900" algn="just">
              <a:spcBef>
                <a:spcPts val="600"/>
              </a:spcBef>
              <a:spcAft>
                <a:spcPts val="600"/>
              </a:spcAft>
              <a:buBlip>
                <a:blip r:embed="rId3"/>
              </a:buBlip>
            </a:pPr>
            <a:r>
              <a:rPr lang="es-ES" sz="2000" b="1" dirty="0">
                <a:solidFill>
                  <a:srgbClr val="000000"/>
                </a:solidFill>
                <a:latin typeface="Arial" panose="020B0604020202020204" pitchFamily="34" charset="0"/>
                <a:cs typeface="Arial" panose="020B0604020202020204" pitchFamily="34" charset="0"/>
              </a:rPr>
              <a:t>DESARROLLO DE BB.DD. PARA LA GESTIÓN DE LA INFORMACIÓN.</a:t>
            </a:r>
          </a:p>
          <a:p>
            <a:pPr marL="342900" indent="-342900" algn="just">
              <a:spcBef>
                <a:spcPts val="600"/>
              </a:spcBef>
              <a:spcAft>
                <a:spcPts val="600"/>
              </a:spcAft>
              <a:buBlip>
                <a:blip r:embed="rId3"/>
              </a:buBlip>
            </a:pPr>
            <a:r>
              <a:rPr lang="es-ES" sz="2000" b="1" dirty="0">
                <a:solidFill>
                  <a:srgbClr val="000000"/>
                </a:solidFill>
                <a:latin typeface="Arial" panose="020B0604020202020204" pitchFamily="34" charset="0"/>
                <a:cs typeface="Arial" panose="020B0604020202020204" pitchFamily="34" charset="0"/>
              </a:rPr>
              <a:t>DEFINICIÓN DEL PLAN DE </a:t>
            </a:r>
            <a:r>
              <a:rPr lang="es-ES" sz="2000" b="1" dirty="0" smtClean="0">
                <a:solidFill>
                  <a:srgbClr val="000000"/>
                </a:solidFill>
                <a:latin typeface="Arial" panose="020B0604020202020204" pitchFamily="34" charset="0"/>
                <a:cs typeface="Arial" panose="020B0604020202020204" pitchFamily="34" charset="0"/>
              </a:rPr>
              <a:t>FORMACIÓN.</a:t>
            </a:r>
          </a:p>
          <a:p>
            <a:pPr marL="342900" indent="-342900" algn="just">
              <a:spcBef>
                <a:spcPts val="600"/>
              </a:spcBef>
              <a:spcAft>
                <a:spcPts val="600"/>
              </a:spcAft>
              <a:buBlip>
                <a:blip r:embed="rId3"/>
              </a:buBlip>
            </a:pPr>
            <a:endParaRPr lang="es-ES" sz="25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479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tron 2">
  <a:themeElements>
    <a:clrScheme name="Custom 1">
      <a:dk1>
        <a:sysClr val="windowText" lastClr="000000"/>
      </a:dk1>
      <a:lt1>
        <a:sysClr val="window" lastClr="FFFFFF"/>
      </a:lt1>
      <a:dk2>
        <a:srgbClr val="777777"/>
      </a:dk2>
      <a:lt2>
        <a:srgbClr val="969696"/>
      </a:lt2>
      <a:accent1>
        <a:srgbClr val="E6414C"/>
      </a:accent1>
      <a:accent2>
        <a:srgbClr val="A31B0F"/>
      </a:accent2>
      <a:accent3>
        <a:srgbClr val="B8222C"/>
      </a:accent3>
      <a:accent4>
        <a:srgbClr val="D94751"/>
      </a:accent4>
      <a:accent5>
        <a:srgbClr val="E78D93"/>
      </a:accent5>
      <a:accent6>
        <a:srgbClr val="F1BDC1"/>
      </a:accent6>
      <a:hlink>
        <a:srgbClr val="034A90"/>
      </a:hlink>
      <a:folHlink>
        <a:srgbClr val="48A1F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91BAB6BC20B24685339F19F8B03D69" ma:contentTypeVersion="13" ma:contentTypeDescription="Create a new document." ma:contentTypeScope="" ma:versionID="4178387c46e9ee22b2a279a2de040ceb">
  <xsd:schema xmlns:xsd="http://www.w3.org/2001/XMLSchema" xmlns:xs="http://www.w3.org/2001/XMLSchema" xmlns:p="http://schemas.microsoft.com/office/2006/metadata/properties" xmlns:ns2="325df9c3-2bb3-4904-8c8b-ca17aa1ecd32" xmlns:ns3="8d4114fa-a781-4c26-827f-213d133eff66" targetNamespace="http://schemas.microsoft.com/office/2006/metadata/properties" ma:root="true" ma:fieldsID="ffcdf89ccde6993d7ef9c602b368eb8f" ns2:_="" ns3:_="">
    <xsd:import namespace="325df9c3-2bb3-4904-8c8b-ca17aa1ecd32"/>
    <xsd:import namespace="8d4114fa-a781-4c26-827f-213d133eff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df9c3-2bb3-4904-8c8b-ca17aa1ec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4114fa-a781-4c26-827f-213d133eff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A9E932-93B0-4AE7-9811-2FB90A2B7286}"/>
</file>

<file path=customXml/itemProps2.xml><?xml version="1.0" encoding="utf-8"?>
<ds:datastoreItem xmlns:ds="http://schemas.openxmlformats.org/officeDocument/2006/customXml" ds:itemID="{633319AE-2E85-4EC9-BA3E-B5897C211E97}"/>
</file>

<file path=customXml/itemProps3.xml><?xml version="1.0" encoding="utf-8"?>
<ds:datastoreItem xmlns:ds="http://schemas.openxmlformats.org/officeDocument/2006/customXml" ds:itemID="{3055B7AE-20EF-4148-A03B-E5924056831C}"/>
</file>

<file path=docMetadata/LabelInfo.xml><?xml version="1.0" encoding="utf-8"?>
<clbl:labelList xmlns:clbl="http://schemas.microsoft.com/office/2020/mipLabelMetadata">
  <clbl:label id="{3048dc87-43f0-4100-9acb-ae1971c79395}" enabled="0" method="" siteId="{3048dc87-43f0-4100-9acb-ae1971c79395}" removed="1"/>
</clbl:labelList>
</file>

<file path=docProps/app.xml><?xml version="1.0" encoding="utf-8"?>
<Properties xmlns="http://schemas.openxmlformats.org/officeDocument/2006/extended-properties" xmlns:vt="http://schemas.openxmlformats.org/officeDocument/2006/docPropsVTypes">
  <TotalTime>0</TotalTime>
  <Words>3387</Words>
  <Application>Microsoft Office PowerPoint</Application>
  <PresentationFormat>Panorámica</PresentationFormat>
  <Paragraphs>671</Paragraphs>
  <Slides>36</Slides>
  <Notes>26</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36</vt:i4>
      </vt:variant>
    </vt:vector>
  </HeadingPairs>
  <TitlesOfParts>
    <vt:vector size="48" baseType="lpstr">
      <vt:lpstr>Arial</vt:lpstr>
      <vt:lpstr>Arial Black</vt:lpstr>
      <vt:lpstr>Calibri</vt:lpstr>
      <vt:lpstr>Calibri Light</vt:lpstr>
      <vt:lpstr>Calibri,BoldItalic</vt:lpstr>
      <vt:lpstr>Century</vt:lpstr>
      <vt:lpstr>Century Gothic</vt:lpstr>
      <vt:lpstr>Times New Roman</vt:lpstr>
      <vt:lpstr>Wingdings</vt:lpstr>
      <vt:lpstr>Tema de Office</vt:lpstr>
      <vt:lpstr>Patron 2</vt:lpstr>
      <vt:lpstr>Acrobat Document</vt:lpstr>
      <vt:lpstr>Presentación de PowerPoint</vt:lpstr>
      <vt:lpstr>Índice</vt:lpstr>
      <vt:lpstr>Presentación de PowerPoint</vt:lpstr>
      <vt:lpstr>CONTEXTO SOCIAL Y NORMATIVO</vt:lpstr>
      <vt:lpstr>PRINCIPIOS BÁSICOS QUE DEBEN REGIR DEL PLAN DE FORMACIÓN</vt:lpstr>
      <vt:lpstr>OBJETIVOS DE LA COMUNIDAD DE MADRID</vt:lpstr>
      <vt:lpstr>Presentación de PowerPoint</vt:lpstr>
      <vt:lpstr>REFERENCIAS DE OTRAS ORGANIZACIONES</vt:lpstr>
      <vt:lpstr>DESARROLLO METODOLÓGICO</vt:lpstr>
      <vt:lpstr>ANÁLISIS DE LA ESTRUCTURA ORGANIZATIVA</vt:lpstr>
      <vt:lpstr>DEFINICIÓN DE PERFILES DE CUALIFICACIÓN</vt:lpstr>
      <vt:lpstr>DEFINICIÓN GENÉRICA DE UN PERFIL DE CUALIFICACIÓN</vt:lpstr>
      <vt:lpstr>PERFILES DE CUALIFICACIÓN</vt:lpstr>
      <vt:lpstr>ÁREAS DE CAPACITACIÓN  DE LA FORMACIÓN TEÓRICA ASOCIADA</vt:lpstr>
      <vt:lpstr>FORMACIÓN TEÓRICA ASOCIADA (CURSOS)</vt:lpstr>
      <vt:lpstr>ÁREAS DE CAPACITACIÓN/FORMACIÓN TEÓRICA ASOCIADA (CURSOS)</vt:lpstr>
      <vt:lpstr>CATÁLOGO DE CURSOS</vt:lpstr>
      <vt:lpstr>CONFIGURACIÓN DE LOS PERFILES DE CUALIFICACIÓN</vt:lpstr>
      <vt:lpstr>FORMACIÓN TEÓRICA ASOCIADA (CURSOS) EN CADA PERFIL</vt:lpstr>
      <vt:lpstr>ASIGNACIÓN DE PERFILES DE CUALIFICACIÓN</vt:lpstr>
      <vt:lpstr>FORMACIÓN YA REALIZADA Y ESTADO DE CUALIFICACIÓN</vt:lpstr>
      <vt:lpstr>Presentación de PowerPoint</vt:lpstr>
      <vt:lpstr>GESTIÓN DE LA CUALIFICACIÓN</vt:lpstr>
      <vt:lpstr>BASE DE DATOS DE FORMACIÓN Y CUALIFICACIÓN</vt:lpstr>
      <vt:lpstr>GESTIÓN DE LOS PERFILES DE CUALIFICACIÓN</vt:lpstr>
      <vt:lpstr>GESTIÓN DE LA FORMACIÓN DE CADA EMPLEADO PÚBLICO</vt:lpstr>
      <vt:lpstr>Presentación de PowerPoint</vt:lpstr>
      <vt:lpstr>ELABORACIÓN DEL PLAN DE FORMACIÓN</vt:lpstr>
      <vt:lpstr>PLAN DE FORMACIÓN INDIVIDUALIZADO </vt:lpstr>
      <vt:lpstr>ELABORACIÓN DEL PLAN DE FORMACIÓN</vt:lpstr>
      <vt:lpstr>Presentación de PowerPoint</vt:lpstr>
      <vt:lpstr>EJECUCIÓN DEL PLAN DE FORMACIÓN</vt:lpstr>
      <vt:lpstr>Presentación de PowerPoint</vt:lpstr>
      <vt:lpstr>REFLEXIONES FINALES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2022-05-12T10:13:04Z</dcterms:created>
  <dcterms:modified xsi:type="dcterms:W3CDTF">2022-05-12T10:15:23Z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0x010100D891BAB6BC20B24685339F19F8B03D69</vt:lpwstr>
  </property>
</Properties>
</file>