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2" r:id="rId5"/>
    <p:sldMasterId id="2147483705" r:id="rId6"/>
  </p:sldMasterIdLst>
  <p:notesMasterIdLst>
    <p:notesMasterId r:id="rId18"/>
  </p:notesMasterIdLst>
  <p:handoutMasterIdLst>
    <p:handoutMasterId r:id="rId19"/>
  </p:handoutMasterIdLst>
  <p:sldIdLst>
    <p:sldId id="315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7" r:id="rId16"/>
    <p:sldId id="28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TY Romain" initials="GR" lastIdx="23" clrIdx="0">
    <p:extLst>
      <p:ext uri="{19B8F6BF-5375-455C-9EA6-DF929625EA0E}">
        <p15:presenceInfo xmlns:p15="http://schemas.microsoft.com/office/powerpoint/2012/main" userId="S-1-5-21-3748045062-3030216573-3526644567-474342" providerId="AD"/>
      </p:ext>
    </p:extLst>
  </p:cmAuthor>
  <p:cmAuthor id="2" name="BAZIN DE JESSEY Paul" initials="BDJP" lastIdx="23" clrIdx="1">
    <p:extLst>
      <p:ext uri="{19B8F6BF-5375-455C-9EA6-DF929625EA0E}">
        <p15:presenceInfo xmlns:p15="http://schemas.microsoft.com/office/powerpoint/2012/main" userId="BAZIN DE JESSEY Pa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1C4"/>
    <a:srgbClr val="73B893"/>
    <a:srgbClr val="FFA3BD"/>
    <a:srgbClr val="FF9BBC"/>
    <a:srgbClr val="730018"/>
    <a:srgbClr val="7F001B"/>
    <a:srgbClr val="8BBDA1"/>
    <a:srgbClr val="811814"/>
    <a:srgbClr val="004821"/>
    <a:srgbClr val="003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3"/>
    <p:restoredTop sz="94709"/>
  </p:normalViewPr>
  <p:slideViewPr>
    <p:cSldViewPr snapToGrid="0">
      <p:cViewPr varScale="1">
        <p:scale>
          <a:sx n="84" d="100"/>
          <a:sy n="84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E461B-269B-41B1-B2D6-9F1002C73FCE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1EFF39-41D2-4F06-B544-01DE8260BC1B}">
      <dgm:prSet phldrT="[Texte]" custT="1"/>
      <dgm:spPr/>
      <dgm:t>
        <a:bodyPr/>
        <a:lstStyle/>
        <a:p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Evolución de los oficios: </a:t>
          </a:r>
        </a:p>
        <a:p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27 %* de nuevos oficios en 2022</a:t>
          </a:r>
        </a:p>
        <a:p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16 %* de los empleos actuales desaparecerán para 2030</a:t>
          </a:r>
        </a:p>
      </dgm:t>
    </dgm:pt>
    <dgm:pt modelId="{0509B2A1-880A-4C91-86D4-D54F194CADBB}" type="parTrans" cxnId="{38FEF42E-8E90-4ABA-9A3D-FF306BB4564D}">
      <dgm:prSet/>
      <dgm:spPr/>
      <dgm:t>
        <a:bodyPr/>
        <a:lstStyle/>
        <a:p>
          <a:endParaRPr lang="fr-FR"/>
        </a:p>
      </dgm:t>
    </dgm:pt>
    <dgm:pt modelId="{1216841D-4CCE-4312-B0E2-9136F32E687B}" type="sibTrans" cxnId="{38FEF42E-8E90-4ABA-9A3D-FF306BB4564D}">
      <dgm:prSet/>
      <dgm:spPr/>
      <dgm:t>
        <a:bodyPr/>
        <a:lstStyle/>
        <a:p>
          <a:endParaRPr lang="fr-FR"/>
        </a:p>
      </dgm:t>
    </dgm:pt>
    <dgm:pt modelId="{AFF3D8DC-E32F-4BB0-8E0B-FCC9CED4FC1E}">
      <dgm:prSet phldrT="[Texte]" custT="1"/>
      <dgm:spPr/>
      <dgm:t>
        <a:bodyPr/>
        <a:lstStyle/>
        <a:p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Necesidad de encontrar al candidato adecuado:</a:t>
          </a:r>
        </a:p>
        <a:p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Para el 44% * de las empresas, las competencias comportamentales son un criterio de contratación.</a:t>
          </a:r>
        </a:p>
      </dgm:t>
    </dgm:pt>
    <dgm:pt modelId="{F1BABDE3-E784-411B-8BF1-CCD5CAFCEF8E}" type="parTrans" cxnId="{99896BE9-8158-453A-BE65-C9665501B7E1}">
      <dgm:prSet/>
      <dgm:spPr/>
      <dgm:t>
        <a:bodyPr/>
        <a:lstStyle/>
        <a:p>
          <a:endParaRPr lang="fr-FR"/>
        </a:p>
      </dgm:t>
    </dgm:pt>
    <dgm:pt modelId="{BC7D9279-6B03-4405-BFF3-720438DEA374}" type="sibTrans" cxnId="{99896BE9-8158-453A-BE65-C9665501B7E1}">
      <dgm:prSet/>
      <dgm:spPr/>
      <dgm:t>
        <a:bodyPr/>
        <a:lstStyle/>
        <a:p>
          <a:endParaRPr lang="fr-FR"/>
        </a:p>
      </dgm:t>
    </dgm:pt>
    <dgm:pt modelId="{30FAF92D-9BB4-4608-B65B-25C8B7C05F63}">
      <dgm:prSet phldrT="[Texte]" custT="1"/>
      <dgm:spPr/>
      <dgm:t>
        <a:bodyPr/>
        <a:lstStyle/>
        <a:p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Una preocupación para PE:</a:t>
          </a:r>
        </a:p>
        <a:p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 Lanzamiento de un estudio comparativo de las soluciones de evaluación de los conocimientos profesionales</a:t>
          </a:r>
        </a:p>
      </dgm:t>
    </dgm:pt>
    <dgm:pt modelId="{A50ECD81-74EB-4717-A26F-CA755559E433}" type="parTrans" cxnId="{712AD5DA-87C8-4631-AEFB-9E27481087F7}">
      <dgm:prSet/>
      <dgm:spPr/>
      <dgm:t>
        <a:bodyPr/>
        <a:lstStyle/>
        <a:p>
          <a:endParaRPr lang="fr-FR"/>
        </a:p>
      </dgm:t>
    </dgm:pt>
    <dgm:pt modelId="{E09EB15B-44F1-4B73-91D1-325F0C730659}" type="sibTrans" cxnId="{712AD5DA-87C8-4631-AEFB-9E27481087F7}">
      <dgm:prSet/>
      <dgm:spPr/>
      <dgm:t>
        <a:bodyPr/>
        <a:lstStyle/>
        <a:p>
          <a:endParaRPr lang="fr-FR"/>
        </a:p>
      </dgm:t>
    </dgm:pt>
    <dgm:pt modelId="{14532B4C-57E0-4A34-821D-0AFAF1458082}" type="pres">
      <dgm:prSet presAssocID="{B3CE461B-269B-41B1-B2D6-9F1002C73F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AD5BC0-7963-422A-944F-0CB73CD5C870}" type="pres">
      <dgm:prSet presAssocID="{0A1EFF39-41D2-4F06-B544-01DE8260BC1B}" presName="comp" presStyleCnt="0"/>
      <dgm:spPr/>
    </dgm:pt>
    <dgm:pt modelId="{19565550-11DB-4A0D-B2AF-B7FAB2981F4E}" type="pres">
      <dgm:prSet presAssocID="{0A1EFF39-41D2-4F06-B544-01DE8260BC1B}" presName="box" presStyleLbl="node1" presStyleIdx="0" presStyleCnt="3" custLinFactNeighborY="5678"/>
      <dgm:spPr/>
      <dgm:t>
        <a:bodyPr/>
        <a:lstStyle/>
        <a:p>
          <a:endParaRPr lang="fr-FR"/>
        </a:p>
      </dgm:t>
    </dgm:pt>
    <dgm:pt modelId="{ADC103D9-1D6A-4CA0-9987-1CDA4BFC731E}" type="pres">
      <dgm:prSet presAssocID="{0A1EFF39-41D2-4F06-B544-01DE8260BC1B}" presName="img" presStyleLbl="fgImgPlace1" presStyleIdx="0" presStyleCnt="3" custLinFactNeighborX="-63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6172A95-136E-46FB-8920-BB07AF1E825A}" type="pres">
      <dgm:prSet presAssocID="{0A1EFF39-41D2-4F06-B544-01DE8260BC1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739818-06F8-4C39-A944-FFC8CEC5B6DA}" type="pres">
      <dgm:prSet presAssocID="{1216841D-4CCE-4312-B0E2-9136F32E687B}" presName="spacer" presStyleCnt="0"/>
      <dgm:spPr/>
    </dgm:pt>
    <dgm:pt modelId="{69D5957B-540E-4661-8D14-7ED1CD07F714}" type="pres">
      <dgm:prSet presAssocID="{AFF3D8DC-E32F-4BB0-8E0B-FCC9CED4FC1E}" presName="comp" presStyleCnt="0"/>
      <dgm:spPr/>
    </dgm:pt>
    <dgm:pt modelId="{397E5B1C-3D2E-4028-AA4A-9A0C8834BBDC}" type="pres">
      <dgm:prSet presAssocID="{AFF3D8DC-E32F-4BB0-8E0B-FCC9CED4FC1E}" presName="box" presStyleLbl="node1" presStyleIdx="1" presStyleCnt="3"/>
      <dgm:spPr/>
      <dgm:t>
        <a:bodyPr/>
        <a:lstStyle/>
        <a:p>
          <a:endParaRPr lang="fr-FR"/>
        </a:p>
      </dgm:t>
    </dgm:pt>
    <dgm:pt modelId="{8329388D-C121-4B73-9218-092166F581C7}" type="pres">
      <dgm:prSet presAssocID="{AFF3D8DC-E32F-4BB0-8E0B-FCC9CED4FC1E}" presName="img" presStyleLbl="fgImgPlace1" presStyleIdx="1" presStyleCnt="3" custLinFactNeighborX="-63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5221714-C5AF-478C-82FD-61FAD7782284}" type="pres">
      <dgm:prSet presAssocID="{AFF3D8DC-E32F-4BB0-8E0B-FCC9CED4FC1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00BDF-6FF8-4F34-855C-1B830704BCA6}" type="pres">
      <dgm:prSet presAssocID="{BC7D9279-6B03-4405-BFF3-720438DEA374}" presName="spacer" presStyleCnt="0"/>
      <dgm:spPr/>
    </dgm:pt>
    <dgm:pt modelId="{21CBDA3F-5432-4F52-A318-B2C14449187A}" type="pres">
      <dgm:prSet presAssocID="{30FAF92D-9BB4-4608-B65B-25C8B7C05F63}" presName="comp" presStyleCnt="0"/>
      <dgm:spPr/>
    </dgm:pt>
    <dgm:pt modelId="{C64DDE5A-7A1A-415B-B8E4-F8E3560FA9D6}" type="pres">
      <dgm:prSet presAssocID="{30FAF92D-9BB4-4608-B65B-25C8B7C05F63}" presName="box" presStyleLbl="node1" presStyleIdx="2" presStyleCnt="3" custLinFactNeighborX="381" custLinFactNeighborY="-2137"/>
      <dgm:spPr/>
      <dgm:t>
        <a:bodyPr/>
        <a:lstStyle/>
        <a:p>
          <a:endParaRPr lang="fr-FR"/>
        </a:p>
      </dgm:t>
    </dgm:pt>
    <dgm:pt modelId="{EAC9096E-3902-405D-A149-2DCEC20639DE}" type="pres">
      <dgm:prSet presAssocID="{30FAF92D-9BB4-4608-B65B-25C8B7C05F63}" presName="img" presStyleLbl="fgImgPlace1" presStyleIdx="2" presStyleCnt="3" custLinFactNeighborX="-57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83A9DE3-5D57-4E9D-8A61-AF579E572345}" type="pres">
      <dgm:prSet presAssocID="{30FAF92D-9BB4-4608-B65B-25C8B7C05F6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424804-AECC-46D0-B4FF-D5042088E319}" type="presOf" srcId="{AFF3D8DC-E32F-4BB0-8E0B-FCC9CED4FC1E}" destId="{397E5B1C-3D2E-4028-AA4A-9A0C8834BBDC}" srcOrd="0" destOrd="0" presId="urn:microsoft.com/office/officeart/2005/8/layout/vList4"/>
    <dgm:cxn modelId="{712AD5DA-87C8-4631-AEFB-9E27481087F7}" srcId="{B3CE461B-269B-41B1-B2D6-9F1002C73FCE}" destId="{30FAF92D-9BB4-4608-B65B-25C8B7C05F63}" srcOrd="2" destOrd="0" parTransId="{A50ECD81-74EB-4717-A26F-CA755559E433}" sibTransId="{E09EB15B-44F1-4B73-91D1-325F0C730659}"/>
    <dgm:cxn modelId="{7BE08CFC-1E79-45C1-B060-B10D1033A7B5}" type="presOf" srcId="{30FAF92D-9BB4-4608-B65B-25C8B7C05F63}" destId="{C64DDE5A-7A1A-415B-B8E4-F8E3560FA9D6}" srcOrd="0" destOrd="0" presId="urn:microsoft.com/office/officeart/2005/8/layout/vList4"/>
    <dgm:cxn modelId="{9CE8B387-A095-4229-863D-9BBA0D12EAC2}" type="presOf" srcId="{0A1EFF39-41D2-4F06-B544-01DE8260BC1B}" destId="{46172A95-136E-46FB-8920-BB07AF1E825A}" srcOrd="1" destOrd="0" presId="urn:microsoft.com/office/officeart/2005/8/layout/vList4"/>
    <dgm:cxn modelId="{33B09F5C-890D-499E-A78C-9773FE7B741E}" type="presOf" srcId="{30FAF92D-9BB4-4608-B65B-25C8B7C05F63}" destId="{D83A9DE3-5D57-4E9D-8A61-AF579E572345}" srcOrd="1" destOrd="0" presId="urn:microsoft.com/office/officeart/2005/8/layout/vList4"/>
    <dgm:cxn modelId="{99896BE9-8158-453A-BE65-C9665501B7E1}" srcId="{B3CE461B-269B-41B1-B2D6-9F1002C73FCE}" destId="{AFF3D8DC-E32F-4BB0-8E0B-FCC9CED4FC1E}" srcOrd="1" destOrd="0" parTransId="{F1BABDE3-E784-411B-8BF1-CCD5CAFCEF8E}" sibTransId="{BC7D9279-6B03-4405-BFF3-720438DEA374}"/>
    <dgm:cxn modelId="{5FF7B452-8615-41EC-BD2C-13D7B4AE380D}" type="presOf" srcId="{0A1EFF39-41D2-4F06-B544-01DE8260BC1B}" destId="{19565550-11DB-4A0D-B2AF-B7FAB2981F4E}" srcOrd="0" destOrd="0" presId="urn:microsoft.com/office/officeart/2005/8/layout/vList4"/>
    <dgm:cxn modelId="{38FEF42E-8E90-4ABA-9A3D-FF306BB4564D}" srcId="{B3CE461B-269B-41B1-B2D6-9F1002C73FCE}" destId="{0A1EFF39-41D2-4F06-B544-01DE8260BC1B}" srcOrd="0" destOrd="0" parTransId="{0509B2A1-880A-4C91-86D4-D54F194CADBB}" sibTransId="{1216841D-4CCE-4312-B0E2-9136F32E687B}"/>
    <dgm:cxn modelId="{6ED6179A-A9A4-4C02-81F1-C2683A244C37}" type="presOf" srcId="{AFF3D8DC-E32F-4BB0-8E0B-FCC9CED4FC1E}" destId="{95221714-C5AF-478C-82FD-61FAD7782284}" srcOrd="1" destOrd="0" presId="urn:microsoft.com/office/officeart/2005/8/layout/vList4"/>
    <dgm:cxn modelId="{BD238787-E075-4BF0-B421-6A0DAAC3DDFA}" type="presOf" srcId="{B3CE461B-269B-41B1-B2D6-9F1002C73FCE}" destId="{14532B4C-57E0-4A34-821D-0AFAF1458082}" srcOrd="0" destOrd="0" presId="urn:microsoft.com/office/officeart/2005/8/layout/vList4"/>
    <dgm:cxn modelId="{132E3090-BFC5-4F1D-A7CA-A09132931664}" type="presParOf" srcId="{14532B4C-57E0-4A34-821D-0AFAF1458082}" destId="{FEAD5BC0-7963-422A-944F-0CB73CD5C870}" srcOrd="0" destOrd="0" presId="urn:microsoft.com/office/officeart/2005/8/layout/vList4"/>
    <dgm:cxn modelId="{59F30B78-F61B-46DC-BC07-80A2F56C5EFD}" type="presParOf" srcId="{FEAD5BC0-7963-422A-944F-0CB73CD5C870}" destId="{19565550-11DB-4A0D-B2AF-B7FAB2981F4E}" srcOrd="0" destOrd="0" presId="urn:microsoft.com/office/officeart/2005/8/layout/vList4"/>
    <dgm:cxn modelId="{07C4644C-C52D-40BB-9DF0-AABD874D634F}" type="presParOf" srcId="{FEAD5BC0-7963-422A-944F-0CB73CD5C870}" destId="{ADC103D9-1D6A-4CA0-9987-1CDA4BFC731E}" srcOrd="1" destOrd="0" presId="urn:microsoft.com/office/officeart/2005/8/layout/vList4"/>
    <dgm:cxn modelId="{3C36319C-3596-4764-B623-F6DC6F0A212C}" type="presParOf" srcId="{FEAD5BC0-7963-422A-944F-0CB73CD5C870}" destId="{46172A95-136E-46FB-8920-BB07AF1E825A}" srcOrd="2" destOrd="0" presId="urn:microsoft.com/office/officeart/2005/8/layout/vList4"/>
    <dgm:cxn modelId="{2E5A6774-4089-4034-9B72-18E23F0DC8AD}" type="presParOf" srcId="{14532B4C-57E0-4A34-821D-0AFAF1458082}" destId="{78739818-06F8-4C39-A944-FFC8CEC5B6DA}" srcOrd="1" destOrd="0" presId="urn:microsoft.com/office/officeart/2005/8/layout/vList4"/>
    <dgm:cxn modelId="{DA4D0094-FD9D-44EE-90A8-8E846E0E4B01}" type="presParOf" srcId="{14532B4C-57E0-4A34-821D-0AFAF1458082}" destId="{69D5957B-540E-4661-8D14-7ED1CD07F714}" srcOrd="2" destOrd="0" presId="urn:microsoft.com/office/officeart/2005/8/layout/vList4"/>
    <dgm:cxn modelId="{1EC72530-211A-4AB3-A7F5-04794179D2AD}" type="presParOf" srcId="{69D5957B-540E-4661-8D14-7ED1CD07F714}" destId="{397E5B1C-3D2E-4028-AA4A-9A0C8834BBDC}" srcOrd="0" destOrd="0" presId="urn:microsoft.com/office/officeart/2005/8/layout/vList4"/>
    <dgm:cxn modelId="{A31E7B0D-BE83-4CB7-8700-A3409BF6C979}" type="presParOf" srcId="{69D5957B-540E-4661-8D14-7ED1CD07F714}" destId="{8329388D-C121-4B73-9218-092166F581C7}" srcOrd="1" destOrd="0" presId="urn:microsoft.com/office/officeart/2005/8/layout/vList4"/>
    <dgm:cxn modelId="{DA2AF998-4DA2-41F6-AC2B-3BF36901A493}" type="presParOf" srcId="{69D5957B-540E-4661-8D14-7ED1CD07F714}" destId="{95221714-C5AF-478C-82FD-61FAD7782284}" srcOrd="2" destOrd="0" presId="urn:microsoft.com/office/officeart/2005/8/layout/vList4"/>
    <dgm:cxn modelId="{7C38A4C6-8576-4039-85FA-E8C4A91B2FD6}" type="presParOf" srcId="{14532B4C-57E0-4A34-821D-0AFAF1458082}" destId="{65600BDF-6FF8-4F34-855C-1B830704BCA6}" srcOrd="3" destOrd="0" presId="urn:microsoft.com/office/officeart/2005/8/layout/vList4"/>
    <dgm:cxn modelId="{5B8E0CB6-96D3-4BC0-AF3D-11F831656D91}" type="presParOf" srcId="{14532B4C-57E0-4A34-821D-0AFAF1458082}" destId="{21CBDA3F-5432-4F52-A318-B2C14449187A}" srcOrd="4" destOrd="0" presId="urn:microsoft.com/office/officeart/2005/8/layout/vList4"/>
    <dgm:cxn modelId="{F92D6CCB-C6E7-49F9-BEA4-5E0EB7286F8C}" type="presParOf" srcId="{21CBDA3F-5432-4F52-A318-B2C14449187A}" destId="{C64DDE5A-7A1A-415B-B8E4-F8E3560FA9D6}" srcOrd="0" destOrd="0" presId="urn:microsoft.com/office/officeart/2005/8/layout/vList4"/>
    <dgm:cxn modelId="{29E8440C-6486-4590-9B47-FE458716D48A}" type="presParOf" srcId="{21CBDA3F-5432-4F52-A318-B2C14449187A}" destId="{EAC9096E-3902-405D-A149-2DCEC20639DE}" srcOrd="1" destOrd="0" presId="urn:microsoft.com/office/officeart/2005/8/layout/vList4"/>
    <dgm:cxn modelId="{60549EF5-79D3-4394-86B0-B873EFA5A306}" type="presParOf" srcId="{21CBDA3F-5432-4F52-A318-B2C14449187A}" destId="{D83A9DE3-5D57-4E9D-8A61-AF579E5723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D9221-F4E9-4974-A5CE-F8E437AF0BB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56E1C25A-CD26-4458-A6BB-AF4D0D3DE291}">
      <dgm:prSet phldrT="[Texte]" custT="1"/>
      <dgm:spPr/>
      <dgm:t>
        <a:bodyPr/>
        <a:lstStyle/>
        <a:p>
          <a:r>
            <a:rPr lang="fr-FR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Benchmark de herramientas y juegos para la detección de soft</a:t>
          </a:r>
          <a:r>
            <a:rPr lang="fr-FR" sz="1400" dirty="0" err="1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skills</a:t>
          </a:r>
          <a:endParaRPr lang="fr-FR" sz="1400" dirty="0">
            <a:latin typeface="Calibri Light" panose="020F0302020204030204" pitchFamily="34" charset="0"/>
            <a:ea typeface="Calibri" panose="020F0502020204030204" pitchFamily="34" charset="0"/>
            <a:cs typeface="Calibri Light" panose="020F0302020204030204" pitchFamily="34" charset="0"/>
          </a:endParaRPr>
        </a:p>
      </dgm:t>
    </dgm:pt>
    <dgm:pt modelId="{6744C3A5-024A-41DD-9703-C00C9DFF1589}" type="parTrans" cxnId="{330A10CB-804E-400B-9563-010CD2E2DE64}">
      <dgm:prSet/>
      <dgm:spPr/>
      <dgm:t>
        <a:bodyPr/>
        <a:lstStyle/>
        <a:p>
          <a:endParaRPr lang="fr-FR" sz="1050"/>
        </a:p>
      </dgm:t>
    </dgm:pt>
    <dgm:pt modelId="{925E8C50-5E99-4CCF-B0A2-857352757B12}" type="sibTrans" cxnId="{330A10CB-804E-400B-9563-010CD2E2DE64}">
      <dgm:prSet custT="1"/>
      <dgm:spPr/>
      <dgm:t>
        <a:bodyPr/>
        <a:lstStyle/>
        <a:p>
          <a:endParaRPr lang="fr-FR" sz="1050"/>
        </a:p>
      </dgm:t>
    </dgm:pt>
    <dgm:pt modelId="{5F28A4C5-DC15-4B25-A326-A82AE04110AF}">
      <dgm:prSet phldrT="[Texte]" custT="1"/>
      <dgm:spPr/>
      <dgm:t>
        <a:bodyPr/>
        <a:lstStyle/>
        <a:p>
          <a:r>
            <a:rPr lang="fr-FR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Análisis y exploración de las modalidades de captación de índices y validación de soft</a:t>
          </a:r>
          <a:r>
            <a:rPr lang="fr-FR" sz="1400" dirty="0" err="1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skills</a:t>
          </a:r>
          <a:endParaRPr lang="fr-FR" sz="1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70294B7-0216-4E92-8572-2CF73E2C471F}" type="parTrans" cxnId="{0073C7E1-0605-4604-B78D-6D1D2A4C0A27}">
      <dgm:prSet/>
      <dgm:spPr/>
      <dgm:t>
        <a:bodyPr/>
        <a:lstStyle/>
        <a:p>
          <a:endParaRPr lang="fr-FR" sz="1050"/>
        </a:p>
      </dgm:t>
    </dgm:pt>
    <dgm:pt modelId="{D58A39F5-56AE-4BAC-8E5D-C924AE2444A9}" type="sibTrans" cxnId="{0073C7E1-0605-4604-B78D-6D1D2A4C0A27}">
      <dgm:prSet custT="1"/>
      <dgm:spPr/>
      <dgm:t>
        <a:bodyPr/>
        <a:lstStyle/>
        <a:p>
          <a:endParaRPr lang="fr-FR" sz="1050"/>
        </a:p>
      </dgm:t>
    </dgm:pt>
    <dgm:pt modelId="{9F5DA690-7C56-4EAF-9C26-16631E2D8CF0}">
      <dgm:prSet phldrT="[Texte]" custT="1"/>
      <dgm:spPr/>
      <dgm:t>
        <a:bodyPr/>
        <a:lstStyle/>
        <a:p>
          <a:r>
            <a:rPr lang="fr-FR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Definición de escenarios de juego*</a:t>
          </a:r>
          <a:endParaRPr lang="fr-FR" sz="1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B6749B8-73DF-44E3-8F68-38823ED884D4}" type="parTrans" cxnId="{15E781FD-D627-4678-A8DE-CAC22385FCD6}">
      <dgm:prSet/>
      <dgm:spPr/>
      <dgm:t>
        <a:bodyPr/>
        <a:lstStyle/>
        <a:p>
          <a:endParaRPr lang="fr-FR" sz="1050"/>
        </a:p>
      </dgm:t>
    </dgm:pt>
    <dgm:pt modelId="{74B0E4BF-1586-437E-9ECA-B570F84209CE}" type="sibTrans" cxnId="{15E781FD-D627-4678-A8DE-CAC22385FCD6}">
      <dgm:prSet custT="1"/>
      <dgm:spPr/>
      <dgm:t>
        <a:bodyPr/>
        <a:lstStyle/>
        <a:p>
          <a:endParaRPr lang="fr-FR" sz="1050"/>
        </a:p>
      </dgm:t>
    </dgm:pt>
    <dgm:pt modelId="{C73AB0C4-BD9D-455C-A590-893A26293227}">
      <dgm:prSet custT="1"/>
      <dgm:spPr/>
      <dgm:t>
        <a:bodyPr/>
        <a:lstStyle/>
        <a:p>
          <a:r>
            <a:rPr lang="fr-FR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Propuesta de escenarios «neurocientíficos» para la validación de soft</a:t>
          </a:r>
          <a:r>
            <a:rPr lang="fr-FR" sz="1400" dirty="0" err="1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skills</a:t>
          </a:r>
          <a:endParaRPr lang="fr-FR" sz="1400" dirty="0">
            <a:latin typeface="Calibri Light" panose="020F0302020204030204" pitchFamily="34" charset="0"/>
            <a:ea typeface="Calibri" panose="020F0502020204030204" pitchFamily="34" charset="0"/>
            <a:cs typeface="Calibri Light" panose="020F0302020204030204" pitchFamily="34" charset="0"/>
          </a:endParaRPr>
        </a:p>
      </dgm:t>
    </dgm:pt>
    <dgm:pt modelId="{0ADB90B9-BD3D-439C-81D9-E804FA834FC2}" type="parTrans" cxnId="{B00A9296-B609-4892-A099-C3266175745A}">
      <dgm:prSet/>
      <dgm:spPr/>
      <dgm:t>
        <a:bodyPr/>
        <a:lstStyle/>
        <a:p>
          <a:endParaRPr lang="fr-FR" sz="1050"/>
        </a:p>
      </dgm:t>
    </dgm:pt>
    <dgm:pt modelId="{B7B45E7F-A262-4A99-8422-17363284A90D}" type="sibTrans" cxnId="{B00A9296-B609-4892-A099-C3266175745A}">
      <dgm:prSet custT="1"/>
      <dgm:spPr/>
      <dgm:t>
        <a:bodyPr/>
        <a:lstStyle/>
        <a:p>
          <a:endParaRPr lang="fr-FR" sz="1050"/>
        </a:p>
      </dgm:t>
    </dgm:pt>
    <dgm:pt modelId="{3D9886D3-7BA2-4372-9F7D-41FA3F49D1C1}">
      <dgm:prSet phldrT="[Texte]" custT="1"/>
      <dgm:spPr/>
      <dgm:t>
        <a:bodyPr/>
        <a:lstStyle/>
        <a:p>
          <a:r>
            <a:rPr lang="fr-FR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Propuesta de interacciones en</a:t>
          </a:r>
          <a:r>
            <a:rPr lang="fr-FR" sz="1400" dirty="0" err="1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Minecraft</a:t>
          </a:r>
          <a:r>
            <a:rPr lang="fr-FR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o</a:t>
          </a:r>
          <a:r>
            <a:rPr lang="fr-FR" sz="1400" dirty="0" err="1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Minetest</a:t>
          </a:r>
          <a:r>
            <a:rPr lang="fr-FR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~ modalidades de transmisión de datos</a:t>
          </a:r>
          <a:endParaRPr lang="fr-FR" sz="1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CAFF97B-E3D3-4083-9200-F89D26FFBB90}" type="parTrans" cxnId="{B29C6BCA-E660-43B4-B9F3-FD288C8B0CE4}">
      <dgm:prSet/>
      <dgm:spPr/>
      <dgm:t>
        <a:bodyPr/>
        <a:lstStyle/>
        <a:p>
          <a:endParaRPr lang="fr-FR" sz="1050"/>
        </a:p>
      </dgm:t>
    </dgm:pt>
    <dgm:pt modelId="{92DC98FC-047B-41B8-951D-98701A64AEBA}" type="sibTrans" cxnId="{B29C6BCA-E660-43B4-B9F3-FD288C8B0CE4}">
      <dgm:prSet/>
      <dgm:spPr/>
      <dgm:t>
        <a:bodyPr/>
        <a:lstStyle/>
        <a:p>
          <a:endParaRPr lang="fr-FR" sz="1050"/>
        </a:p>
      </dgm:t>
    </dgm:pt>
    <dgm:pt modelId="{8056377A-C589-4F2D-A4AA-F1490D759284}" type="pres">
      <dgm:prSet presAssocID="{613D9221-F4E9-4974-A5CE-F8E437AF0BB2}" presName="Name0" presStyleCnt="0">
        <dgm:presLayoutVars>
          <dgm:dir/>
          <dgm:resizeHandles val="exact"/>
        </dgm:presLayoutVars>
      </dgm:prSet>
      <dgm:spPr/>
    </dgm:pt>
    <dgm:pt modelId="{48F1C117-8973-4067-A34E-B7ED9A069A40}" type="pres">
      <dgm:prSet presAssocID="{56E1C25A-CD26-4458-A6BB-AF4D0D3DE2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70E08B-6F18-4E86-BAE3-98CFC6311FC5}" type="pres">
      <dgm:prSet presAssocID="{925E8C50-5E99-4CCF-B0A2-857352757B12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3AA4AF2-B2ED-493A-95E3-1355FD0DAA0C}" type="pres">
      <dgm:prSet presAssocID="{925E8C50-5E99-4CCF-B0A2-857352757B12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3C39CB7C-B2DF-4A44-9D20-627D8B187A70}" type="pres">
      <dgm:prSet presAssocID="{5F28A4C5-DC15-4B25-A326-A82AE04110A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2D7BCC-4E98-4E9B-9D9C-35D638C8FE86}" type="pres">
      <dgm:prSet presAssocID="{D58A39F5-56AE-4BAC-8E5D-C924AE2444A9}" presName="sibTrans" presStyleLbl="sibTrans2D1" presStyleIdx="1" presStyleCnt="4"/>
      <dgm:spPr/>
      <dgm:t>
        <a:bodyPr/>
        <a:lstStyle/>
        <a:p>
          <a:endParaRPr lang="fr-FR"/>
        </a:p>
      </dgm:t>
    </dgm:pt>
    <dgm:pt modelId="{C8F924FB-0250-48C8-B397-2CED951536FE}" type="pres">
      <dgm:prSet presAssocID="{D58A39F5-56AE-4BAC-8E5D-C924AE2444A9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A7725EC9-0CBC-4B33-AC41-9AD9C23C1A8D}" type="pres">
      <dgm:prSet presAssocID="{C73AB0C4-BD9D-455C-A590-893A262932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BCE4B0-38AE-40D4-A3A2-317F9977CA79}" type="pres">
      <dgm:prSet presAssocID="{B7B45E7F-A262-4A99-8422-17363284A90D}" presName="sibTrans" presStyleLbl="sibTrans2D1" presStyleIdx="2" presStyleCnt="4"/>
      <dgm:spPr/>
      <dgm:t>
        <a:bodyPr/>
        <a:lstStyle/>
        <a:p>
          <a:endParaRPr lang="fr-FR"/>
        </a:p>
      </dgm:t>
    </dgm:pt>
    <dgm:pt modelId="{84F9EA61-E2E8-4874-9005-8C9ACFCB65B7}" type="pres">
      <dgm:prSet presAssocID="{B7B45E7F-A262-4A99-8422-17363284A90D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66128D3E-F388-4F70-8497-DE2C394F2DA4}" type="pres">
      <dgm:prSet presAssocID="{9F5DA690-7C56-4EAF-9C26-16631E2D8C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C1ACD7-C480-45A6-8D16-28C09FCE56D4}" type="pres">
      <dgm:prSet presAssocID="{74B0E4BF-1586-437E-9ECA-B570F84209CE}" presName="sibTrans" presStyleLbl="sibTrans2D1" presStyleIdx="3" presStyleCnt="4"/>
      <dgm:spPr/>
      <dgm:t>
        <a:bodyPr/>
        <a:lstStyle/>
        <a:p>
          <a:endParaRPr lang="fr-FR"/>
        </a:p>
      </dgm:t>
    </dgm:pt>
    <dgm:pt modelId="{466445F3-813F-43EA-BE1E-6B7E90B17078}" type="pres">
      <dgm:prSet presAssocID="{74B0E4BF-1586-437E-9ECA-B570F84209CE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D903574F-2F41-41D0-A646-9D5C31577053}" type="pres">
      <dgm:prSet presAssocID="{3D9886D3-7BA2-4372-9F7D-41FA3F49D1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7E0179-8C36-489B-9010-88BD2C0650E2}" type="presOf" srcId="{D58A39F5-56AE-4BAC-8E5D-C924AE2444A9}" destId="{342D7BCC-4E98-4E9B-9D9C-35D638C8FE86}" srcOrd="0" destOrd="0" presId="urn:microsoft.com/office/officeart/2005/8/layout/process1"/>
    <dgm:cxn modelId="{5BE35B59-9124-4F3D-940F-123192D48538}" type="presOf" srcId="{B7B45E7F-A262-4A99-8422-17363284A90D}" destId="{0DBCE4B0-38AE-40D4-A3A2-317F9977CA79}" srcOrd="0" destOrd="0" presId="urn:microsoft.com/office/officeart/2005/8/layout/process1"/>
    <dgm:cxn modelId="{EF87C402-53F1-4B8A-84E9-A422E57E1C96}" type="presOf" srcId="{3D9886D3-7BA2-4372-9F7D-41FA3F49D1C1}" destId="{D903574F-2F41-41D0-A646-9D5C31577053}" srcOrd="0" destOrd="0" presId="urn:microsoft.com/office/officeart/2005/8/layout/process1"/>
    <dgm:cxn modelId="{43BC0B45-D339-4E64-A373-CBC6F7E5DB61}" type="presOf" srcId="{74B0E4BF-1586-437E-9ECA-B570F84209CE}" destId="{466445F3-813F-43EA-BE1E-6B7E90B17078}" srcOrd="1" destOrd="0" presId="urn:microsoft.com/office/officeart/2005/8/layout/process1"/>
    <dgm:cxn modelId="{B29C6BCA-E660-43B4-B9F3-FD288C8B0CE4}" srcId="{613D9221-F4E9-4974-A5CE-F8E437AF0BB2}" destId="{3D9886D3-7BA2-4372-9F7D-41FA3F49D1C1}" srcOrd="4" destOrd="0" parTransId="{1CAFF97B-E3D3-4083-9200-F89D26FFBB90}" sibTransId="{92DC98FC-047B-41B8-951D-98701A64AEBA}"/>
    <dgm:cxn modelId="{06D4D411-1572-4FB2-92CC-26D9264BE7C9}" type="presOf" srcId="{74B0E4BF-1586-437E-9ECA-B570F84209CE}" destId="{EBC1ACD7-C480-45A6-8D16-28C09FCE56D4}" srcOrd="0" destOrd="0" presId="urn:microsoft.com/office/officeart/2005/8/layout/process1"/>
    <dgm:cxn modelId="{290943AF-EE57-418F-AF42-8E9D6AE2D3FB}" type="presOf" srcId="{D58A39F5-56AE-4BAC-8E5D-C924AE2444A9}" destId="{C8F924FB-0250-48C8-B397-2CED951536FE}" srcOrd="1" destOrd="0" presId="urn:microsoft.com/office/officeart/2005/8/layout/process1"/>
    <dgm:cxn modelId="{8F942E33-CD34-4FEA-9E5C-20CC1AB6688F}" type="presOf" srcId="{B7B45E7F-A262-4A99-8422-17363284A90D}" destId="{84F9EA61-E2E8-4874-9005-8C9ACFCB65B7}" srcOrd="1" destOrd="0" presId="urn:microsoft.com/office/officeart/2005/8/layout/process1"/>
    <dgm:cxn modelId="{E3AC994B-D084-40B5-B2BC-EADB96AD9F8D}" type="presOf" srcId="{9F5DA690-7C56-4EAF-9C26-16631E2D8CF0}" destId="{66128D3E-F388-4F70-8497-DE2C394F2DA4}" srcOrd="0" destOrd="0" presId="urn:microsoft.com/office/officeart/2005/8/layout/process1"/>
    <dgm:cxn modelId="{330A10CB-804E-400B-9563-010CD2E2DE64}" srcId="{613D9221-F4E9-4974-A5CE-F8E437AF0BB2}" destId="{56E1C25A-CD26-4458-A6BB-AF4D0D3DE291}" srcOrd="0" destOrd="0" parTransId="{6744C3A5-024A-41DD-9703-C00C9DFF1589}" sibTransId="{925E8C50-5E99-4CCF-B0A2-857352757B12}"/>
    <dgm:cxn modelId="{15E781FD-D627-4678-A8DE-CAC22385FCD6}" srcId="{613D9221-F4E9-4974-A5CE-F8E437AF0BB2}" destId="{9F5DA690-7C56-4EAF-9C26-16631E2D8CF0}" srcOrd="3" destOrd="0" parTransId="{EB6749B8-73DF-44E3-8F68-38823ED884D4}" sibTransId="{74B0E4BF-1586-437E-9ECA-B570F84209CE}"/>
    <dgm:cxn modelId="{4B14C49F-EC0F-46F9-97F5-5E3B3CE33807}" type="presOf" srcId="{613D9221-F4E9-4974-A5CE-F8E437AF0BB2}" destId="{8056377A-C589-4F2D-A4AA-F1490D759284}" srcOrd="0" destOrd="0" presId="urn:microsoft.com/office/officeart/2005/8/layout/process1"/>
    <dgm:cxn modelId="{E54442FE-2C07-4475-B633-6A7D1F3826E6}" type="presOf" srcId="{5F28A4C5-DC15-4B25-A326-A82AE04110AF}" destId="{3C39CB7C-B2DF-4A44-9D20-627D8B187A70}" srcOrd="0" destOrd="0" presId="urn:microsoft.com/office/officeart/2005/8/layout/process1"/>
    <dgm:cxn modelId="{0073C7E1-0605-4604-B78D-6D1D2A4C0A27}" srcId="{613D9221-F4E9-4974-A5CE-F8E437AF0BB2}" destId="{5F28A4C5-DC15-4B25-A326-A82AE04110AF}" srcOrd="1" destOrd="0" parTransId="{870294B7-0216-4E92-8572-2CF73E2C471F}" sibTransId="{D58A39F5-56AE-4BAC-8E5D-C924AE2444A9}"/>
    <dgm:cxn modelId="{E590F209-165F-4981-A761-35568740E27B}" type="presOf" srcId="{C73AB0C4-BD9D-455C-A590-893A26293227}" destId="{A7725EC9-0CBC-4B33-AC41-9AD9C23C1A8D}" srcOrd="0" destOrd="0" presId="urn:microsoft.com/office/officeart/2005/8/layout/process1"/>
    <dgm:cxn modelId="{124D2014-F841-4DE2-B5B0-65B58336C3E8}" type="presOf" srcId="{56E1C25A-CD26-4458-A6BB-AF4D0D3DE291}" destId="{48F1C117-8973-4067-A34E-B7ED9A069A40}" srcOrd="0" destOrd="0" presId="urn:microsoft.com/office/officeart/2005/8/layout/process1"/>
    <dgm:cxn modelId="{B00A9296-B609-4892-A099-C3266175745A}" srcId="{613D9221-F4E9-4974-A5CE-F8E437AF0BB2}" destId="{C73AB0C4-BD9D-455C-A590-893A26293227}" srcOrd="2" destOrd="0" parTransId="{0ADB90B9-BD3D-439C-81D9-E804FA834FC2}" sibTransId="{B7B45E7F-A262-4A99-8422-17363284A90D}"/>
    <dgm:cxn modelId="{A12A386D-36BB-4B6C-A511-080737B42004}" type="presOf" srcId="{925E8C50-5E99-4CCF-B0A2-857352757B12}" destId="{2970E08B-6F18-4E86-BAE3-98CFC6311FC5}" srcOrd="0" destOrd="0" presId="urn:microsoft.com/office/officeart/2005/8/layout/process1"/>
    <dgm:cxn modelId="{AC0158D4-1E1A-40A7-9324-FD2B6CA85087}" type="presOf" srcId="{925E8C50-5E99-4CCF-B0A2-857352757B12}" destId="{63AA4AF2-B2ED-493A-95E3-1355FD0DAA0C}" srcOrd="1" destOrd="0" presId="urn:microsoft.com/office/officeart/2005/8/layout/process1"/>
    <dgm:cxn modelId="{C011FFB0-5583-481A-B1F8-9F2253727627}" type="presParOf" srcId="{8056377A-C589-4F2D-A4AA-F1490D759284}" destId="{48F1C117-8973-4067-A34E-B7ED9A069A40}" srcOrd="0" destOrd="0" presId="urn:microsoft.com/office/officeart/2005/8/layout/process1"/>
    <dgm:cxn modelId="{A3B4EC21-0886-4C6A-8130-F4901FB1BEDD}" type="presParOf" srcId="{8056377A-C589-4F2D-A4AA-F1490D759284}" destId="{2970E08B-6F18-4E86-BAE3-98CFC6311FC5}" srcOrd="1" destOrd="0" presId="urn:microsoft.com/office/officeart/2005/8/layout/process1"/>
    <dgm:cxn modelId="{63790408-D016-467E-82F2-DDDBA5A906D5}" type="presParOf" srcId="{2970E08B-6F18-4E86-BAE3-98CFC6311FC5}" destId="{63AA4AF2-B2ED-493A-95E3-1355FD0DAA0C}" srcOrd="0" destOrd="0" presId="urn:microsoft.com/office/officeart/2005/8/layout/process1"/>
    <dgm:cxn modelId="{481CA671-5D2F-486D-9A2E-6A78790FD2D1}" type="presParOf" srcId="{8056377A-C589-4F2D-A4AA-F1490D759284}" destId="{3C39CB7C-B2DF-4A44-9D20-627D8B187A70}" srcOrd="2" destOrd="0" presId="urn:microsoft.com/office/officeart/2005/8/layout/process1"/>
    <dgm:cxn modelId="{8BC72A66-97F1-491F-8532-31092B7E2FB6}" type="presParOf" srcId="{8056377A-C589-4F2D-A4AA-F1490D759284}" destId="{342D7BCC-4E98-4E9B-9D9C-35D638C8FE86}" srcOrd="3" destOrd="0" presId="urn:microsoft.com/office/officeart/2005/8/layout/process1"/>
    <dgm:cxn modelId="{6F30CD42-9B27-471B-8EA4-07BDFA0E7103}" type="presParOf" srcId="{342D7BCC-4E98-4E9B-9D9C-35D638C8FE86}" destId="{C8F924FB-0250-48C8-B397-2CED951536FE}" srcOrd="0" destOrd="0" presId="urn:microsoft.com/office/officeart/2005/8/layout/process1"/>
    <dgm:cxn modelId="{7A25F45D-73D7-418A-8B16-1E14A875AFF5}" type="presParOf" srcId="{8056377A-C589-4F2D-A4AA-F1490D759284}" destId="{A7725EC9-0CBC-4B33-AC41-9AD9C23C1A8D}" srcOrd="4" destOrd="0" presId="urn:microsoft.com/office/officeart/2005/8/layout/process1"/>
    <dgm:cxn modelId="{700A203C-801A-479D-98E6-97348112484A}" type="presParOf" srcId="{8056377A-C589-4F2D-A4AA-F1490D759284}" destId="{0DBCE4B0-38AE-40D4-A3A2-317F9977CA79}" srcOrd="5" destOrd="0" presId="urn:microsoft.com/office/officeart/2005/8/layout/process1"/>
    <dgm:cxn modelId="{3AFB9466-6F66-4115-A103-7510583D5A8B}" type="presParOf" srcId="{0DBCE4B0-38AE-40D4-A3A2-317F9977CA79}" destId="{84F9EA61-E2E8-4874-9005-8C9ACFCB65B7}" srcOrd="0" destOrd="0" presId="urn:microsoft.com/office/officeart/2005/8/layout/process1"/>
    <dgm:cxn modelId="{ABFE7121-BC6D-4FB0-8058-0EC561FD7D45}" type="presParOf" srcId="{8056377A-C589-4F2D-A4AA-F1490D759284}" destId="{66128D3E-F388-4F70-8497-DE2C394F2DA4}" srcOrd="6" destOrd="0" presId="urn:microsoft.com/office/officeart/2005/8/layout/process1"/>
    <dgm:cxn modelId="{50389A35-2E27-466E-A6F7-53FD4780D228}" type="presParOf" srcId="{8056377A-C589-4F2D-A4AA-F1490D759284}" destId="{EBC1ACD7-C480-45A6-8D16-28C09FCE56D4}" srcOrd="7" destOrd="0" presId="urn:microsoft.com/office/officeart/2005/8/layout/process1"/>
    <dgm:cxn modelId="{2E761BAC-CA65-4C25-806C-7569EBBD7E11}" type="presParOf" srcId="{EBC1ACD7-C480-45A6-8D16-28C09FCE56D4}" destId="{466445F3-813F-43EA-BE1E-6B7E90B17078}" srcOrd="0" destOrd="0" presId="urn:microsoft.com/office/officeart/2005/8/layout/process1"/>
    <dgm:cxn modelId="{74DEC537-2290-40ED-AE67-28CE7B157133}" type="presParOf" srcId="{8056377A-C589-4F2D-A4AA-F1490D759284}" destId="{D903574F-2F41-41D0-A646-9D5C3157705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65550-11DB-4A0D-B2AF-B7FAB2981F4E}">
      <dsp:nvSpPr>
        <dsp:cNvPr id="0" name=""/>
        <dsp:cNvSpPr/>
      </dsp:nvSpPr>
      <dsp:spPr>
        <a:xfrm>
          <a:off x="0" y="82883"/>
          <a:ext cx="8114224" cy="1459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Evolución de los oficios: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27 %* de nuevos oficios en 2022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16 %* de los empleos actuales desaparecerán para 2030</a:t>
          </a:r>
        </a:p>
      </dsp:txBody>
      <dsp:txXfrm>
        <a:off x="1768818" y="82883"/>
        <a:ext cx="6345405" cy="1459737"/>
      </dsp:txXfrm>
    </dsp:sp>
    <dsp:sp modelId="{ADC103D9-1D6A-4CA0-9987-1CDA4BFC731E}">
      <dsp:nvSpPr>
        <dsp:cNvPr id="0" name=""/>
        <dsp:cNvSpPr/>
      </dsp:nvSpPr>
      <dsp:spPr>
        <a:xfrm>
          <a:off x="42598" y="145973"/>
          <a:ext cx="1622844" cy="11677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7E5B1C-3D2E-4028-AA4A-9A0C8834BBDC}">
      <dsp:nvSpPr>
        <dsp:cNvPr id="0" name=""/>
        <dsp:cNvSpPr/>
      </dsp:nvSpPr>
      <dsp:spPr>
        <a:xfrm>
          <a:off x="0" y="1605711"/>
          <a:ext cx="8114224" cy="1459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Necesidad de encontrar al candidato adecuado: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Para el 44% * de las empresas, las competencias comportamentales son un criterio de contratación.</a:t>
          </a:r>
        </a:p>
      </dsp:txBody>
      <dsp:txXfrm>
        <a:off x="1768818" y="1605711"/>
        <a:ext cx="6345405" cy="1459737"/>
      </dsp:txXfrm>
    </dsp:sp>
    <dsp:sp modelId="{8329388D-C121-4B73-9218-092166F581C7}">
      <dsp:nvSpPr>
        <dsp:cNvPr id="0" name=""/>
        <dsp:cNvSpPr/>
      </dsp:nvSpPr>
      <dsp:spPr>
        <a:xfrm>
          <a:off x="42598" y="1751685"/>
          <a:ext cx="1622844" cy="11677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4DDE5A-7A1A-415B-B8E4-F8E3560FA9D6}">
      <dsp:nvSpPr>
        <dsp:cNvPr id="0" name=""/>
        <dsp:cNvSpPr/>
      </dsp:nvSpPr>
      <dsp:spPr>
        <a:xfrm>
          <a:off x="0" y="3180227"/>
          <a:ext cx="8114224" cy="1459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Una preocupación para PE: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1" u="none" strike="noStrike" kern="0" cap="none" spc="0" baseline="0" noProof="0" dirty="0">
              <a:solidFill>
                <a:schemeClr val="tx2"/>
              </a:solidFill>
              <a:uFillTx/>
              <a:latin typeface="Pole Emploi PRO" panose="02000503040000020004" pitchFamily="2" charset="77"/>
              <a:ea typeface="+mj-ea"/>
              <a:cs typeface="+mj-cs"/>
            </a:rPr>
            <a:t> Lanzamiento de un estudio comparativo de las soluciones de evaluación de los conocimientos profesionales</a:t>
          </a:r>
        </a:p>
      </dsp:txBody>
      <dsp:txXfrm>
        <a:off x="1768818" y="3180227"/>
        <a:ext cx="6345405" cy="1459737"/>
      </dsp:txXfrm>
    </dsp:sp>
    <dsp:sp modelId="{EAC9096E-3902-405D-A149-2DCEC20639DE}">
      <dsp:nvSpPr>
        <dsp:cNvPr id="0" name=""/>
        <dsp:cNvSpPr/>
      </dsp:nvSpPr>
      <dsp:spPr>
        <a:xfrm>
          <a:off x="52936" y="3357396"/>
          <a:ext cx="1622844" cy="11677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1C117-8973-4067-A34E-B7ED9A069A40}">
      <dsp:nvSpPr>
        <dsp:cNvPr id="0" name=""/>
        <dsp:cNvSpPr/>
      </dsp:nvSpPr>
      <dsp:spPr>
        <a:xfrm>
          <a:off x="5147" y="1911895"/>
          <a:ext cx="1595776" cy="1594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Benchmark de herramientas y juegos para la detección de soft</a:t>
          </a:r>
          <a:r>
            <a:rPr lang="fr-FR" sz="1400" kern="1200" dirty="0" err="1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skills</a:t>
          </a:r>
          <a:endParaRPr lang="fr-FR" sz="1400" kern="1200" dirty="0">
            <a:latin typeface="Calibri Light" panose="020F0302020204030204" pitchFamily="34" charset="0"/>
            <a:ea typeface="Calibri" panose="020F0502020204030204" pitchFamily="34" charset="0"/>
            <a:cs typeface="Calibri Light" panose="020F0302020204030204" pitchFamily="34" charset="0"/>
          </a:endParaRPr>
        </a:p>
      </dsp:txBody>
      <dsp:txXfrm>
        <a:off x="51859" y="1958607"/>
        <a:ext cx="1502352" cy="1501451"/>
      </dsp:txXfrm>
    </dsp:sp>
    <dsp:sp modelId="{2970E08B-6F18-4E86-BAE3-98CFC6311FC5}">
      <dsp:nvSpPr>
        <dsp:cNvPr id="0" name=""/>
        <dsp:cNvSpPr/>
      </dsp:nvSpPr>
      <dsp:spPr>
        <a:xfrm>
          <a:off x="1760502" y="2511457"/>
          <a:ext cx="338304" cy="395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50" kern="1200"/>
        </a:p>
      </dsp:txBody>
      <dsp:txXfrm>
        <a:off x="1760502" y="2590607"/>
        <a:ext cx="236813" cy="237452"/>
      </dsp:txXfrm>
    </dsp:sp>
    <dsp:sp modelId="{3C39CB7C-B2DF-4A44-9D20-627D8B187A70}">
      <dsp:nvSpPr>
        <dsp:cNvPr id="0" name=""/>
        <dsp:cNvSpPr/>
      </dsp:nvSpPr>
      <dsp:spPr>
        <a:xfrm>
          <a:off x="2239235" y="1911895"/>
          <a:ext cx="1595776" cy="1594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Análisis y exploración de las modalidades de captación de índices y validación de soft</a:t>
          </a:r>
          <a:r>
            <a:rPr lang="fr-FR" sz="1400" kern="1200" dirty="0" err="1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skills</a:t>
          </a:r>
          <a:endParaRPr lang="fr-FR" sz="1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285947" y="1958607"/>
        <a:ext cx="1502352" cy="1501451"/>
      </dsp:txXfrm>
    </dsp:sp>
    <dsp:sp modelId="{342D7BCC-4E98-4E9B-9D9C-35D638C8FE86}">
      <dsp:nvSpPr>
        <dsp:cNvPr id="0" name=""/>
        <dsp:cNvSpPr/>
      </dsp:nvSpPr>
      <dsp:spPr>
        <a:xfrm>
          <a:off x="3994589" y="2511457"/>
          <a:ext cx="338304" cy="395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50" kern="1200"/>
        </a:p>
      </dsp:txBody>
      <dsp:txXfrm>
        <a:off x="3994589" y="2590607"/>
        <a:ext cx="236813" cy="237452"/>
      </dsp:txXfrm>
    </dsp:sp>
    <dsp:sp modelId="{A7725EC9-0CBC-4B33-AC41-9AD9C23C1A8D}">
      <dsp:nvSpPr>
        <dsp:cNvPr id="0" name=""/>
        <dsp:cNvSpPr/>
      </dsp:nvSpPr>
      <dsp:spPr>
        <a:xfrm>
          <a:off x="4473323" y="1911895"/>
          <a:ext cx="1595776" cy="1594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Propuesta de escenarios «neurocientíficos» para la validación de soft</a:t>
          </a:r>
          <a:r>
            <a:rPr lang="fr-FR" sz="1400" kern="1200" dirty="0" err="1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skills</a:t>
          </a:r>
          <a:endParaRPr lang="fr-FR" sz="1400" kern="1200" dirty="0">
            <a:latin typeface="Calibri Light" panose="020F0302020204030204" pitchFamily="34" charset="0"/>
            <a:ea typeface="Calibri" panose="020F0502020204030204" pitchFamily="34" charset="0"/>
            <a:cs typeface="Calibri Light" panose="020F0302020204030204" pitchFamily="34" charset="0"/>
          </a:endParaRPr>
        </a:p>
      </dsp:txBody>
      <dsp:txXfrm>
        <a:off x="4520035" y="1958607"/>
        <a:ext cx="1502352" cy="1501451"/>
      </dsp:txXfrm>
    </dsp:sp>
    <dsp:sp modelId="{0DBCE4B0-38AE-40D4-A3A2-317F9977CA79}">
      <dsp:nvSpPr>
        <dsp:cNvPr id="0" name=""/>
        <dsp:cNvSpPr/>
      </dsp:nvSpPr>
      <dsp:spPr>
        <a:xfrm>
          <a:off x="6228677" y="2511457"/>
          <a:ext cx="338304" cy="395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50" kern="1200"/>
        </a:p>
      </dsp:txBody>
      <dsp:txXfrm>
        <a:off x="6228677" y="2590607"/>
        <a:ext cx="236813" cy="237452"/>
      </dsp:txXfrm>
    </dsp:sp>
    <dsp:sp modelId="{66128D3E-F388-4F70-8497-DE2C394F2DA4}">
      <dsp:nvSpPr>
        <dsp:cNvPr id="0" name=""/>
        <dsp:cNvSpPr/>
      </dsp:nvSpPr>
      <dsp:spPr>
        <a:xfrm>
          <a:off x="6707410" y="1911895"/>
          <a:ext cx="1595776" cy="1594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Definición de escenarios de juego*</a:t>
          </a:r>
          <a:endParaRPr lang="fr-FR" sz="1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754122" y="1958607"/>
        <a:ext cx="1502352" cy="1501451"/>
      </dsp:txXfrm>
    </dsp:sp>
    <dsp:sp modelId="{EBC1ACD7-C480-45A6-8D16-28C09FCE56D4}">
      <dsp:nvSpPr>
        <dsp:cNvPr id="0" name=""/>
        <dsp:cNvSpPr/>
      </dsp:nvSpPr>
      <dsp:spPr>
        <a:xfrm>
          <a:off x="8462765" y="2511457"/>
          <a:ext cx="338304" cy="395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50" kern="1200"/>
        </a:p>
      </dsp:txBody>
      <dsp:txXfrm>
        <a:off x="8462765" y="2590607"/>
        <a:ext cx="236813" cy="237452"/>
      </dsp:txXfrm>
    </dsp:sp>
    <dsp:sp modelId="{D903574F-2F41-41D0-A646-9D5C31577053}">
      <dsp:nvSpPr>
        <dsp:cNvPr id="0" name=""/>
        <dsp:cNvSpPr/>
      </dsp:nvSpPr>
      <dsp:spPr>
        <a:xfrm>
          <a:off x="8941498" y="1911895"/>
          <a:ext cx="1595776" cy="1594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Propuesta de interacciones en</a:t>
          </a:r>
          <a:r>
            <a:rPr lang="fr-FR" sz="1400" kern="1200" dirty="0" err="1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Minecraft</a:t>
          </a:r>
          <a:r>
            <a:rPr lang="fr-FR" sz="1400" kern="12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o</a:t>
          </a:r>
          <a:r>
            <a:rPr lang="fr-FR" sz="1400" kern="1200" dirty="0" err="1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Minetest</a:t>
          </a:r>
          <a:r>
            <a:rPr lang="fr-FR" sz="1400" kern="12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~ modalidades de transmisión de datos</a:t>
          </a:r>
          <a:endParaRPr lang="fr-FR" sz="1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8988210" y="1958607"/>
        <a:ext cx="1502352" cy="1501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80E0C754-0DFA-D34E-A454-95759056EC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B8B7E23-380F-5443-A46B-D63BB122D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90732-3CF1-A846-88D3-A67E35B2A7C7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0A4D3BA-A77B-1A44-9DF3-125AE04A8B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65C64DF-E0C0-BE46-B5C4-E3A7DE4554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50BB3-BEC6-7249-A34F-160990CEC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3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A799A-711C-4364-9AE7-F8B2B8AC888B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37688-7020-496A-AD16-14AB1F5A5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06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0;g74a60f436e_0_749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1;g74a60f436e_0_749:note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1" dirty="0"/>
              <a:t>Evolution</a:t>
            </a:r>
            <a:r>
              <a:rPr lang="fr-FR" sz="1100" b="1" baseline="0" dirty="0"/>
              <a:t> qui</a:t>
            </a:r>
            <a:r>
              <a:rPr lang="fr-FR" sz="1100" b="1" dirty="0"/>
              <a:t> incite </a:t>
            </a:r>
            <a:r>
              <a:rPr lang="fr-FR" sz="1100" dirty="0"/>
              <a:t>les</a:t>
            </a:r>
            <a:r>
              <a:rPr lang="fr-FR" sz="1100" b="1" dirty="0"/>
              <a:t> demandeurs d’emploi </a:t>
            </a:r>
            <a:r>
              <a:rPr lang="fr-FR" sz="1100" dirty="0"/>
              <a:t>à </a:t>
            </a:r>
            <a:r>
              <a:rPr lang="fr-FR" sz="1100" b="1" dirty="0"/>
              <a:t>chercher un métier </a:t>
            </a:r>
            <a:r>
              <a:rPr lang="fr-FR" sz="1100" dirty="0"/>
              <a:t>qu’ils n’ont peut-être </a:t>
            </a:r>
            <a:r>
              <a:rPr lang="fr-FR" sz="1100" b="1" dirty="0"/>
              <a:t>encore jamais exercé.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/>
              <a:t>27% </a:t>
            </a:r>
            <a:r>
              <a:rPr lang="fr-FR" baseline="0" dirty="0" err="1"/>
              <a:t>Altays</a:t>
            </a:r>
            <a:r>
              <a:rPr lang="fr-FR" baseline="0" dirty="0"/>
              <a:t> (lien) </a:t>
            </a:r>
            <a:r>
              <a:rPr lang="fr-FR" sz="1100" b="1" i="0" u="none" strike="noStrike" kern="1200" cap="none" dirty="0">
                <a:solidFill>
                  <a:schemeClr val="tx1"/>
                </a:solidFill>
                <a:effectLst/>
                <a:latin typeface="Arial" pitchFamily="34" charset="0"/>
                <a:ea typeface="Arial"/>
                <a:cs typeface="Arial"/>
                <a:sym typeface="Arial"/>
              </a:rPr>
              <a:t>Basé sur le Livre Blanc de L'Observatoire des métiers du futur - 2021, et une étude de Michael Page et </a:t>
            </a:r>
            <a:r>
              <a:rPr lang="fr-FR" sz="1100" b="1" i="0" u="none" strike="noStrike" kern="1200" cap="none" dirty="0" err="1">
                <a:solidFill>
                  <a:schemeClr val="tx1"/>
                </a:solidFill>
                <a:effectLst/>
                <a:latin typeface="Arial" pitchFamily="34" charset="0"/>
                <a:ea typeface="Arial"/>
                <a:cs typeface="Arial"/>
                <a:sym typeface="Arial"/>
              </a:rPr>
              <a:t>Cadremploi</a:t>
            </a:r>
            <a:r>
              <a:rPr lang="fr-FR" sz="1100" b="1" i="0" u="none" strike="noStrike" kern="1200" cap="none" dirty="0">
                <a:solidFill>
                  <a:schemeClr val="tx1"/>
                </a:solidFill>
                <a:effectLst/>
                <a:latin typeface="Arial" pitchFamily="34" charset="0"/>
                <a:ea typeface="Arial"/>
                <a:cs typeface="Arial"/>
                <a:sym typeface="Arial"/>
              </a:rPr>
              <a:t> réalisée du 1er au 15 Avril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/>
              <a:t>Pour répondre aux évolutions du marché du travail, Pôle Emploi a lancé une étude comparée des solutions d’évaluations des savoirs être professionnels.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/>
              <a:t>Ce projet constitue un enjeu majeur afin de mieux accompagner les transitions professionnelles, provoquer de nouvelles opportunités de rencontres et accélérer le retour à l’emploi.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44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0;g74a60f436e_0_749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1;g74a60f436e_0_749:note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32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0;g74a60f436e_0_749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1;g74a60f436e_0_749:note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1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0;g74a60f436e_0_749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1;g74a60f436e_0_749:note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31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0;g74a60f436e_0_749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1;g74a60f436e_0_749:note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comment évaluer la fiabilité des tests 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17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0;g74a60f436e_0_749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1;g74a60f436e_0_749:note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63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0;g74a60f436e_0_749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1;g74a60f436e_0_749:note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r-FR" baseline="0" dirty="0"/>
              <a:t>*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N.B Les étapes 3 et 4 sont des boucles d’interaction et de rétroaction entre les neuroscientifiques, les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designer et les acteurs de Pôle Emploi représentant les utilisateurs.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01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0;g74a60f436e_0_749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1;g74a60f436e_0_749:note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2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2021-2022/TRAVAIL%20LOLO/Pole%20Emploi/13_Gabrit%20PPT%20pour%20Charte/Import/Logo_Po&#770;le_Emploi_2008-01.p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2021-2022/TRAVAIL%20LOLO/Pole%20Emploi/13_Gabrit%20PPT%20pour%20Charte/Import/Derniere%20de%20couv-01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5.png"/><Relationship Id="rId10" Type="http://schemas.openxmlformats.org/officeDocument/2006/relationships/image" Target="../media/image18.emf"/><Relationship Id="rId4" Type="http://schemas.openxmlformats.org/officeDocument/2006/relationships/image" Target="../media/image17.svg"/><Relationship Id="rId9" Type="http://schemas.openxmlformats.org/officeDocument/2006/relationships/image" Target="file:////Volumes/2021-2022/TRAVAIL%20LOLO/Pole%20Emploi/13_Gabrit%20PPT%20pour%20Charte/Import/Portable_Ordi.png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2021-2022/TRAVAIL%20LOLO/Pole%20Emploi/13_Gabarit%20PPT%20pour%20Charte/Import/Illustration_Interne.png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/Volumes/2021-2022/TRAVAIL%20LOLO/Pole%20Emploi/13_Gabarit%20PPT%20pour%20Charte/Import/Envol_Email-01.svg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/Volumes/2021-2022/TRAVAIL%20LOLO/Pole%20Emploi/13_Gabarit%20PPT%20pour%20Charte/Import/Illustration_Sommaire.png" TargetMode="External"/><Relationship Id="rId5" Type="http://schemas.openxmlformats.org/officeDocument/2006/relationships/image" Target="../media/image6.png"/><Relationship Id="rId4" Type="http://schemas.openxmlformats.org/officeDocument/2006/relationships/image" Target="file:////Volumes/2021-2022/TRAVAIL%20LOLO/Pole%20Emploi/13_Gabarit%20PPT%20pour%20Charte/Import/Illustration_Interne.png" TargetMode="External"/><Relationship Id="rId9" Type="http://schemas.openxmlformats.org/officeDocument/2006/relationships/image" Target="file:////Volumes/2021-2022/TRAVAIL%20LOLO/Pole%20Emploi/13_Gabarit%20PPT%20pour%20Charte/Import/Envol_Email-01.svg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LOISIR/TRAVAIL%20LOLO/Pole%20Emploi/08_PPT%20Performance/imports/Logo%20PE.svg" TargetMode="External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1440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96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DB0F631-CE05-CE49-B9C6-BB0CAAD07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8" y="60923"/>
            <a:ext cx="1072064" cy="972267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xmlns="" id="{5507AEDD-8CA8-1049-A596-898E3E0C2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6285" y="834492"/>
            <a:ext cx="5580000" cy="5580000"/>
          </a:xfrm>
          <a:prstGeom prst="ellipse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blipFill>
                  <a:blip r:embed="rId3"/>
                  <a:tile tx="0" ty="0" sx="100000" sy="100000" flip="none" algn="tl"/>
                </a:blip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D47407C-19B9-7D43-8149-9C418E1574D5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696" y="198438"/>
            <a:ext cx="865770" cy="6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_FondBle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Logo">
            <a:extLst>
              <a:ext uri="{FF2B5EF4-FFF2-40B4-BE49-F238E27FC236}">
                <a16:creationId xmlns:a16="http://schemas.microsoft.com/office/drawing/2014/main" xmlns="" id="{2A8F6A64-DD7C-954E-9E5A-F0BC39969040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7" name="AutoShape 13" descr="Forme libre 29">
              <a:extLst>
                <a:ext uri="{FF2B5EF4-FFF2-40B4-BE49-F238E27FC236}">
                  <a16:creationId xmlns:a16="http://schemas.microsoft.com/office/drawing/2014/main" xmlns="" id="{0672E2F3-92EF-CE45-B601-DA4903BD0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9" name="AutoShape 14" descr="Forme libre 30">
              <a:extLst>
                <a:ext uri="{FF2B5EF4-FFF2-40B4-BE49-F238E27FC236}">
                  <a16:creationId xmlns:a16="http://schemas.microsoft.com/office/drawing/2014/main" xmlns="" id="{188CC40B-4C9E-4643-B783-50571B9AB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30" name="Google Shape;65;p13">
              <a:extLst>
                <a:ext uri="{FF2B5EF4-FFF2-40B4-BE49-F238E27FC236}">
                  <a16:creationId xmlns:a16="http://schemas.microsoft.com/office/drawing/2014/main" xmlns="" id="{9EEC95E6-D00C-CB48-861D-AF90CB0757C4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35009" cy="159755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C196D78F-38CC-DD47-864F-5398921C7FE6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2A6CC0C9-62BB-3948-A775-5B4C117D1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87459"/>
            <a:ext cx="5749872" cy="58273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accent4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8" name="Espace réservé du texte 28">
            <a:extLst>
              <a:ext uri="{FF2B5EF4-FFF2-40B4-BE49-F238E27FC236}">
                <a16:creationId xmlns:a16="http://schemas.microsoft.com/office/drawing/2014/main" xmlns="" id="{6D123EC0-4D8D-3744-BCA6-81B2A960B5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xmlns="" id="{FFCED9B7-4006-1F47-AFF7-64B74DDB03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1813" y="2484438"/>
            <a:ext cx="5445125" cy="3711575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01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Focus Ver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4BFB60-577D-6545-8C65-CE00BCDAC713}"/>
              </a:ext>
            </a:extLst>
          </p:cNvPr>
          <p:cNvSpPr/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10639"/>
            <a:ext cx="5501036" cy="1123289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33AF95C0-C400-184B-8B6C-4FBAE334CF53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xmlns="" id="{24586DE6-51CA-2948-B823-22B956727B76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3" name="AutoShape 13" descr="Forme libre 29">
              <a:extLst>
                <a:ext uri="{FF2B5EF4-FFF2-40B4-BE49-F238E27FC236}">
                  <a16:creationId xmlns:a16="http://schemas.microsoft.com/office/drawing/2014/main" xmlns="" id="{596A7DE2-E07F-C347-8EEE-AC006FEF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4" name="AutoShape 14" descr="Forme libre 30">
              <a:extLst>
                <a:ext uri="{FF2B5EF4-FFF2-40B4-BE49-F238E27FC236}">
                  <a16:creationId xmlns:a16="http://schemas.microsoft.com/office/drawing/2014/main" xmlns="" id="{D4001C0E-6E77-6A4E-BB5B-D213C096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9" name="Google Shape;65;p13">
              <a:extLst>
                <a:ext uri="{FF2B5EF4-FFF2-40B4-BE49-F238E27FC236}">
                  <a16:creationId xmlns:a16="http://schemas.microsoft.com/office/drawing/2014/main" xmlns="" id="{244BDF87-2C03-714C-9E7A-564B9066F97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66C8A843-8912-C243-B5E8-6D76AD99DE8A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290032" y="-7031048"/>
            <a:ext cx="13938949" cy="13212755"/>
            <a:chOff x="-4934542" y="-9517078"/>
            <a:chExt cx="17710972" cy="16788264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xmlns="" id="{614B2499-4A4A-1145-9D2B-9C51E8121C5D}"/>
                </a:ext>
              </a:extLst>
            </p:cNvPr>
            <p:cNvSpPr/>
            <p:nvPr userDrawn="1"/>
          </p:nvSpPr>
          <p:spPr>
            <a:xfrm rot="4492608">
              <a:off x="-4934542" y="-9517078"/>
              <a:ext cx="16788264" cy="16788264"/>
            </a:xfrm>
            <a:prstGeom prst="arc">
              <a:avLst/>
            </a:prstGeom>
            <a:ln w="825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A8AA61A9-E132-094A-B651-87DF4259F086}"/>
                </a:ext>
              </a:extLst>
            </p:cNvPr>
            <p:cNvSpPr/>
            <p:nvPr userDrawn="1"/>
          </p:nvSpPr>
          <p:spPr>
            <a:xfrm rot="21023656">
              <a:off x="7151082" y="780897"/>
              <a:ext cx="5625348" cy="5625348"/>
            </a:xfrm>
            <a:prstGeom prst="ellipse">
              <a:avLst/>
            </a:prstGeom>
            <a:solidFill>
              <a:schemeClr val="accent4"/>
            </a:solidFill>
            <a:ln w="825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58000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F50B58D4-6C4B-8C4D-9D77-D45533B43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7" y="3632071"/>
            <a:ext cx="3643076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2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accent2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accent2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209D99ED-776C-CA4E-A874-42BBCEA7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5239" y="2221357"/>
            <a:ext cx="3671762" cy="10572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800" b="1" i="0">
                <a:solidFill>
                  <a:schemeClr val="bg1"/>
                </a:solidFill>
                <a:latin typeface="Pole Emploi PRO" panose="02000503040000020004" pitchFamily="2" charset="77"/>
              </a:defRPr>
            </a:lvl1pPr>
            <a:lvl2pPr marL="4572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2pPr>
            <a:lvl3pPr marL="9144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3pPr>
            <a:lvl4pPr marL="13716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4pPr>
            <a:lvl5pPr marL="18288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290C58F6-26F2-7449-9595-05B74AAF5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1840047"/>
            <a:ext cx="5486400" cy="1262918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xmlns="" id="{58086997-3B92-164A-9535-AF3DEFFAB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xmlns="" id="{83E107D6-82DB-6646-AEA7-292B304B7CAD}"/>
              </a:ext>
            </a:extLst>
          </p:cNvPr>
          <p:cNvSpPr txBox="1">
            <a:spLocks/>
          </p:cNvSpPr>
          <p:nvPr userDrawn="1"/>
        </p:nvSpPr>
        <p:spPr>
          <a:xfrm>
            <a:off x="540000" y="3762532"/>
            <a:ext cx="5501036" cy="7779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800" b="1" i="0" kern="1200">
                <a:solidFill>
                  <a:schemeClr val="accent2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accent4"/>
                </a:solidFill>
              </a:rPr>
              <a:t>MODIFIEZ LE STYLE DU TITRE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xmlns="" id="{B6715AE3-BF44-E54D-8082-4F6ACBA059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2925" y="4746638"/>
            <a:ext cx="5486400" cy="1262918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3597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Focus Vers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10639"/>
            <a:ext cx="5435009" cy="16150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33AF95C0-C400-184B-8B6C-4FBAE334CF53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xmlns="" id="{24586DE6-51CA-2948-B823-22B956727B76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3" name="AutoShape 13" descr="Forme libre 29">
              <a:extLst>
                <a:ext uri="{FF2B5EF4-FFF2-40B4-BE49-F238E27FC236}">
                  <a16:creationId xmlns:a16="http://schemas.microsoft.com/office/drawing/2014/main" xmlns="" id="{596A7DE2-E07F-C347-8EEE-AC006FEF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4" name="AutoShape 14" descr="Forme libre 30">
              <a:extLst>
                <a:ext uri="{FF2B5EF4-FFF2-40B4-BE49-F238E27FC236}">
                  <a16:creationId xmlns:a16="http://schemas.microsoft.com/office/drawing/2014/main" xmlns="" id="{D4001C0E-6E77-6A4E-BB5B-D213C096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9" name="Google Shape;65;p13">
              <a:extLst>
                <a:ext uri="{FF2B5EF4-FFF2-40B4-BE49-F238E27FC236}">
                  <a16:creationId xmlns:a16="http://schemas.microsoft.com/office/drawing/2014/main" xmlns="" id="{244BDF87-2C03-714C-9E7A-564B9066F97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66C8A843-8912-C243-B5E8-6D76AD99DE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4266972" y="-8174052"/>
            <a:ext cx="16208081" cy="15363669"/>
            <a:chOff x="-4934542" y="-9517078"/>
            <a:chExt cx="17710972" cy="16788264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xmlns="" id="{614B2499-4A4A-1145-9D2B-9C51E8121C5D}"/>
                </a:ext>
              </a:extLst>
            </p:cNvPr>
            <p:cNvSpPr/>
            <p:nvPr userDrawn="1"/>
          </p:nvSpPr>
          <p:spPr>
            <a:xfrm rot="4492608">
              <a:off x="-4934542" y="-9517078"/>
              <a:ext cx="16788264" cy="16788264"/>
            </a:xfrm>
            <a:prstGeom prst="arc">
              <a:avLst/>
            </a:prstGeom>
            <a:ln w="825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A8AA61A9-E132-094A-B651-87DF4259F086}"/>
                </a:ext>
              </a:extLst>
            </p:cNvPr>
            <p:cNvSpPr/>
            <p:nvPr userDrawn="1"/>
          </p:nvSpPr>
          <p:spPr>
            <a:xfrm rot="21023656">
              <a:off x="7151082" y="780897"/>
              <a:ext cx="5625348" cy="5625348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F50B58D4-6C4B-8C4D-9D77-D45533B43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7" y="2957513"/>
            <a:ext cx="3629025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2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accent2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accent2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209D99ED-776C-CA4E-A874-42BBCEA7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5239" y="3600451"/>
            <a:ext cx="3657600" cy="10572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accent4"/>
                </a:solidFill>
                <a:latin typeface="Pole Emploi PRO" panose="02000503040000020004" pitchFamily="2" charset="77"/>
              </a:defRPr>
            </a:lvl1pPr>
            <a:lvl2pPr marL="4572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2pPr>
            <a:lvl3pPr marL="9144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3pPr>
            <a:lvl4pPr marL="13716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4pPr>
            <a:lvl5pPr marL="18288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290C58F6-26F2-7449-9595-05B74AAF5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2124858"/>
            <a:ext cx="5486400" cy="4398963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xmlns="" id="{58086997-3B92-164A-9535-AF3DEFFAB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23734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grpSp>
        <p:nvGrpSpPr>
          <p:cNvPr id="18" name="Logo">
            <a:extLst>
              <a:ext uri="{FF2B5EF4-FFF2-40B4-BE49-F238E27FC236}">
                <a16:creationId xmlns:a16="http://schemas.microsoft.com/office/drawing/2014/main" xmlns="" id="{0FFDE514-3234-6949-A402-C5D8FFCD80B9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9" name="AutoShape 13" descr="Forme libre 29">
              <a:extLst>
                <a:ext uri="{FF2B5EF4-FFF2-40B4-BE49-F238E27FC236}">
                  <a16:creationId xmlns:a16="http://schemas.microsoft.com/office/drawing/2014/main" xmlns="" id="{24706C56-A1C0-DF43-987A-CDCC0E6D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0" name="AutoShape 14" descr="Forme libre 30">
              <a:extLst>
                <a:ext uri="{FF2B5EF4-FFF2-40B4-BE49-F238E27FC236}">
                  <a16:creationId xmlns:a16="http://schemas.microsoft.com/office/drawing/2014/main" xmlns="" id="{643A88A7-3AC0-7248-8A99-C5297CDB2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1" name="Google Shape;65;p13">
              <a:extLst>
                <a:ext uri="{FF2B5EF4-FFF2-40B4-BE49-F238E27FC236}">
                  <a16:creationId xmlns:a16="http://schemas.microsoft.com/office/drawing/2014/main" xmlns="" id="{8BE399BB-C546-AC4B-AEDF-92D8A175A0F5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8198F7CA-F303-8347-879F-B1840B5E05B2}" type="datetime1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xmlns="" id="{A4BC9205-4C34-DA4B-BFFE-1AADB0EA0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28499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fond Ble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xmlns="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4D5B2A10-F9D7-C542-AC90-1783952E4DC3}" type="datetime1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28">
            <a:extLst>
              <a:ext uri="{FF2B5EF4-FFF2-40B4-BE49-F238E27FC236}">
                <a16:creationId xmlns:a16="http://schemas.microsoft.com/office/drawing/2014/main" xmlns="" id="{438DAC5E-B12F-934D-8752-92F74813FF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37135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s fond Bleu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xmlns="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4D5B2A10-F9D7-C542-AC90-1783952E4DC3}" type="datetime1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28">
            <a:extLst>
              <a:ext uri="{FF2B5EF4-FFF2-40B4-BE49-F238E27FC236}">
                <a16:creationId xmlns:a16="http://schemas.microsoft.com/office/drawing/2014/main" xmlns="" id="{438DAC5E-B12F-934D-8752-92F74813FF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842513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xmlns="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DDE7B5-9AEA-C442-A620-94D09B606643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F1669B5B-BE53-3B45-B945-FC5F885E8FCC}" type="datetime1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texte 28">
            <a:extLst>
              <a:ext uri="{FF2B5EF4-FFF2-40B4-BE49-F238E27FC236}">
                <a16:creationId xmlns:a16="http://schemas.microsoft.com/office/drawing/2014/main" xmlns="" id="{9F3A3FAC-7CF4-B343-BCF5-430B2EFD78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751211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onnes Fond Blan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xmlns="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DDE7B5-9AEA-C442-A620-94D09B606643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184EC29B-C8F4-D84E-B898-789EC2B53251}" type="datetime1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texte 28">
            <a:extLst>
              <a:ext uri="{FF2B5EF4-FFF2-40B4-BE49-F238E27FC236}">
                <a16:creationId xmlns:a16="http://schemas.microsoft.com/office/drawing/2014/main" xmlns="" id="{BF40A235-A709-B74F-B223-AABF402D8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6355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onnes Fond Blanc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13" name="Google Shape;65;p13">
              <a:extLst>
                <a:ext uri="{FF2B5EF4-FFF2-40B4-BE49-F238E27FC236}">
                  <a16:creationId xmlns:a16="http://schemas.microsoft.com/office/drawing/2014/main" xmlns="" id="{6B9D585E-0349-3D45-91AA-E4A897AC112D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DDE7B5-9AEA-C442-A620-94D09B606643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B94F50-7FF3-C44D-A426-33BC6162A86E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540006" y="2160000"/>
            <a:ext cx="3597067" cy="4293815"/>
          </a:xfrm>
          <a:ln>
            <a:noFill/>
          </a:ln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466236" y="2160000"/>
            <a:ext cx="3597067" cy="4293815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184EC29B-C8F4-D84E-B898-789EC2B53251}" type="datetime1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85C3B3AF-AC05-FB4D-8A5A-39F30B8AE25C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8386346" y="2160000"/>
            <a:ext cx="3597067" cy="4293815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texte 28">
            <a:extLst>
              <a:ext uri="{FF2B5EF4-FFF2-40B4-BE49-F238E27FC236}">
                <a16:creationId xmlns:a16="http://schemas.microsoft.com/office/drawing/2014/main" xmlns="" id="{BF40A235-A709-B74F-B223-AABF402D8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899173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grpSp>
        <p:nvGrpSpPr>
          <p:cNvPr id="14" name="Logo">
            <a:extLst>
              <a:ext uri="{FF2B5EF4-FFF2-40B4-BE49-F238E27FC236}">
                <a16:creationId xmlns:a16="http://schemas.microsoft.com/office/drawing/2014/main" xmlns="" id="{1C92B5B2-6A21-DC49-B357-96EC899BEFD9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8" name="AutoShape 13" descr="Forme libre 29">
              <a:extLst>
                <a:ext uri="{FF2B5EF4-FFF2-40B4-BE49-F238E27FC236}">
                  <a16:creationId xmlns:a16="http://schemas.microsoft.com/office/drawing/2014/main" xmlns="" id="{5BA05636-4827-2940-B30C-997790CDA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9" name="AutoShape 14" descr="Forme libre 30">
              <a:extLst>
                <a:ext uri="{FF2B5EF4-FFF2-40B4-BE49-F238E27FC236}">
                  <a16:creationId xmlns:a16="http://schemas.microsoft.com/office/drawing/2014/main" xmlns="" id="{185C99B8-CEAA-C846-8DC9-4233A0F07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0" name="Google Shape;65;p13">
              <a:extLst>
                <a:ext uri="{FF2B5EF4-FFF2-40B4-BE49-F238E27FC236}">
                  <a16:creationId xmlns:a16="http://schemas.microsoft.com/office/drawing/2014/main" xmlns="" id="{472D6D57-D19C-1741-869F-A50ABFE96C67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AF225402-CD42-9C44-9B94-C82B5FF63BCF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4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Long">
    <p:bg>
      <p:bgPr>
        <a:solidFill>
          <a:srgbClr val="730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xmlns="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9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rgbClr val="FF9BBC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/>
              <a:t>SLIDE</a:t>
            </a:r>
            <a:r>
              <a:rPr lang="fr-FR"/>
              <a:t/>
            </a:r>
            <a:br>
              <a:rPr lang="fr-FR"/>
            </a:br>
            <a:r>
              <a:rPr lang="fr-FR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:a16="http://schemas.microsoft.com/office/drawing/2014/main" xmlns="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11528"/>
            <a:ext cx="2333502" cy="461665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rgbClr val="FF9BBC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/>
              <a:t>Modifiez le style des titres</a:t>
            </a:r>
          </a:p>
        </p:txBody>
      </p:sp>
      <p:sp>
        <p:nvSpPr>
          <p:cNvPr id="9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19" y="188529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884363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xmlns="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468866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:a16="http://schemas.microsoft.com/office/drawing/2014/main" xmlns="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053369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:a16="http://schemas.microsoft.com/office/drawing/2014/main" xmlns="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3637872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xmlns="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4222375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xmlns="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4806879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:a16="http://schemas.microsoft.com/office/drawing/2014/main" xmlns="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rgbClr val="FF9BBC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/>
              <a:t>SLIDE</a:t>
            </a:r>
            <a:r>
              <a:rPr lang="fr-FR"/>
              <a:t/>
            </a:r>
            <a:br>
              <a:rPr lang="fr-FR"/>
            </a:br>
            <a:r>
              <a:rPr lang="fr-FR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xmlns="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884363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:a16="http://schemas.microsoft.com/office/drawing/2014/main" xmlns="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468866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:a16="http://schemas.microsoft.com/office/drawing/2014/main" xmlns="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053369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:a16="http://schemas.microsoft.com/office/drawing/2014/main" xmlns="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3637872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xmlns="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4222375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:a16="http://schemas.microsoft.com/office/drawing/2014/main" xmlns="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4806879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1" name="Espace réservé du texte 4">
            <a:extLst>
              <a:ext uri="{FF2B5EF4-FFF2-40B4-BE49-F238E27FC236}">
                <a16:creationId xmlns:a16="http://schemas.microsoft.com/office/drawing/2014/main" xmlns="" id="{BC19ED37-69C8-BF4C-B4F9-0B51B9E729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643713" y="1884363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3" name="Espace réservé du texte 4">
            <a:extLst>
              <a:ext uri="{FF2B5EF4-FFF2-40B4-BE49-F238E27FC236}">
                <a16:creationId xmlns:a16="http://schemas.microsoft.com/office/drawing/2014/main" xmlns="" id="{17BD7125-7BDE-104D-A76B-A944BA4065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43713" y="2468866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:a16="http://schemas.microsoft.com/office/drawing/2014/main" xmlns="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053369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:a16="http://schemas.microsoft.com/office/drawing/2014/main" xmlns="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3637872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:a16="http://schemas.microsoft.com/office/drawing/2014/main" xmlns="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4222375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:a16="http://schemas.microsoft.com/office/drawing/2014/main" xmlns="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4806879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xmlns="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>
                <a:solidFill>
                  <a:srgbClr val="FF9BBC"/>
                </a:solidFill>
              </a:rPr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xmlns="" id="{2AB3129C-8146-2246-8A53-D0D893F17DC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15932" y="1011528"/>
            <a:ext cx="40334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rgbClr val="FF9BBC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75366" y="246886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81996" y="3056294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00200" y="364172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97344" y="422367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10851" y="4812728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4229" y="188914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3515" y="246886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83515" y="304858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83514" y="364172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90712" y="423486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90712" y="4812728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15212" y="188529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15212" y="2501013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815212" y="3065838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802419" y="363787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6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15211" y="423486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6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815211" y="483902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530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868DB6B1-1930-024B-A6D7-219AB1973B75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xmlns="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517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 Bleu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868DB6B1-1930-024B-A6D7-219AB1973B75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xmlns="" id="{1F58BA91-58C3-D346-A535-897ABFEF860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68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 de couv">
    <p:bg>
      <p:bgPr>
        <a:solidFill>
          <a:schemeClr val="accent5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233148-6F08-DC45-944F-A838C2F0D84C}"/>
              </a:ext>
            </a:extLst>
          </p:cNvPr>
          <p:cNvSpPr/>
          <p:nvPr userDrawn="1"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DDBA79C-7339-734A-B30E-17D395267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5200" y="532516"/>
            <a:ext cx="7416800" cy="5969883"/>
          </a:xfrm>
          <a:prstGeom prst="rect">
            <a:avLst/>
          </a:prstGeom>
        </p:spPr>
      </p:pic>
      <p:grpSp>
        <p:nvGrpSpPr>
          <p:cNvPr id="22" name="Logo">
            <a:extLst>
              <a:ext uri="{FF2B5EF4-FFF2-40B4-BE49-F238E27FC236}">
                <a16:creationId xmlns:a16="http://schemas.microsoft.com/office/drawing/2014/main" xmlns="" id="{B7D0ADD2-AFEF-5B4C-8511-B9F2EB9A6AED}"/>
              </a:ext>
            </a:extLst>
          </p:cNvPr>
          <p:cNvGrpSpPr/>
          <p:nvPr userDrawn="1"/>
        </p:nvGrpSpPr>
        <p:grpSpPr>
          <a:xfrm flipH="1">
            <a:off x="0" y="5267552"/>
            <a:ext cx="2019300" cy="1590448"/>
            <a:chOff x="11063288" y="6099628"/>
            <a:chExt cx="1128712" cy="889000"/>
          </a:xfrm>
        </p:grpSpPr>
        <p:sp>
          <p:nvSpPr>
            <p:cNvPr id="23" name="AutoShape 13" descr="Forme libre 29">
              <a:extLst>
                <a:ext uri="{FF2B5EF4-FFF2-40B4-BE49-F238E27FC236}">
                  <a16:creationId xmlns:a16="http://schemas.microsoft.com/office/drawing/2014/main" xmlns="" id="{DAEFBCD1-7922-A942-A156-DC824B021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4" name="AutoShape 14" descr="Forme libre 30">
              <a:extLst>
                <a:ext uri="{FF2B5EF4-FFF2-40B4-BE49-F238E27FC236}">
                  <a16:creationId xmlns:a16="http://schemas.microsoft.com/office/drawing/2014/main" xmlns="" id="{AF7A4B08-51BE-EA42-83C5-A9DD42BB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93F8242B-7DE9-D64C-985B-67E24C4FBB6E}"/>
              </a:ext>
            </a:extLst>
          </p:cNvPr>
          <p:cNvGrpSpPr/>
          <p:nvPr userDrawn="1"/>
        </p:nvGrpSpPr>
        <p:grpSpPr>
          <a:xfrm>
            <a:off x="63500" y="5860291"/>
            <a:ext cx="1714689" cy="870709"/>
            <a:chOff x="355585" y="5987291"/>
            <a:chExt cx="1714689" cy="870709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B5D1231A-1B0B-0340-9492-64D82C71E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585" y="5987291"/>
              <a:ext cx="960082" cy="870709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86BC8ED9-8D92-CA4E-AFBB-B5AD79C2C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6835" y="6086160"/>
              <a:ext cx="623439" cy="499387"/>
            </a:xfrm>
            <a:prstGeom prst="rect">
              <a:avLst/>
            </a:prstGeom>
          </p:spPr>
        </p:pic>
      </p:grp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xmlns="" id="{9AFC68B5-2E2D-3747-9E7E-CFA2377F2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639" y="888281"/>
            <a:ext cx="4092161" cy="2215991"/>
          </a:xfrm>
        </p:spPr>
        <p:txBody>
          <a:bodyPr wrap="square" anchor="b">
            <a:spAutoFit/>
          </a:bodyPr>
          <a:lstStyle>
            <a:lvl1pPr marL="0" indent="0" algn="l">
              <a:buFontTx/>
              <a:buNone/>
              <a:defRPr sz="3600" b="1" i="0" cap="all" baseline="0">
                <a:solidFill>
                  <a:schemeClr val="tx2"/>
                </a:solidFill>
                <a:latin typeface="Pole Emploi PRO" panose="020005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tx2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tx2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tx2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xmlns="" id="{0BB704AB-7761-8049-BB01-E65309020D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135" y="3285432"/>
            <a:ext cx="3851965" cy="1107996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400" b="1" i="0" cap="all" baseline="0">
                <a:solidFill>
                  <a:schemeClr val="accent4"/>
                </a:solidFill>
                <a:latin typeface="Pole Emploi PRO" panose="020005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tx2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tx2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tx2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6108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 graphique">
    <p:bg>
      <p:bgPr>
        <a:solidFill>
          <a:schemeClr val="accent5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F2DD189-E20E-9547-8BE9-5A9BB275D1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351" y="3585824"/>
            <a:ext cx="278578" cy="175944"/>
          </a:xfrm>
          <a:prstGeom prst="rect">
            <a:avLst/>
          </a:prstGeom>
          <a:noFill/>
        </p:spPr>
      </p:pic>
      <p:pic>
        <p:nvPicPr>
          <p:cNvPr id="9" name="Pointeur">
            <a:extLst>
              <a:ext uri="{FF2B5EF4-FFF2-40B4-BE49-F238E27FC236}">
                <a16:creationId xmlns:a16="http://schemas.microsoft.com/office/drawing/2014/main" xmlns="" id="{7FAEA26D-FC00-E945-B2A0-B449C5332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1078656" y="3336146"/>
            <a:ext cx="528529" cy="528529"/>
          </a:xfrm>
          <a:prstGeom prst="rect">
            <a:avLst/>
          </a:prstGeom>
        </p:spPr>
      </p:pic>
      <p:pic>
        <p:nvPicPr>
          <p:cNvPr id="11" name="Fleche">
            <a:extLst>
              <a:ext uri="{FF2B5EF4-FFF2-40B4-BE49-F238E27FC236}">
                <a16:creationId xmlns:a16="http://schemas.microsoft.com/office/drawing/2014/main" xmlns="" id="{E8EFB257-D3E3-3D4A-B185-86FD02A655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-5400000">
            <a:off x="451448" y="3511939"/>
            <a:ext cx="274534" cy="271770"/>
          </a:xfrm>
          <a:prstGeom prst="rect">
            <a:avLst/>
          </a:prstGeom>
        </p:spPr>
      </p:pic>
      <p:pic>
        <p:nvPicPr>
          <p:cNvPr id="12" name="Bulle">
            <a:extLst>
              <a:ext uri="{FF2B5EF4-FFF2-40B4-BE49-F238E27FC236}">
                <a16:creationId xmlns:a16="http://schemas.microsoft.com/office/drawing/2014/main" xmlns="" id="{503FAB8E-CFF4-8A42-B69A-8353586ED34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042" y="2916171"/>
            <a:ext cx="1295227" cy="1218283"/>
          </a:xfrm>
          <a:prstGeom prst="rect">
            <a:avLst/>
          </a:prstGeom>
        </p:spPr>
      </p:pic>
      <p:pic>
        <p:nvPicPr>
          <p:cNvPr id="14" name="Ordinateur" descr="Une image contenant texte, portable, ordinateur, moniteur&#10;&#10;Description générée automatiquement">
            <a:extLst>
              <a:ext uri="{FF2B5EF4-FFF2-40B4-BE49-F238E27FC236}">
                <a16:creationId xmlns:a16="http://schemas.microsoft.com/office/drawing/2014/main" xmlns="" id="{F0700FEE-9950-564E-BE90-229176929D1D}"/>
              </a:ext>
            </a:extLst>
          </p:cNvPr>
          <p:cNvPicPr>
            <a:picLocks noChangeAspect="1"/>
          </p:cNvPicPr>
          <p:nvPr userDrawn="1"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548" y="1617282"/>
            <a:ext cx="7136452" cy="44655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F9E83B45-AE9B-DD48-8600-9FB233EA5637}"/>
              </a:ext>
            </a:extLst>
          </p:cNvPr>
          <p:cNvSpPr txBox="1"/>
          <p:nvPr userDrawn="1"/>
        </p:nvSpPr>
        <p:spPr>
          <a:xfrm>
            <a:off x="7030164" y="1103623"/>
            <a:ext cx="318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Vous pouvez Insérer une image derrière l’ordi, l’écran est en transparence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8C5FB147-5DAF-E845-8881-9DC9F17BD8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30000"/>
          </a:blip>
          <a:stretch>
            <a:fillRect/>
          </a:stretch>
        </p:blipFill>
        <p:spPr>
          <a:xfrm>
            <a:off x="2589668" y="3421199"/>
            <a:ext cx="482600" cy="304800"/>
          </a:xfrm>
          <a:prstGeom prst="rect">
            <a:avLst/>
          </a:prstGeom>
        </p:spPr>
      </p:pic>
      <p:grpSp>
        <p:nvGrpSpPr>
          <p:cNvPr id="23" name="Bullet Point">
            <a:extLst>
              <a:ext uri="{FF2B5EF4-FFF2-40B4-BE49-F238E27FC236}">
                <a16:creationId xmlns:a16="http://schemas.microsoft.com/office/drawing/2014/main" xmlns="" id="{EC58E7D1-C4B5-9A4D-A0C4-85C36CC70541}"/>
              </a:ext>
            </a:extLst>
          </p:cNvPr>
          <p:cNvGrpSpPr/>
          <p:nvPr userDrawn="1"/>
        </p:nvGrpSpPr>
        <p:grpSpPr>
          <a:xfrm>
            <a:off x="1873720" y="3556931"/>
            <a:ext cx="265605" cy="265605"/>
            <a:chOff x="2166891" y="1845770"/>
            <a:chExt cx="265605" cy="265605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34767C5A-2635-F849-8108-9296A476EA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227693" y="1906572"/>
              <a:ext cx="144000" cy="144000"/>
            </a:xfrm>
            <a:prstGeom prst="ellipse">
              <a:avLst/>
            </a:prstGeom>
            <a:solidFill>
              <a:srgbClr val="FFA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xmlns="" id="{DE319954-292E-CA46-9673-478FC1060D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166891" y="1845770"/>
              <a:ext cx="265605" cy="265605"/>
            </a:xfrm>
            <a:prstGeom prst="ellipse">
              <a:avLst/>
            </a:prstGeom>
            <a:noFill/>
            <a:ln>
              <a:solidFill>
                <a:srgbClr val="FFA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1497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graphique">
    <p:bg>
      <p:bgPr>
        <a:solidFill>
          <a:schemeClr val="accent5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Illustration">
            <a:extLst>
              <a:ext uri="{FF2B5EF4-FFF2-40B4-BE49-F238E27FC236}">
                <a16:creationId xmlns:a16="http://schemas.microsoft.com/office/drawing/2014/main" xmlns="" id="{B0A68F2D-B2AD-D748-8E1F-8F86FA5AA8EC}"/>
              </a:ext>
            </a:extLst>
          </p:cNvPr>
          <p:cNvGrpSpPr/>
          <p:nvPr/>
        </p:nvGrpSpPr>
        <p:grpSpPr>
          <a:xfrm>
            <a:off x="427743" y="3398853"/>
            <a:ext cx="2292939" cy="2654261"/>
            <a:chOff x="427743" y="3398853"/>
            <a:chExt cx="2292939" cy="2654261"/>
          </a:xfrm>
        </p:grpSpPr>
        <p:sp>
          <p:nvSpPr>
            <p:cNvPr id="333" name="Forme libre 332">
              <a:extLst>
                <a:ext uri="{FF2B5EF4-FFF2-40B4-BE49-F238E27FC236}">
                  <a16:creationId xmlns:a16="http://schemas.microsoft.com/office/drawing/2014/main" xmlns="" id="{DE862071-18B7-B247-A3B4-83E5610CA1B1}"/>
                </a:ext>
              </a:extLst>
            </p:cNvPr>
            <p:cNvSpPr/>
            <p:nvPr/>
          </p:nvSpPr>
          <p:spPr>
            <a:xfrm>
              <a:off x="698147" y="3586513"/>
              <a:ext cx="129329" cy="176401"/>
            </a:xfrm>
            <a:custGeom>
              <a:avLst/>
              <a:gdLst>
                <a:gd name="connsiteX0" fmla="*/ 129330 w 129329"/>
                <a:gd name="connsiteY0" fmla="*/ 74105 h 176401"/>
                <a:gd name="connsiteX1" fmla="*/ 107573 w 129329"/>
                <a:gd name="connsiteY1" fmla="*/ 176402 h 176401"/>
                <a:gd name="connsiteX2" fmla="*/ 0 w 129329"/>
                <a:gd name="connsiteY2" fmla="*/ 146599 h 176401"/>
                <a:gd name="connsiteX3" fmla="*/ 70507 w 129329"/>
                <a:gd name="connsiteY3" fmla="*/ 0 h 17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29" h="176401">
                  <a:moveTo>
                    <a:pt x="129330" y="74105"/>
                  </a:moveTo>
                  <a:lnTo>
                    <a:pt x="107573" y="176402"/>
                  </a:lnTo>
                  <a:lnTo>
                    <a:pt x="0" y="146599"/>
                  </a:lnTo>
                  <a:lnTo>
                    <a:pt x="70507" y="0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:a16="http://schemas.microsoft.com/office/drawing/2014/main" xmlns="" id="{C47A5802-CAE8-E541-95DE-8C458725001E}"/>
                </a:ext>
              </a:extLst>
            </p:cNvPr>
            <p:cNvSpPr/>
            <p:nvPr/>
          </p:nvSpPr>
          <p:spPr>
            <a:xfrm>
              <a:off x="767917" y="3456427"/>
              <a:ext cx="173981" cy="236637"/>
            </a:xfrm>
            <a:custGeom>
              <a:avLst/>
              <a:gdLst>
                <a:gd name="connsiteX0" fmla="*/ 86151 w 173981"/>
                <a:gd name="connsiteY0" fmla="*/ 232786 h 236637"/>
                <a:gd name="connsiteX1" fmla="*/ 117979 w 173981"/>
                <a:gd name="connsiteY1" fmla="*/ 235202 h 236637"/>
                <a:gd name="connsiteX2" fmla="*/ 173982 w 173981"/>
                <a:gd name="connsiteY2" fmla="*/ 42288 h 236637"/>
                <a:gd name="connsiteX3" fmla="*/ 125232 w 173981"/>
                <a:gd name="connsiteY3" fmla="*/ 0 h 236637"/>
                <a:gd name="connsiteX4" fmla="*/ 38609 w 173981"/>
                <a:gd name="connsiteY4" fmla="*/ 22151 h 236637"/>
                <a:gd name="connsiteX5" fmla="*/ 4766 w 173981"/>
                <a:gd name="connsiteY5" fmla="*/ 114379 h 236637"/>
                <a:gd name="connsiteX6" fmla="*/ 16450 w 173981"/>
                <a:gd name="connsiteY6" fmla="*/ 189289 h 236637"/>
                <a:gd name="connsiteX7" fmla="*/ 86151 w 173981"/>
                <a:gd name="connsiteY7" fmla="*/ 232786 h 23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981" h="236637">
                  <a:moveTo>
                    <a:pt x="86151" y="232786"/>
                  </a:moveTo>
                  <a:cubicBezTo>
                    <a:pt x="98640" y="236410"/>
                    <a:pt x="110727" y="238021"/>
                    <a:pt x="117979" y="235202"/>
                  </a:cubicBezTo>
                  <a:cubicBezTo>
                    <a:pt x="169953" y="194928"/>
                    <a:pt x="173982" y="42288"/>
                    <a:pt x="173982" y="42288"/>
                  </a:cubicBezTo>
                  <a:lnTo>
                    <a:pt x="125232" y="0"/>
                  </a:lnTo>
                  <a:lnTo>
                    <a:pt x="38609" y="22151"/>
                  </a:lnTo>
                  <a:lnTo>
                    <a:pt x="4766" y="114379"/>
                  </a:lnTo>
                  <a:cubicBezTo>
                    <a:pt x="-4501" y="138946"/>
                    <a:pt x="-69" y="166736"/>
                    <a:pt x="16450" y="189289"/>
                  </a:cubicBezTo>
                  <a:cubicBezTo>
                    <a:pt x="34983" y="209427"/>
                    <a:pt x="59157" y="224731"/>
                    <a:pt x="86151" y="23278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:a16="http://schemas.microsoft.com/office/drawing/2014/main" xmlns="" id="{5AB38D78-0F88-D947-9D51-6F41AA170C18}"/>
                </a:ext>
              </a:extLst>
            </p:cNvPr>
            <p:cNvSpPr/>
            <p:nvPr/>
          </p:nvSpPr>
          <p:spPr>
            <a:xfrm>
              <a:off x="745427" y="3398853"/>
              <a:ext cx="263655" cy="187256"/>
            </a:xfrm>
            <a:custGeom>
              <a:avLst/>
              <a:gdLst>
                <a:gd name="connsiteX0" fmla="*/ 55458 w 263655"/>
                <a:gd name="connsiteY0" fmla="*/ 136511 h 187256"/>
                <a:gd name="connsiteX1" fmla="*/ 88899 w 263655"/>
                <a:gd name="connsiteY1" fmla="*/ 93015 h 187256"/>
                <a:gd name="connsiteX2" fmla="*/ 152959 w 263655"/>
                <a:gd name="connsiteY2" fmla="*/ 117180 h 187256"/>
                <a:gd name="connsiteX3" fmla="*/ 261741 w 263655"/>
                <a:gd name="connsiteY3" fmla="*/ 84155 h 187256"/>
                <a:gd name="connsiteX4" fmla="*/ 239582 w 263655"/>
                <a:gd name="connsiteY4" fmla="*/ 20119 h 187256"/>
                <a:gd name="connsiteX5" fmla="*/ 193249 w 263655"/>
                <a:gd name="connsiteY5" fmla="*/ 4814 h 187256"/>
                <a:gd name="connsiteX6" fmla="*/ 80841 w 263655"/>
                <a:gd name="connsiteY6" fmla="*/ 8439 h 187256"/>
                <a:gd name="connsiteX7" fmla="*/ 6305 w 263655"/>
                <a:gd name="connsiteY7" fmla="*/ 27368 h 187256"/>
                <a:gd name="connsiteX8" fmla="*/ 4291 w 263655"/>
                <a:gd name="connsiteY8" fmla="*/ 135303 h 187256"/>
                <a:gd name="connsiteX9" fmla="*/ 22824 w 263655"/>
                <a:gd name="connsiteY9" fmla="*/ 187257 h 187256"/>
                <a:gd name="connsiteX10" fmla="*/ 55458 w 263655"/>
                <a:gd name="connsiteY10" fmla="*/ 136511 h 18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55" h="187256">
                  <a:moveTo>
                    <a:pt x="55458" y="136511"/>
                  </a:moveTo>
                  <a:cubicBezTo>
                    <a:pt x="64322" y="122013"/>
                    <a:pt x="73991" y="85363"/>
                    <a:pt x="88899" y="93015"/>
                  </a:cubicBezTo>
                  <a:cubicBezTo>
                    <a:pt x="99777" y="98653"/>
                    <a:pt x="139261" y="113152"/>
                    <a:pt x="152959" y="117180"/>
                  </a:cubicBezTo>
                  <a:cubicBezTo>
                    <a:pt x="185191" y="127248"/>
                    <a:pt x="246028" y="133289"/>
                    <a:pt x="261741" y="84155"/>
                  </a:cubicBezTo>
                  <a:cubicBezTo>
                    <a:pt x="269396" y="59587"/>
                    <a:pt x="252474" y="31395"/>
                    <a:pt x="239582" y="20119"/>
                  </a:cubicBezTo>
                  <a:cubicBezTo>
                    <a:pt x="226689" y="9244"/>
                    <a:pt x="210170" y="4411"/>
                    <a:pt x="193249" y="4814"/>
                  </a:cubicBezTo>
                  <a:cubicBezTo>
                    <a:pt x="154168" y="6023"/>
                    <a:pt x="98568" y="18105"/>
                    <a:pt x="80841" y="8439"/>
                  </a:cubicBezTo>
                  <a:cubicBezTo>
                    <a:pt x="51429" y="-8074"/>
                    <a:pt x="14363" y="384"/>
                    <a:pt x="6305" y="27368"/>
                  </a:cubicBezTo>
                  <a:cubicBezTo>
                    <a:pt x="-2156" y="55963"/>
                    <a:pt x="-1350" y="103486"/>
                    <a:pt x="4291" y="135303"/>
                  </a:cubicBezTo>
                  <a:cubicBezTo>
                    <a:pt x="7514" y="153829"/>
                    <a:pt x="13557" y="171147"/>
                    <a:pt x="22824" y="187257"/>
                  </a:cubicBezTo>
                  <a:lnTo>
                    <a:pt x="55458" y="136511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:a16="http://schemas.microsoft.com/office/drawing/2014/main" xmlns="" id="{7E3554BD-29BE-244E-8276-17E750474D9F}"/>
                </a:ext>
              </a:extLst>
            </p:cNvPr>
            <p:cNvSpPr/>
            <p:nvPr/>
          </p:nvSpPr>
          <p:spPr>
            <a:xfrm>
              <a:off x="758919" y="3527212"/>
              <a:ext cx="41225" cy="41678"/>
            </a:xfrm>
            <a:custGeom>
              <a:avLst/>
              <a:gdLst>
                <a:gd name="connsiteX0" fmla="*/ 8123 w 41225"/>
                <a:gd name="connsiteY0" fmla="*/ 1306 h 41678"/>
                <a:gd name="connsiteX1" fmla="*/ 37131 w 41225"/>
                <a:gd name="connsiteY1" fmla="*/ 13388 h 41678"/>
                <a:gd name="connsiteX2" fmla="*/ 33103 w 41225"/>
                <a:gd name="connsiteY2" fmla="*/ 40372 h 41678"/>
                <a:gd name="connsiteX3" fmla="*/ 4094 w 41225"/>
                <a:gd name="connsiteY3" fmla="*/ 28290 h 41678"/>
                <a:gd name="connsiteX4" fmla="*/ 8123 w 41225"/>
                <a:gd name="connsiteY4" fmla="*/ 1306 h 4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25" h="41678">
                  <a:moveTo>
                    <a:pt x="8123" y="1306"/>
                  </a:moveTo>
                  <a:cubicBezTo>
                    <a:pt x="17390" y="-2721"/>
                    <a:pt x="30282" y="2917"/>
                    <a:pt x="37131" y="13388"/>
                  </a:cubicBezTo>
                  <a:cubicBezTo>
                    <a:pt x="43981" y="24263"/>
                    <a:pt x="41966" y="36345"/>
                    <a:pt x="33103" y="40372"/>
                  </a:cubicBezTo>
                  <a:cubicBezTo>
                    <a:pt x="23836" y="44400"/>
                    <a:pt x="10943" y="38761"/>
                    <a:pt x="4094" y="28290"/>
                  </a:cubicBezTo>
                  <a:cubicBezTo>
                    <a:pt x="-2755" y="17013"/>
                    <a:pt x="-741" y="5334"/>
                    <a:pt x="8123" y="130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:a16="http://schemas.microsoft.com/office/drawing/2014/main" xmlns="" id="{19917C7E-D0E5-8140-8555-EDC33F148AD5}"/>
                </a:ext>
              </a:extLst>
            </p:cNvPr>
            <p:cNvSpPr/>
            <p:nvPr/>
          </p:nvSpPr>
          <p:spPr>
            <a:xfrm>
              <a:off x="500884" y="3710049"/>
              <a:ext cx="471231" cy="825326"/>
            </a:xfrm>
            <a:custGeom>
              <a:avLst/>
              <a:gdLst>
                <a:gd name="connsiteX0" fmla="*/ 243999 w 471231"/>
                <a:gd name="connsiteY0" fmla="*/ 509 h 825326"/>
                <a:gd name="connsiteX1" fmla="*/ 9916 w 471231"/>
                <a:gd name="connsiteY1" fmla="*/ 360964 h 825326"/>
                <a:gd name="connsiteX2" fmla="*/ 5485 w 471231"/>
                <a:gd name="connsiteY2" fmla="*/ 825327 h 825326"/>
                <a:gd name="connsiteX3" fmla="*/ 471232 w 471231"/>
                <a:gd name="connsiteY3" fmla="*/ 825327 h 825326"/>
                <a:gd name="connsiteX4" fmla="*/ 466397 w 471231"/>
                <a:gd name="connsiteY4" fmla="*/ 412918 h 825326"/>
                <a:gd name="connsiteX5" fmla="*/ 243999 w 471231"/>
                <a:gd name="connsiteY5" fmla="*/ 509 h 8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231" h="825326">
                  <a:moveTo>
                    <a:pt x="243999" y="509"/>
                  </a:moveTo>
                  <a:cubicBezTo>
                    <a:pt x="43760" y="-10768"/>
                    <a:pt x="26838" y="167244"/>
                    <a:pt x="9916" y="360964"/>
                  </a:cubicBezTo>
                  <a:cubicBezTo>
                    <a:pt x="-9423" y="582875"/>
                    <a:pt x="5485" y="825327"/>
                    <a:pt x="5485" y="825327"/>
                  </a:cubicBezTo>
                  <a:lnTo>
                    <a:pt x="471232" y="825327"/>
                  </a:lnTo>
                  <a:cubicBezTo>
                    <a:pt x="471232" y="825327"/>
                    <a:pt x="471232" y="619122"/>
                    <a:pt x="466397" y="412918"/>
                  </a:cubicBezTo>
                  <a:cubicBezTo>
                    <a:pt x="461562" y="212352"/>
                    <a:pt x="455519" y="12188"/>
                    <a:pt x="243999" y="50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:a16="http://schemas.microsoft.com/office/drawing/2014/main" xmlns="" id="{C6500D80-CA84-3642-B513-996859477C4D}"/>
                </a:ext>
              </a:extLst>
            </p:cNvPr>
            <p:cNvSpPr/>
            <p:nvPr/>
          </p:nvSpPr>
          <p:spPr>
            <a:xfrm>
              <a:off x="947539" y="4407829"/>
              <a:ext cx="71443" cy="40554"/>
            </a:xfrm>
            <a:custGeom>
              <a:avLst/>
              <a:gdLst>
                <a:gd name="connsiteX0" fmla="*/ 0 w 71443"/>
                <a:gd name="connsiteY0" fmla="*/ 25251 h 40554"/>
                <a:gd name="connsiteX1" fmla="*/ 62852 w 71443"/>
                <a:gd name="connsiteY1" fmla="*/ 1086 h 40554"/>
                <a:gd name="connsiteX2" fmla="*/ 66478 w 71443"/>
                <a:gd name="connsiteY2" fmla="*/ 40555 h 40554"/>
                <a:gd name="connsiteX3" fmla="*/ 0 w 71443"/>
                <a:gd name="connsiteY3" fmla="*/ 25251 h 4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43" h="40554">
                  <a:moveTo>
                    <a:pt x="0" y="25251"/>
                  </a:moveTo>
                  <a:cubicBezTo>
                    <a:pt x="0" y="25251"/>
                    <a:pt x="45930" y="-6163"/>
                    <a:pt x="62852" y="1086"/>
                  </a:cubicBezTo>
                  <a:cubicBezTo>
                    <a:pt x="79773" y="8738"/>
                    <a:pt x="66478" y="40555"/>
                    <a:pt x="66478" y="40555"/>
                  </a:cubicBezTo>
                  <a:lnTo>
                    <a:pt x="0" y="25251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:a16="http://schemas.microsoft.com/office/drawing/2014/main" xmlns="" id="{80D250B1-3243-134C-8FBF-AC7D232AD728}"/>
                </a:ext>
              </a:extLst>
            </p:cNvPr>
            <p:cNvSpPr/>
            <p:nvPr/>
          </p:nvSpPr>
          <p:spPr>
            <a:xfrm>
              <a:off x="427743" y="4070208"/>
              <a:ext cx="527047" cy="389452"/>
            </a:xfrm>
            <a:custGeom>
              <a:avLst/>
              <a:gdLst>
                <a:gd name="connsiteX0" fmla="*/ 191839 w 527047"/>
                <a:gd name="connsiteY0" fmla="*/ 25775 h 389452"/>
                <a:gd name="connsiteX1" fmla="*/ 170082 w 527047"/>
                <a:gd name="connsiteY1" fmla="*/ 173180 h 389452"/>
                <a:gd name="connsiteX2" fmla="*/ 527048 w 527047"/>
                <a:gd name="connsiteY2" fmla="*/ 350789 h 389452"/>
                <a:gd name="connsiteX3" fmla="*/ 487967 w 527047"/>
                <a:gd name="connsiteY3" fmla="*/ 389453 h 389452"/>
                <a:gd name="connsiteX4" fmla="*/ 30680 w 527047"/>
                <a:gd name="connsiteY4" fmla="*/ 264602 h 389452"/>
                <a:gd name="connsiteX5" fmla="*/ 13356 w 527047"/>
                <a:gd name="connsiteY5" fmla="*/ 0 h 389452"/>
                <a:gd name="connsiteX6" fmla="*/ 191839 w 527047"/>
                <a:gd name="connsiteY6" fmla="*/ 25775 h 38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047" h="389452">
                  <a:moveTo>
                    <a:pt x="191839" y="25775"/>
                  </a:moveTo>
                  <a:lnTo>
                    <a:pt x="170082" y="173180"/>
                  </a:lnTo>
                  <a:lnTo>
                    <a:pt x="527048" y="350789"/>
                  </a:lnTo>
                  <a:lnTo>
                    <a:pt x="487967" y="389453"/>
                  </a:lnTo>
                  <a:cubicBezTo>
                    <a:pt x="487967" y="389453"/>
                    <a:pt x="87489" y="317362"/>
                    <a:pt x="30680" y="264602"/>
                  </a:cubicBezTo>
                  <a:cubicBezTo>
                    <a:pt x="-26128" y="211843"/>
                    <a:pt x="13356" y="0"/>
                    <a:pt x="13356" y="0"/>
                  </a:cubicBezTo>
                  <a:lnTo>
                    <a:pt x="191839" y="25775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:a16="http://schemas.microsoft.com/office/drawing/2014/main" xmlns="" id="{BA405492-EE9A-B04D-9728-5AD1BC48DBD6}"/>
                </a:ext>
              </a:extLst>
            </p:cNvPr>
            <p:cNvSpPr/>
            <p:nvPr/>
          </p:nvSpPr>
          <p:spPr>
            <a:xfrm>
              <a:off x="978065" y="4018656"/>
              <a:ext cx="88124" cy="311871"/>
            </a:xfrm>
            <a:custGeom>
              <a:avLst/>
              <a:gdLst>
                <a:gd name="connsiteX0" fmla="*/ 41189 w 88124"/>
                <a:gd name="connsiteY0" fmla="*/ 310112 h 311871"/>
                <a:gd name="connsiteX1" fmla="*/ 73018 w 88124"/>
                <a:gd name="connsiteY1" fmla="*/ 403 h 311871"/>
                <a:gd name="connsiteX2" fmla="*/ 24670 w 88124"/>
                <a:gd name="connsiteY2" fmla="*/ 0 h 311871"/>
                <a:gd name="connsiteX3" fmla="*/ 41189 w 88124"/>
                <a:gd name="connsiteY3" fmla="*/ 310112 h 31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24" h="311871">
                  <a:moveTo>
                    <a:pt x="41189" y="310112"/>
                  </a:moveTo>
                  <a:cubicBezTo>
                    <a:pt x="122977" y="281115"/>
                    <a:pt x="73018" y="403"/>
                    <a:pt x="73018" y="403"/>
                  </a:cubicBezTo>
                  <a:lnTo>
                    <a:pt x="24670" y="0"/>
                  </a:lnTo>
                  <a:cubicBezTo>
                    <a:pt x="24670" y="0"/>
                    <a:pt x="-40599" y="339110"/>
                    <a:pt x="41189" y="310112"/>
                  </a:cubicBezTo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:a16="http://schemas.microsoft.com/office/drawing/2014/main" xmlns="" id="{015A8883-44F7-3347-A72D-7757F2566049}"/>
                </a:ext>
              </a:extLst>
            </p:cNvPr>
            <p:cNvSpPr/>
            <p:nvPr/>
          </p:nvSpPr>
          <p:spPr>
            <a:xfrm>
              <a:off x="893954" y="4413341"/>
              <a:ext cx="178468" cy="97888"/>
            </a:xfrm>
            <a:custGeom>
              <a:avLst/>
              <a:gdLst>
                <a:gd name="connsiteX0" fmla="*/ 0 w 178468"/>
                <a:gd name="connsiteY0" fmla="*/ 39070 h 97888"/>
                <a:gd name="connsiteX1" fmla="*/ 84205 w 178468"/>
                <a:gd name="connsiteY1" fmla="*/ 93038 h 97888"/>
                <a:gd name="connsiteX2" fmla="*/ 172439 w 178468"/>
                <a:gd name="connsiteY2" fmla="*/ 49944 h 97888"/>
                <a:gd name="connsiteX3" fmla="*/ 146251 w 178468"/>
                <a:gd name="connsiteY3" fmla="*/ 4 h 97888"/>
                <a:gd name="connsiteX4" fmla="*/ 61240 w 178468"/>
                <a:gd name="connsiteY4" fmla="*/ 8059 h 97888"/>
                <a:gd name="connsiteX5" fmla="*/ 0 w 178468"/>
                <a:gd name="connsiteY5" fmla="*/ 39070 h 9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468" h="97888">
                  <a:moveTo>
                    <a:pt x="0" y="39070"/>
                  </a:moveTo>
                  <a:lnTo>
                    <a:pt x="84205" y="93038"/>
                  </a:lnTo>
                  <a:cubicBezTo>
                    <a:pt x="118048" y="108745"/>
                    <a:pt x="147863" y="84178"/>
                    <a:pt x="172439" y="49944"/>
                  </a:cubicBezTo>
                  <a:cubicBezTo>
                    <a:pt x="187749" y="28599"/>
                    <a:pt x="172036" y="-398"/>
                    <a:pt x="146251" y="4"/>
                  </a:cubicBezTo>
                  <a:cubicBezTo>
                    <a:pt x="116034" y="407"/>
                    <a:pt x="79370" y="6448"/>
                    <a:pt x="61240" y="8059"/>
                  </a:cubicBezTo>
                  <a:lnTo>
                    <a:pt x="0" y="3907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:a16="http://schemas.microsoft.com/office/drawing/2014/main" xmlns="" id="{763CFEA1-CF12-0A46-946D-601120F2A5EC}"/>
                </a:ext>
              </a:extLst>
            </p:cNvPr>
            <p:cNvSpPr/>
            <p:nvPr/>
          </p:nvSpPr>
          <p:spPr>
            <a:xfrm>
              <a:off x="852102" y="3749400"/>
              <a:ext cx="211874" cy="303892"/>
            </a:xfrm>
            <a:custGeom>
              <a:avLst/>
              <a:gdLst>
                <a:gd name="connsiteX0" fmla="*/ 211874 w 211874"/>
                <a:gd name="connsiteY0" fmla="*/ 269659 h 303892"/>
                <a:gd name="connsiteX1" fmla="*/ 154663 w 211874"/>
                <a:gd name="connsiteY1" fmla="*/ 303892 h 303892"/>
                <a:gd name="connsiteX2" fmla="*/ 32988 w 211874"/>
                <a:gd name="connsiteY2" fmla="*/ 17139 h 303892"/>
                <a:gd name="connsiteX3" fmla="*/ 211874 w 211874"/>
                <a:gd name="connsiteY3" fmla="*/ 269659 h 30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74" h="303892">
                  <a:moveTo>
                    <a:pt x="211874" y="269659"/>
                  </a:moveTo>
                  <a:lnTo>
                    <a:pt x="154663" y="303892"/>
                  </a:lnTo>
                  <a:cubicBezTo>
                    <a:pt x="154663" y="303892"/>
                    <a:pt x="-85866" y="-85158"/>
                    <a:pt x="32988" y="17139"/>
                  </a:cubicBezTo>
                  <a:cubicBezTo>
                    <a:pt x="157080" y="124269"/>
                    <a:pt x="211874" y="269659"/>
                    <a:pt x="211874" y="26965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:a16="http://schemas.microsoft.com/office/drawing/2014/main" xmlns="" id="{3D3ABC73-A665-8B43-890E-ADDBA2B4906F}"/>
                </a:ext>
              </a:extLst>
            </p:cNvPr>
            <p:cNvSpPr/>
            <p:nvPr/>
          </p:nvSpPr>
          <p:spPr>
            <a:xfrm>
              <a:off x="681628" y="5820530"/>
              <a:ext cx="231262" cy="131697"/>
            </a:xfrm>
            <a:custGeom>
              <a:avLst/>
              <a:gdLst>
                <a:gd name="connsiteX0" fmla="*/ 99112 w 231262"/>
                <a:gd name="connsiteY0" fmla="*/ 18929 h 131697"/>
                <a:gd name="connsiteX1" fmla="*/ 211520 w 231262"/>
                <a:gd name="connsiteY1" fmla="*/ 108338 h 131697"/>
                <a:gd name="connsiteX2" fmla="*/ 231262 w 231262"/>
                <a:gd name="connsiteY2" fmla="*/ 131697 h 131697"/>
                <a:gd name="connsiteX3" fmla="*/ 102335 w 231262"/>
                <a:gd name="connsiteY3" fmla="*/ 131697 h 131697"/>
                <a:gd name="connsiteX4" fmla="*/ 51974 w 231262"/>
                <a:gd name="connsiteY4" fmla="*/ 74910 h 131697"/>
                <a:gd name="connsiteX5" fmla="*/ 36261 w 231262"/>
                <a:gd name="connsiteY5" fmla="*/ 88201 h 131697"/>
                <a:gd name="connsiteX6" fmla="*/ 0 w 231262"/>
                <a:gd name="connsiteY6" fmla="*/ 52357 h 131697"/>
                <a:gd name="connsiteX7" fmla="*/ 44721 w 231262"/>
                <a:gd name="connsiteY7" fmla="*/ 0 h 131697"/>
                <a:gd name="connsiteX8" fmla="*/ 99112 w 231262"/>
                <a:gd name="connsiteY8" fmla="*/ 18929 h 13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262" h="131697">
                  <a:moveTo>
                    <a:pt x="99112" y="18929"/>
                  </a:moveTo>
                  <a:cubicBezTo>
                    <a:pt x="99112" y="18929"/>
                    <a:pt x="99515" y="74508"/>
                    <a:pt x="211520" y="108338"/>
                  </a:cubicBezTo>
                  <a:cubicBezTo>
                    <a:pt x="234485" y="115184"/>
                    <a:pt x="227233" y="122031"/>
                    <a:pt x="231262" y="131697"/>
                  </a:cubicBezTo>
                  <a:lnTo>
                    <a:pt x="102335" y="131697"/>
                  </a:lnTo>
                  <a:lnTo>
                    <a:pt x="51974" y="74910"/>
                  </a:lnTo>
                  <a:lnTo>
                    <a:pt x="36261" y="88201"/>
                  </a:lnTo>
                  <a:lnTo>
                    <a:pt x="0" y="52357"/>
                  </a:lnTo>
                  <a:cubicBezTo>
                    <a:pt x="0" y="52357"/>
                    <a:pt x="16922" y="403"/>
                    <a:pt x="44721" y="0"/>
                  </a:cubicBezTo>
                  <a:cubicBezTo>
                    <a:pt x="67284" y="8055"/>
                    <a:pt x="99112" y="18929"/>
                    <a:pt x="99112" y="18929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:a16="http://schemas.microsoft.com/office/drawing/2014/main" xmlns="" id="{A351B715-D905-CE41-8FB6-91E57838F980}"/>
                </a:ext>
              </a:extLst>
            </p:cNvPr>
            <p:cNvSpPr/>
            <p:nvPr/>
          </p:nvSpPr>
          <p:spPr>
            <a:xfrm>
              <a:off x="725946" y="5771395"/>
              <a:ext cx="75744" cy="69918"/>
            </a:xfrm>
            <a:custGeom>
              <a:avLst/>
              <a:gdLst>
                <a:gd name="connsiteX0" fmla="*/ 75744 w 75744"/>
                <a:gd name="connsiteY0" fmla="*/ 19735 h 69918"/>
                <a:gd name="connsiteX1" fmla="*/ 54794 w 75744"/>
                <a:gd name="connsiteY1" fmla="*/ 68064 h 69918"/>
                <a:gd name="connsiteX2" fmla="*/ 2417 w 75744"/>
                <a:gd name="connsiteY2" fmla="*/ 52357 h 69918"/>
                <a:gd name="connsiteX3" fmla="*/ 0 w 75744"/>
                <a:gd name="connsiteY3" fmla="*/ 49537 h 69918"/>
                <a:gd name="connsiteX4" fmla="*/ 16922 w 75744"/>
                <a:gd name="connsiteY4" fmla="*/ 0 h 69918"/>
                <a:gd name="connsiteX5" fmla="*/ 75744 w 75744"/>
                <a:gd name="connsiteY5" fmla="*/ 19735 h 6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44" h="69918">
                  <a:moveTo>
                    <a:pt x="75744" y="19735"/>
                  </a:moveTo>
                  <a:lnTo>
                    <a:pt x="54794" y="68064"/>
                  </a:lnTo>
                  <a:cubicBezTo>
                    <a:pt x="35858" y="73299"/>
                    <a:pt x="15310" y="67258"/>
                    <a:pt x="2417" y="52357"/>
                  </a:cubicBezTo>
                  <a:lnTo>
                    <a:pt x="0" y="49537"/>
                  </a:lnTo>
                  <a:lnTo>
                    <a:pt x="16922" y="0"/>
                  </a:lnTo>
                  <a:lnTo>
                    <a:pt x="75744" y="19735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:a16="http://schemas.microsoft.com/office/drawing/2014/main" xmlns="" id="{645DE7C5-96D4-D34C-B460-B62CB669F6FC}"/>
                </a:ext>
              </a:extLst>
            </p:cNvPr>
            <p:cNvSpPr/>
            <p:nvPr/>
          </p:nvSpPr>
          <p:spPr>
            <a:xfrm>
              <a:off x="441099" y="3722908"/>
              <a:ext cx="320973" cy="372672"/>
            </a:xfrm>
            <a:custGeom>
              <a:avLst/>
              <a:gdLst>
                <a:gd name="connsiteX0" fmla="*/ 0 w 320973"/>
                <a:gd name="connsiteY0" fmla="*/ 347300 h 372672"/>
                <a:gd name="connsiteX1" fmla="*/ 257047 w 320973"/>
                <a:gd name="connsiteY1" fmla="*/ 135 h 372672"/>
                <a:gd name="connsiteX2" fmla="*/ 178483 w 320973"/>
                <a:gd name="connsiteY2" fmla="*/ 372672 h 372672"/>
                <a:gd name="connsiteX3" fmla="*/ 0 w 320973"/>
                <a:gd name="connsiteY3" fmla="*/ 347300 h 37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73" h="372672">
                  <a:moveTo>
                    <a:pt x="0" y="347300"/>
                  </a:moveTo>
                  <a:cubicBezTo>
                    <a:pt x="0" y="347300"/>
                    <a:pt x="76550" y="-7920"/>
                    <a:pt x="257047" y="135"/>
                  </a:cubicBezTo>
                  <a:cubicBezTo>
                    <a:pt x="437545" y="8190"/>
                    <a:pt x="178483" y="372672"/>
                    <a:pt x="178483" y="372672"/>
                  </a:cubicBezTo>
                  <a:lnTo>
                    <a:pt x="0" y="347300"/>
                  </a:lnTo>
                  <a:close/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:a16="http://schemas.microsoft.com/office/drawing/2014/main" xmlns="" id="{0A32CAAB-550D-1A4B-91C4-494093D3E13E}"/>
                </a:ext>
              </a:extLst>
            </p:cNvPr>
            <p:cNvSpPr/>
            <p:nvPr/>
          </p:nvSpPr>
          <p:spPr>
            <a:xfrm>
              <a:off x="854873" y="3765734"/>
              <a:ext cx="195297" cy="574429"/>
            </a:xfrm>
            <a:custGeom>
              <a:avLst/>
              <a:gdLst>
                <a:gd name="connsiteX0" fmla="*/ 163173 w 195297"/>
                <a:gd name="connsiteY0" fmla="*/ 569076 h 574429"/>
                <a:gd name="connsiteX1" fmla="*/ 53988 w 195297"/>
                <a:gd name="connsiteY1" fmla="*/ 0 h 574429"/>
                <a:gd name="connsiteX2" fmla="*/ 0 w 195297"/>
                <a:gd name="connsiteY2" fmla="*/ 5236 h 574429"/>
                <a:gd name="connsiteX3" fmla="*/ 163173 w 195297"/>
                <a:gd name="connsiteY3" fmla="*/ 569076 h 57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97" h="574429">
                  <a:moveTo>
                    <a:pt x="163173" y="569076"/>
                  </a:moveTo>
                  <a:cubicBezTo>
                    <a:pt x="276386" y="477654"/>
                    <a:pt x="53988" y="0"/>
                    <a:pt x="53988" y="0"/>
                  </a:cubicBezTo>
                  <a:lnTo>
                    <a:pt x="0" y="5236"/>
                  </a:lnTo>
                  <a:cubicBezTo>
                    <a:pt x="0" y="5236"/>
                    <a:pt x="4432" y="638751"/>
                    <a:pt x="163173" y="56907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:a16="http://schemas.microsoft.com/office/drawing/2014/main" xmlns="" id="{A5CF4CF2-E718-2841-8773-394E7C645CC8}"/>
                </a:ext>
              </a:extLst>
            </p:cNvPr>
            <p:cNvSpPr/>
            <p:nvPr/>
          </p:nvSpPr>
          <p:spPr>
            <a:xfrm>
              <a:off x="698147" y="3674714"/>
              <a:ext cx="129329" cy="53162"/>
            </a:xfrm>
            <a:custGeom>
              <a:avLst/>
              <a:gdLst>
                <a:gd name="connsiteX0" fmla="*/ 129330 w 129329"/>
                <a:gd name="connsiteY0" fmla="*/ 53162 h 53162"/>
                <a:gd name="connsiteX1" fmla="*/ 122480 w 129329"/>
                <a:gd name="connsiteY1" fmla="*/ 18123 h 53162"/>
                <a:gd name="connsiteX2" fmla="*/ 29814 w 129329"/>
                <a:gd name="connsiteY2" fmla="*/ 0 h 53162"/>
                <a:gd name="connsiteX3" fmla="*/ 0 w 129329"/>
                <a:gd name="connsiteY3" fmla="*/ 36650 h 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29" h="53162">
                  <a:moveTo>
                    <a:pt x="129330" y="53162"/>
                  </a:moveTo>
                  <a:lnTo>
                    <a:pt x="122480" y="18123"/>
                  </a:lnTo>
                  <a:lnTo>
                    <a:pt x="29814" y="0"/>
                  </a:lnTo>
                  <a:lnTo>
                    <a:pt x="0" y="36650"/>
                  </a:lnTo>
                  <a:close/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:a16="http://schemas.microsoft.com/office/drawing/2014/main" xmlns="" id="{F8454838-E657-E745-ADA0-E2EB6442F1FD}"/>
                </a:ext>
              </a:extLst>
            </p:cNvPr>
            <p:cNvSpPr/>
            <p:nvPr/>
          </p:nvSpPr>
          <p:spPr>
            <a:xfrm>
              <a:off x="824586" y="3620432"/>
              <a:ext cx="91124" cy="150537"/>
            </a:xfrm>
            <a:custGeom>
              <a:avLst/>
              <a:gdLst>
                <a:gd name="connsiteX0" fmla="*/ 84275 w 91124"/>
                <a:gd name="connsiteY0" fmla="*/ 145302 h 150537"/>
                <a:gd name="connsiteX1" fmla="*/ 91124 w 91124"/>
                <a:gd name="connsiteY1" fmla="*/ 54282 h 150537"/>
                <a:gd name="connsiteX2" fmla="*/ 2487 w 91124"/>
                <a:gd name="connsiteY2" fmla="*/ 3133 h 150537"/>
                <a:gd name="connsiteX3" fmla="*/ 8530 w 91124"/>
                <a:gd name="connsiteY3" fmla="*/ 60726 h 150537"/>
                <a:gd name="connsiteX4" fmla="*/ 30287 w 91124"/>
                <a:gd name="connsiteY4" fmla="*/ 150538 h 150537"/>
                <a:gd name="connsiteX5" fmla="*/ 84275 w 91124"/>
                <a:gd name="connsiteY5" fmla="*/ 145302 h 15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24" h="150537">
                  <a:moveTo>
                    <a:pt x="84275" y="145302"/>
                  </a:moveTo>
                  <a:lnTo>
                    <a:pt x="91124" y="54282"/>
                  </a:lnTo>
                  <a:cubicBezTo>
                    <a:pt x="91124" y="54282"/>
                    <a:pt x="45597" y="-15393"/>
                    <a:pt x="2487" y="3133"/>
                  </a:cubicBezTo>
                  <a:cubicBezTo>
                    <a:pt x="-5571" y="22062"/>
                    <a:pt x="8530" y="60726"/>
                    <a:pt x="8530" y="60726"/>
                  </a:cubicBezTo>
                  <a:lnTo>
                    <a:pt x="30287" y="150538"/>
                  </a:lnTo>
                  <a:lnTo>
                    <a:pt x="84275" y="145302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:a16="http://schemas.microsoft.com/office/drawing/2014/main" xmlns="" id="{84F74D84-E5E4-FA48-9038-6060FBCCD09D}"/>
                </a:ext>
              </a:extLst>
            </p:cNvPr>
            <p:cNvSpPr/>
            <p:nvPr/>
          </p:nvSpPr>
          <p:spPr>
            <a:xfrm>
              <a:off x="691297" y="4534973"/>
              <a:ext cx="333116" cy="1275488"/>
            </a:xfrm>
            <a:custGeom>
              <a:avLst/>
              <a:gdLst>
                <a:gd name="connsiteX0" fmla="*/ 281221 w 333116"/>
                <a:gd name="connsiteY0" fmla="*/ 0 h 1275488"/>
                <a:gd name="connsiteX1" fmla="*/ 330777 w 333116"/>
                <a:gd name="connsiteY1" fmla="*/ 595255 h 1275488"/>
                <a:gd name="connsiteX2" fmla="*/ 109185 w 333116"/>
                <a:gd name="connsiteY2" fmla="*/ 1275488 h 1275488"/>
                <a:gd name="connsiteX3" fmla="*/ 19339 w 333116"/>
                <a:gd name="connsiteY3" fmla="*/ 1249310 h 1275488"/>
                <a:gd name="connsiteX4" fmla="*/ 100724 w 333116"/>
                <a:gd name="connsiteY4" fmla="*/ 704398 h 1275488"/>
                <a:gd name="connsiteX5" fmla="*/ 100724 w 333116"/>
                <a:gd name="connsiteY5" fmla="*/ 556189 h 1275488"/>
                <a:gd name="connsiteX6" fmla="*/ 0 w 333116"/>
                <a:gd name="connsiteY6" fmla="*/ 244063 h 1275488"/>
                <a:gd name="connsiteX7" fmla="*/ 6849 w 333116"/>
                <a:gd name="connsiteY7" fmla="*/ 403 h 1275488"/>
                <a:gd name="connsiteX8" fmla="*/ 281221 w 333116"/>
                <a:gd name="connsiteY8" fmla="*/ 403 h 12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16" h="1275488">
                  <a:moveTo>
                    <a:pt x="281221" y="0"/>
                  </a:moveTo>
                  <a:cubicBezTo>
                    <a:pt x="281221" y="0"/>
                    <a:pt x="346087" y="407174"/>
                    <a:pt x="330777" y="595255"/>
                  </a:cubicBezTo>
                  <a:cubicBezTo>
                    <a:pt x="315467" y="783336"/>
                    <a:pt x="109185" y="1275488"/>
                    <a:pt x="109185" y="1275488"/>
                  </a:cubicBezTo>
                  <a:lnTo>
                    <a:pt x="19339" y="1249310"/>
                  </a:lnTo>
                  <a:cubicBezTo>
                    <a:pt x="19339" y="1249310"/>
                    <a:pt x="12490" y="920268"/>
                    <a:pt x="100724" y="704398"/>
                  </a:cubicBezTo>
                  <a:cubicBezTo>
                    <a:pt x="120063" y="656874"/>
                    <a:pt x="119257" y="603712"/>
                    <a:pt x="100724" y="556189"/>
                  </a:cubicBezTo>
                  <a:cubicBezTo>
                    <a:pt x="28203" y="368510"/>
                    <a:pt x="0" y="244063"/>
                    <a:pt x="0" y="244063"/>
                  </a:cubicBezTo>
                  <a:lnTo>
                    <a:pt x="6849" y="403"/>
                  </a:lnTo>
                  <a:lnTo>
                    <a:pt x="281221" y="403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xmlns="" id="{587F2FC5-8EA3-AF46-81A0-22B7DF974E44}"/>
                </a:ext>
              </a:extLst>
            </p:cNvPr>
            <p:cNvSpPr/>
            <p:nvPr/>
          </p:nvSpPr>
          <p:spPr>
            <a:xfrm>
              <a:off x="820668" y="3616409"/>
              <a:ext cx="99877" cy="154157"/>
            </a:xfrm>
            <a:custGeom>
              <a:avLst/>
              <a:gdLst>
                <a:gd name="connsiteX0" fmla="*/ 82553 w 99877"/>
                <a:gd name="connsiteY0" fmla="*/ 145297 h 154157"/>
                <a:gd name="connsiteX1" fmla="*/ 84164 w 99877"/>
                <a:gd name="connsiteY1" fmla="*/ 145297 h 154157"/>
                <a:gd name="connsiteX2" fmla="*/ 90611 w 99877"/>
                <a:gd name="connsiteY2" fmla="*/ 59512 h 154157"/>
                <a:gd name="connsiteX3" fmla="*/ 10031 w 99877"/>
                <a:gd name="connsiteY3" fmla="*/ 10781 h 154157"/>
                <a:gd name="connsiteX4" fmla="*/ 16881 w 99877"/>
                <a:gd name="connsiteY4" fmla="*/ 63943 h 154157"/>
                <a:gd name="connsiteX5" fmla="*/ 17283 w 99877"/>
                <a:gd name="connsiteY5" fmla="*/ 65151 h 154157"/>
                <a:gd name="connsiteX6" fmla="*/ 7614 w 99877"/>
                <a:gd name="connsiteY6" fmla="*/ 63540 h 154157"/>
                <a:gd name="connsiteX7" fmla="*/ 2779 w 99877"/>
                <a:gd name="connsiteY7" fmla="*/ 5948 h 154157"/>
                <a:gd name="connsiteX8" fmla="*/ 3585 w 99877"/>
                <a:gd name="connsiteY8" fmla="*/ 4337 h 154157"/>
                <a:gd name="connsiteX9" fmla="*/ 5197 w 99877"/>
                <a:gd name="connsiteY9" fmla="*/ 3531 h 154157"/>
                <a:gd name="connsiteX10" fmla="*/ 99071 w 99877"/>
                <a:gd name="connsiteY10" fmla="*/ 56291 h 154157"/>
                <a:gd name="connsiteX11" fmla="*/ 99877 w 99877"/>
                <a:gd name="connsiteY11" fmla="*/ 57499 h 154157"/>
                <a:gd name="connsiteX12" fmla="*/ 92625 w 99877"/>
                <a:gd name="connsiteY12" fmla="*/ 153754 h 154157"/>
                <a:gd name="connsiteX13" fmla="*/ 87387 w 99877"/>
                <a:gd name="connsiteY13" fmla="*/ 154157 h 154157"/>
                <a:gd name="connsiteX14" fmla="*/ 82553 w 99877"/>
                <a:gd name="connsiteY14" fmla="*/ 145297 h 15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877" h="154157">
                  <a:moveTo>
                    <a:pt x="82553" y="145297"/>
                  </a:moveTo>
                  <a:lnTo>
                    <a:pt x="84164" y="145297"/>
                  </a:lnTo>
                  <a:lnTo>
                    <a:pt x="90611" y="59512"/>
                  </a:lnTo>
                  <a:cubicBezTo>
                    <a:pt x="84567" y="50652"/>
                    <a:pt x="45889" y="-2913"/>
                    <a:pt x="10031" y="10781"/>
                  </a:cubicBezTo>
                  <a:cubicBezTo>
                    <a:pt x="5197" y="25682"/>
                    <a:pt x="12852" y="53874"/>
                    <a:pt x="16881" y="63943"/>
                  </a:cubicBezTo>
                  <a:lnTo>
                    <a:pt x="17283" y="65151"/>
                  </a:lnTo>
                  <a:cubicBezTo>
                    <a:pt x="14060" y="64345"/>
                    <a:pt x="11240" y="63943"/>
                    <a:pt x="7614" y="63540"/>
                  </a:cubicBezTo>
                  <a:cubicBezTo>
                    <a:pt x="4391" y="53874"/>
                    <a:pt x="-4473" y="23266"/>
                    <a:pt x="2779" y="5948"/>
                  </a:cubicBezTo>
                  <a:lnTo>
                    <a:pt x="3585" y="4337"/>
                  </a:lnTo>
                  <a:lnTo>
                    <a:pt x="5197" y="3531"/>
                  </a:lnTo>
                  <a:cubicBezTo>
                    <a:pt x="51127" y="-16203"/>
                    <a:pt x="97057" y="53069"/>
                    <a:pt x="99071" y="56291"/>
                  </a:cubicBezTo>
                  <a:lnTo>
                    <a:pt x="99877" y="57499"/>
                  </a:lnTo>
                  <a:lnTo>
                    <a:pt x="92625" y="153754"/>
                  </a:lnTo>
                  <a:lnTo>
                    <a:pt x="87387" y="154157"/>
                  </a:lnTo>
                  <a:cubicBezTo>
                    <a:pt x="85776" y="150935"/>
                    <a:pt x="84164" y="148116"/>
                    <a:pt x="82553" y="145297"/>
                  </a:cubicBezTo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:a16="http://schemas.microsoft.com/office/drawing/2014/main" xmlns="" id="{2C87B7A7-81A9-F541-9C35-BFEAB7D7E4EF}"/>
                </a:ext>
              </a:extLst>
            </p:cNvPr>
            <p:cNvSpPr/>
            <p:nvPr/>
          </p:nvSpPr>
          <p:spPr>
            <a:xfrm>
              <a:off x="522328" y="5869262"/>
              <a:ext cx="257203" cy="92228"/>
            </a:xfrm>
            <a:custGeom>
              <a:avLst/>
              <a:gdLst>
                <a:gd name="connsiteX0" fmla="*/ 83555 w 257203"/>
                <a:gd name="connsiteY0" fmla="*/ 0 h 92228"/>
                <a:gd name="connsiteX1" fmla="*/ 215302 w 257203"/>
                <a:gd name="connsiteY1" fmla="*/ 60814 h 92228"/>
                <a:gd name="connsiteX2" fmla="*/ 257203 w 257203"/>
                <a:gd name="connsiteY2" fmla="*/ 92228 h 92228"/>
                <a:gd name="connsiteX3" fmla="*/ 146004 w 257203"/>
                <a:gd name="connsiteY3" fmla="*/ 92228 h 92228"/>
                <a:gd name="connsiteX4" fmla="*/ 53338 w 257203"/>
                <a:gd name="connsiteY4" fmla="*/ 76119 h 92228"/>
                <a:gd name="connsiteX5" fmla="*/ 53338 w 257203"/>
                <a:gd name="connsiteY5" fmla="*/ 92228 h 92228"/>
                <a:gd name="connsiteX6" fmla="*/ 3379 w 257203"/>
                <a:gd name="connsiteY6" fmla="*/ 92228 h 92228"/>
                <a:gd name="connsiteX7" fmla="*/ 18689 w 257203"/>
                <a:gd name="connsiteY7" fmla="*/ 0 h 92228"/>
                <a:gd name="connsiteX8" fmla="*/ 83555 w 257203"/>
                <a:gd name="connsiteY8" fmla="*/ 0 h 9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03" h="92228">
                  <a:moveTo>
                    <a:pt x="83555" y="0"/>
                  </a:moveTo>
                  <a:cubicBezTo>
                    <a:pt x="83555" y="0"/>
                    <a:pt x="123845" y="37455"/>
                    <a:pt x="215302" y="60814"/>
                  </a:cubicBezTo>
                  <a:cubicBezTo>
                    <a:pt x="235447" y="66050"/>
                    <a:pt x="257203" y="59203"/>
                    <a:pt x="257203" y="92228"/>
                  </a:cubicBezTo>
                  <a:lnTo>
                    <a:pt x="146004" y="92228"/>
                  </a:lnTo>
                  <a:lnTo>
                    <a:pt x="53338" y="76119"/>
                  </a:lnTo>
                  <a:lnTo>
                    <a:pt x="53338" y="92228"/>
                  </a:lnTo>
                  <a:lnTo>
                    <a:pt x="3379" y="92228"/>
                  </a:lnTo>
                  <a:cubicBezTo>
                    <a:pt x="3379" y="92228"/>
                    <a:pt x="-10722" y="10471"/>
                    <a:pt x="18689" y="0"/>
                  </a:cubicBezTo>
                  <a:lnTo>
                    <a:pt x="8355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:a16="http://schemas.microsoft.com/office/drawing/2014/main" xmlns="" id="{8390DD4B-C095-4240-A957-F7AD535A4FBE}"/>
                </a:ext>
              </a:extLst>
            </p:cNvPr>
            <p:cNvSpPr/>
            <p:nvPr/>
          </p:nvSpPr>
          <p:spPr>
            <a:xfrm>
              <a:off x="541017" y="5810461"/>
              <a:ext cx="64463" cy="68749"/>
            </a:xfrm>
            <a:custGeom>
              <a:avLst/>
              <a:gdLst>
                <a:gd name="connsiteX0" fmla="*/ 54794 w 64463"/>
                <a:gd name="connsiteY0" fmla="*/ 0 h 68749"/>
                <a:gd name="connsiteX1" fmla="*/ 64463 w 64463"/>
                <a:gd name="connsiteY1" fmla="*/ 58800 h 68749"/>
                <a:gd name="connsiteX2" fmla="*/ 3223 w 64463"/>
                <a:gd name="connsiteY2" fmla="*/ 60814 h 68749"/>
                <a:gd name="connsiteX3" fmla="*/ 0 w 64463"/>
                <a:gd name="connsiteY3" fmla="*/ 58800 h 68749"/>
                <a:gd name="connsiteX4" fmla="*/ 4835 w 64463"/>
                <a:gd name="connsiteY4" fmla="*/ 0 h 68749"/>
                <a:gd name="connsiteX5" fmla="*/ 54794 w 64463"/>
                <a:gd name="connsiteY5" fmla="*/ 0 h 6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463" h="68749">
                  <a:moveTo>
                    <a:pt x="54794" y="0"/>
                  </a:moveTo>
                  <a:lnTo>
                    <a:pt x="64463" y="58800"/>
                  </a:lnTo>
                  <a:cubicBezTo>
                    <a:pt x="46333" y="71286"/>
                    <a:pt x="22159" y="72091"/>
                    <a:pt x="3223" y="60814"/>
                  </a:cubicBezTo>
                  <a:lnTo>
                    <a:pt x="0" y="58800"/>
                  </a:lnTo>
                  <a:lnTo>
                    <a:pt x="4835" y="0"/>
                  </a:lnTo>
                  <a:lnTo>
                    <a:pt x="54794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:a16="http://schemas.microsoft.com/office/drawing/2014/main" xmlns="" id="{9DA632A9-C911-714E-B549-4B20BA53A596}"/>
                </a:ext>
              </a:extLst>
            </p:cNvPr>
            <p:cNvSpPr/>
            <p:nvPr/>
          </p:nvSpPr>
          <p:spPr>
            <a:xfrm>
              <a:off x="491452" y="4534973"/>
              <a:ext cx="343679" cy="1292805"/>
            </a:xfrm>
            <a:custGeom>
              <a:avLst/>
              <a:gdLst>
                <a:gd name="connsiteX0" fmla="*/ 343679 w 343679"/>
                <a:gd name="connsiteY0" fmla="*/ 0 h 1292805"/>
                <a:gd name="connsiteX1" fmla="*/ 127727 w 343679"/>
                <a:gd name="connsiteY1" fmla="*/ 1292806 h 1292805"/>
                <a:gd name="connsiteX2" fmla="*/ 41105 w 343679"/>
                <a:gd name="connsiteY2" fmla="*/ 1292806 h 1292805"/>
                <a:gd name="connsiteX3" fmla="*/ 24183 w 343679"/>
                <a:gd name="connsiteY3" fmla="*/ 663318 h 1292805"/>
                <a:gd name="connsiteX4" fmla="*/ 28212 w 343679"/>
                <a:gd name="connsiteY4" fmla="*/ 515109 h 1292805"/>
                <a:gd name="connsiteX5" fmla="*/ 15319 w 343679"/>
                <a:gd name="connsiteY5" fmla="*/ 0 h 1292805"/>
                <a:gd name="connsiteX6" fmla="*/ 343679 w 343679"/>
                <a:gd name="connsiteY6" fmla="*/ 0 h 129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679" h="1292805">
                  <a:moveTo>
                    <a:pt x="343679" y="0"/>
                  </a:moveTo>
                  <a:lnTo>
                    <a:pt x="127727" y="1292806"/>
                  </a:lnTo>
                  <a:lnTo>
                    <a:pt x="41105" y="1292806"/>
                  </a:lnTo>
                  <a:cubicBezTo>
                    <a:pt x="41105" y="1292806"/>
                    <a:pt x="-33431" y="944433"/>
                    <a:pt x="24183" y="663318"/>
                  </a:cubicBezTo>
                  <a:cubicBezTo>
                    <a:pt x="34255" y="614586"/>
                    <a:pt x="35464" y="564244"/>
                    <a:pt x="28212" y="515109"/>
                  </a:cubicBezTo>
                  <a:cubicBezTo>
                    <a:pt x="-26582" y="151834"/>
                    <a:pt x="15319" y="0"/>
                    <a:pt x="15319" y="0"/>
                  </a:cubicBezTo>
                  <a:lnTo>
                    <a:pt x="343679" y="0"/>
                  </a:lnTo>
                  <a:close/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:a16="http://schemas.microsoft.com/office/drawing/2014/main" xmlns="" id="{B27C9148-274D-CD40-ABEE-686FC8A8516E}"/>
                </a:ext>
              </a:extLst>
            </p:cNvPr>
            <p:cNvSpPr/>
            <p:nvPr/>
          </p:nvSpPr>
          <p:spPr>
            <a:xfrm>
              <a:off x="2163881" y="3880113"/>
              <a:ext cx="135775" cy="224328"/>
            </a:xfrm>
            <a:custGeom>
              <a:avLst/>
              <a:gdLst>
                <a:gd name="connsiteX0" fmla="*/ 115228 w 135775"/>
                <a:gd name="connsiteY0" fmla="*/ 7249 h 224328"/>
                <a:gd name="connsiteX1" fmla="*/ 0 w 135775"/>
                <a:gd name="connsiteY1" fmla="*/ 224328 h 224328"/>
                <a:gd name="connsiteX2" fmla="*/ 126912 w 135775"/>
                <a:gd name="connsiteY2" fmla="*/ 218287 h 224328"/>
                <a:gd name="connsiteX3" fmla="*/ 135776 w 135775"/>
                <a:gd name="connsiteY3" fmla="*/ 0 h 22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75" h="224328">
                  <a:moveTo>
                    <a:pt x="115228" y="7249"/>
                  </a:moveTo>
                  <a:lnTo>
                    <a:pt x="0" y="224328"/>
                  </a:lnTo>
                  <a:lnTo>
                    <a:pt x="126912" y="218287"/>
                  </a:lnTo>
                  <a:lnTo>
                    <a:pt x="135776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:a16="http://schemas.microsoft.com/office/drawing/2014/main" xmlns="" id="{26F5110A-D5B7-FA40-8D74-CBD4221D223A}"/>
                </a:ext>
              </a:extLst>
            </p:cNvPr>
            <p:cNvSpPr/>
            <p:nvPr/>
          </p:nvSpPr>
          <p:spPr>
            <a:xfrm>
              <a:off x="2309729" y="3790704"/>
              <a:ext cx="190972" cy="688691"/>
            </a:xfrm>
            <a:custGeom>
              <a:avLst/>
              <a:gdLst>
                <a:gd name="connsiteX0" fmla="*/ 150683 w 190972"/>
                <a:gd name="connsiteY0" fmla="*/ 403 h 688691"/>
                <a:gd name="connsiteX1" fmla="*/ 43916 w 190972"/>
                <a:gd name="connsiteY1" fmla="*/ 0 h 688691"/>
                <a:gd name="connsiteX2" fmla="*/ 0 w 190972"/>
                <a:gd name="connsiteY2" fmla="*/ 688691 h 688691"/>
                <a:gd name="connsiteX3" fmla="*/ 190972 w 190972"/>
                <a:gd name="connsiteY3" fmla="*/ 688691 h 68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72" h="688691">
                  <a:moveTo>
                    <a:pt x="150683" y="403"/>
                  </a:moveTo>
                  <a:lnTo>
                    <a:pt x="43916" y="0"/>
                  </a:lnTo>
                  <a:lnTo>
                    <a:pt x="0" y="688691"/>
                  </a:lnTo>
                  <a:lnTo>
                    <a:pt x="190972" y="688691"/>
                  </a:lnTo>
                  <a:close/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:a16="http://schemas.microsoft.com/office/drawing/2014/main" xmlns="" id="{5E1960D6-48E8-B747-8245-1F6F51DCE3B4}"/>
                </a:ext>
              </a:extLst>
            </p:cNvPr>
            <p:cNvSpPr/>
            <p:nvPr/>
          </p:nvSpPr>
          <p:spPr>
            <a:xfrm>
              <a:off x="2427440" y="5812475"/>
              <a:ext cx="250325" cy="135321"/>
            </a:xfrm>
            <a:custGeom>
              <a:avLst/>
              <a:gdLst>
                <a:gd name="connsiteX0" fmla="*/ 228376 w 250325"/>
                <a:gd name="connsiteY0" fmla="*/ 0 h 135321"/>
                <a:gd name="connsiteX1" fmla="*/ 249730 w 250325"/>
                <a:gd name="connsiteY1" fmla="*/ 47121 h 135321"/>
                <a:gd name="connsiteX2" fmla="*/ 238046 w 250325"/>
                <a:gd name="connsiteY2" fmla="*/ 135322 h 135321"/>
                <a:gd name="connsiteX3" fmla="*/ 211052 w 250325"/>
                <a:gd name="connsiteY3" fmla="*/ 135322 h 135321"/>
                <a:gd name="connsiteX4" fmla="*/ 211858 w 250325"/>
                <a:gd name="connsiteY4" fmla="*/ 77729 h 135321"/>
                <a:gd name="connsiteX5" fmla="*/ 143768 w 250325"/>
                <a:gd name="connsiteY5" fmla="*/ 135322 h 135321"/>
                <a:gd name="connsiteX6" fmla="*/ 337 w 250325"/>
                <a:gd name="connsiteY6" fmla="*/ 135322 h 135321"/>
                <a:gd name="connsiteX7" fmla="*/ 74873 w 250325"/>
                <a:gd name="connsiteY7" fmla="*/ 84173 h 135321"/>
                <a:gd name="connsiteX8" fmla="*/ 228376 w 250325"/>
                <a:gd name="connsiteY8" fmla="*/ 0 h 1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25" h="135321">
                  <a:moveTo>
                    <a:pt x="228376" y="0"/>
                  </a:moveTo>
                  <a:cubicBezTo>
                    <a:pt x="228376" y="0"/>
                    <a:pt x="254564" y="20540"/>
                    <a:pt x="249730" y="47121"/>
                  </a:cubicBezTo>
                  <a:cubicBezTo>
                    <a:pt x="244895" y="73702"/>
                    <a:pt x="238046" y="135322"/>
                    <a:pt x="238046" y="135322"/>
                  </a:cubicBezTo>
                  <a:lnTo>
                    <a:pt x="211052" y="135322"/>
                  </a:lnTo>
                  <a:lnTo>
                    <a:pt x="211858" y="77729"/>
                  </a:lnTo>
                  <a:cubicBezTo>
                    <a:pt x="211858" y="74105"/>
                    <a:pt x="153840" y="135322"/>
                    <a:pt x="143768" y="135322"/>
                  </a:cubicBezTo>
                  <a:lnTo>
                    <a:pt x="337" y="135322"/>
                  </a:lnTo>
                  <a:cubicBezTo>
                    <a:pt x="337" y="135322"/>
                    <a:pt x="-9332" y="96658"/>
                    <a:pt x="74873" y="84173"/>
                  </a:cubicBezTo>
                  <a:cubicBezTo>
                    <a:pt x="159481" y="71286"/>
                    <a:pt x="228376" y="0"/>
                    <a:pt x="228376" y="0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:a16="http://schemas.microsoft.com/office/drawing/2014/main" xmlns="" id="{BFC5FC2C-80A1-124A-902B-845E8123D0FE}"/>
                </a:ext>
              </a:extLst>
            </p:cNvPr>
            <p:cNvSpPr/>
            <p:nvPr/>
          </p:nvSpPr>
          <p:spPr>
            <a:xfrm>
              <a:off x="2480960" y="5785089"/>
              <a:ext cx="178885" cy="128517"/>
            </a:xfrm>
            <a:custGeom>
              <a:avLst/>
              <a:gdLst>
                <a:gd name="connsiteX0" fmla="*/ 112811 w 178885"/>
                <a:gd name="connsiteY0" fmla="*/ 806 h 128517"/>
                <a:gd name="connsiteX1" fmla="*/ 93472 w 178885"/>
                <a:gd name="connsiteY1" fmla="*/ 51148 h 128517"/>
                <a:gd name="connsiteX2" fmla="*/ 66881 w 178885"/>
                <a:gd name="connsiteY2" fmla="*/ 84576 h 128517"/>
                <a:gd name="connsiteX3" fmla="*/ 0 w 178885"/>
                <a:gd name="connsiteY3" fmla="*/ 114782 h 128517"/>
                <a:gd name="connsiteX4" fmla="*/ 136179 w 178885"/>
                <a:gd name="connsiteY4" fmla="*/ 88604 h 128517"/>
                <a:gd name="connsiteX5" fmla="*/ 170828 w 178885"/>
                <a:gd name="connsiteY5" fmla="*/ 38261 h 128517"/>
                <a:gd name="connsiteX6" fmla="*/ 178886 w 178885"/>
                <a:gd name="connsiteY6" fmla="*/ 0 h 128517"/>
                <a:gd name="connsiteX7" fmla="*/ 112811 w 178885"/>
                <a:gd name="connsiteY7" fmla="*/ 0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85" h="128517">
                  <a:moveTo>
                    <a:pt x="112811" y="806"/>
                  </a:moveTo>
                  <a:lnTo>
                    <a:pt x="93472" y="51148"/>
                  </a:lnTo>
                  <a:cubicBezTo>
                    <a:pt x="88637" y="65244"/>
                    <a:pt x="79370" y="76924"/>
                    <a:pt x="66881" y="84576"/>
                  </a:cubicBezTo>
                  <a:cubicBezTo>
                    <a:pt x="53182" y="93436"/>
                    <a:pt x="31829" y="105519"/>
                    <a:pt x="0" y="114782"/>
                  </a:cubicBezTo>
                  <a:cubicBezTo>
                    <a:pt x="39081" y="148209"/>
                    <a:pt x="101127" y="113171"/>
                    <a:pt x="136179" y="88604"/>
                  </a:cubicBezTo>
                  <a:cubicBezTo>
                    <a:pt x="153503" y="76521"/>
                    <a:pt x="165590" y="58800"/>
                    <a:pt x="170828" y="38261"/>
                  </a:cubicBezTo>
                  <a:lnTo>
                    <a:pt x="178886" y="0"/>
                  </a:lnTo>
                  <a:lnTo>
                    <a:pt x="11281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:a16="http://schemas.microsoft.com/office/drawing/2014/main" xmlns="" id="{A5DA2E98-D7EC-874F-AAC2-50C83C845DB5}"/>
                </a:ext>
              </a:extLst>
            </p:cNvPr>
            <p:cNvSpPr/>
            <p:nvPr/>
          </p:nvSpPr>
          <p:spPr>
            <a:xfrm>
              <a:off x="2154680" y="5812475"/>
              <a:ext cx="250325" cy="135321"/>
            </a:xfrm>
            <a:custGeom>
              <a:avLst/>
              <a:gdLst>
                <a:gd name="connsiteX0" fmla="*/ 228376 w 250325"/>
                <a:gd name="connsiteY0" fmla="*/ 0 h 135321"/>
                <a:gd name="connsiteX1" fmla="*/ 249730 w 250325"/>
                <a:gd name="connsiteY1" fmla="*/ 47121 h 135321"/>
                <a:gd name="connsiteX2" fmla="*/ 238046 w 250325"/>
                <a:gd name="connsiteY2" fmla="*/ 135322 h 135321"/>
                <a:gd name="connsiteX3" fmla="*/ 211052 w 250325"/>
                <a:gd name="connsiteY3" fmla="*/ 135322 h 135321"/>
                <a:gd name="connsiteX4" fmla="*/ 211858 w 250325"/>
                <a:gd name="connsiteY4" fmla="*/ 77729 h 135321"/>
                <a:gd name="connsiteX5" fmla="*/ 143768 w 250325"/>
                <a:gd name="connsiteY5" fmla="*/ 135322 h 135321"/>
                <a:gd name="connsiteX6" fmla="*/ 337 w 250325"/>
                <a:gd name="connsiteY6" fmla="*/ 135322 h 135321"/>
                <a:gd name="connsiteX7" fmla="*/ 74873 w 250325"/>
                <a:gd name="connsiteY7" fmla="*/ 84173 h 135321"/>
                <a:gd name="connsiteX8" fmla="*/ 228376 w 250325"/>
                <a:gd name="connsiteY8" fmla="*/ 0 h 1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25" h="135321">
                  <a:moveTo>
                    <a:pt x="228376" y="0"/>
                  </a:moveTo>
                  <a:cubicBezTo>
                    <a:pt x="228376" y="0"/>
                    <a:pt x="254565" y="20540"/>
                    <a:pt x="249730" y="47121"/>
                  </a:cubicBezTo>
                  <a:cubicBezTo>
                    <a:pt x="244895" y="73702"/>
                    <a:pt x="238046" y="135322"/>
                    <a:pt x="238046" y="135322"/>
                  </a:cubicBezTo>
                  <a:lnTo>
                    <a:pt x="211052" y="135322"/>
                  </a:lnTo>
                  <a:lnTo>
                    <a:pt x="211858" y="77729"/>
                  </a:lnTo>
                  <a:cubicBezTo>
                    <a:pt x="211858" y="74105"/>
                    <a:pt x="153841" y="135322"/>
                    <a:pt x="143768" y="135322"/>
                  </a:cubicBezTo>
                  <a:lnTo>
                    <a:pt x="337" y="135322"/>
                  </a:lnTo>
                  <a:cubicBezTo>
                    <a:pt x="337" y="135322"/>
                    <a:pt x="-9332" y="96658"/>
                    <a:pt x="74873" y="84173"/>
                  </a:cubicBezTo>
                  <a:cubicBezTo>
                    <a:pt x="159481" y="71286"/>
                    <a:pt x="228376" y="0"/>
                    <a:pt x="228376" y="0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:a16="http://schemas.microsoft.com/office/drawing/2014/main" xmlns="" id="{3350FB2B-11EB-5F41-B9B7-4FD55A6B2D7E}"/>
                </a:ext>
              </a:extLst>
            </p:cNvPr>
            <p:cNvSpPr/>
            <p:nvPr/>
          </p:nvSpPr>
          <p:spPr>
            <a:xfrm>
              <a:off x="2208200" y="5785089"/>
              <a:ext cx="178885" cy="128517"/>
            </a:xfrm>
            <a:custGeom>
              <a:avLst/>
              <a:gdLst>
                <a:gd name="connsiteX0" fmla="*/ 112811 w 178885"/>
                <a:gd name="connsiteY0" fmla="*/ 806 h 128517"/>
                <a:gd name="connsiteX1" fmla="*/ 93472 w 178885"/>
                <a:gd name="connsiteY1" fmla="*/ 51148 h 128517"/>
                <a:gd name="connsiteX2" fmla="*/ 66881 w 178885"/>
                <a:gd name="connsiteY2" fmla="*/ 84576 h 128517"/>
                <a:gd name="connsiteX3" fmla="*/ 0 w 178885"/>
                <a:gd name="connsiteY3" fmla="*/ 114782 h 128517"/>
                <a:gd name="connsiteX4" fmla="*/ 136179 w 178885"/>
                <a:gd name="connsiteY4" fmla="*/ 88604 h 128517"/>
                <a:gd name="connsiteX5" fmla="*/ 170828 w 178885"/>
                <a:gd name="connsiteY5" fmla="*/ 38261 h 128517"/>
                <a:gd name="connsiteX6" fmla="*/ 178886 w 178885"/>
                <a:gd name="connsiteY6" fmla="*/ 0 h 128517"/>
                <a:gd name="connsiteX7" fmla="*/ 112811 w 178885"/>
                <a:gd name="connsiteY7" fmla="*/ 0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85" h="128517">
                  <a:moveTo>
                    <a:pt x="112811" y="806"/>
                  </a:moveTo>
                  <a:lnTo>
                    <a:pt x="93472" y="51148"/>
                  </a:lnTo>
                  <a:cubicBezTo>
                    <a:pt x="88637" y="65244"/>
                    <a:pt x="79370" y="76924"/>
                    <a:pt x="66881" y="84576"/>
                  </a:cubicBezTo>
                  <a:cubicBezTo>
                    <a:pt x="53182" y="93436"/>
                    <a:pt x="31829" y="105519"/>
                    <a:pt x="0" y="114782"/>
                  </a:cubicBezTo>
                  <a:cubicBezTo>
                    <a:pt x="39081" y="148209"/>
                    <a:pt x="101127" y="113171"/>
                    <a:pt x="136179" y="88604"/>
                  </a:cubicBezTo>
                  <a:cubicBezTo>
                    <a:pt x="153503" y="76521"/>
                    <a:pt x="165590" y="58800"/>
                    <a:pt x="170828" y="38261"/>
                  </a:cubicBezTo>
                  <a:lnTo>
                    <a:pt x="178886" y="0"/>
                  </a:lnTo>
                  <a:lnTo>
                    <a:pt x="11281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:a16="http://schemas.microsoft.com/office/drawing/2014/main" xmlns="" id="{9C7ED9AA-AA5A-A249-965D-6771E78F097D}"/>
                </a:ext>
              </a:extLst>
            </p:cNvPr>
            <p:cNvSpPr/>
            <p:nvPr/>
          </p:nvSpPr>
          <p:spPr>
            <a:xfrm>
              <a:off x="2243251" y="4479395"/>
              <a:ext cx="300115" cy="1313748"/>
            </a:xfrm>
            <a:custGeom>
              <a:avLst/>
              <a:gdLst>
                <a:gd name="connsiteX0" fmla="*/ 298949 w 300115"/>
                <a:gd name="connsiteY0" fmla="*/ 0 h 1313748"/>
                <a:gd name="connsiteX1" fmla="*/ 213937 w 300115"/>
                <a:gd name="connsiteY1" fmla="*/ 608948 h 1313748"/>
                <a:gd name="connsiteX2" fmla="*/ 163979 w 300115"/>
                <a:gd name="connsiteY2" fmla="*/ 1313749 h 1313748"/>
                <a:gd name="connsiteX3" fmla="*/ 66881 w 300115"/>
                <a:gd name="connsiteY3" fmla="*/ 1313749 h 1313748"/>
                <a:gd name="connsiteX4" fmla="*/ 0 w 300115"/>
                <a:gd name="connsiteY4" fmla="*/ 0 h 1313748"/>
                <a:gd name="connsiteX5" fmla="*/ 298949 w 300115"/>
                <a:gd name="connsiteY5" fmla="*/ 0 h 131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115" h="1313748">
                  <a:moveTo>
                    <a:pt x="298949" y="0"/>
                  </a:moveTo>
                  <a:cubicBezTo>
                    <a:pt x="298949" y="0"/>
                    <a:pt x="316676" y="103102"/>
                    <a:pt x="213937" y="608948"/>
                  </a:cubicBezTo>
                  <a:cubicBezTo>
                    <a:pt x="297337" y="872745"/>
                    <a:pt x="163979" y="1313749"/>
                    <a:pt x="163979" y="1313749"/>
                  </a:cubicBezTo>
                  <a:lnTo>
                    <a:pt x="66881" y="1313749"/>
                  </a:lnTo>
                  <a:lnTo>
                    <a:pt x="0" y="0"/>
                  </a:lnTo>
                  <a:lnTo>
                    <a:pt x="298949" y="0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:a16="http://schemas.microsoft.com/office/drawing/2014/main" xmlns="" id="{6BD24501-96DC-8C4D-BD97-CAF027132E09}"/>
                </a:ext>
              </a:extLst>
            </p:cNvPr>
            <p:cNvSpPr/>
            <p:nvPr/>
          </p:nvSpPr>
          <p:spPr>
            <a:xfrm>
              <a:off x="2216257" y="3791106"/>
              <a:ext cx="149071" cy="835289"/>
            </a:xfrm>
            <a:custGeom>
              <a:avLst/>
              <a:gdLst>
                <a:gd name="connsiteX0" fmla="*/ 149071 w 149071"/>
                <a:gd name="connsiteY0" fmla="*/ 0 h 835289"/>
                <a:gd name="connsiteX1" fmla="*/ 114422 w 149071"/>
                <a:gd name="connsiteY1" fmla="*/ 835290 h 835289"/>
                <a:gd name="connsiteX2" fmla="*/ 0 w 149071"/>
                <a:gd name="connsiteY2" fmla="*/ 786155 h 835289"/>
                <a:gd name="connsiteX3" fmla="*/ 46736 w 149071"/>
                <a:gd name="connsiteY3" fmla="*/ 411604 h 835289"/>
                <a:gd name="connsiteX4" fmla="*/ 84205 w 149071"/>
                <a:gd name="connsiteY4" fmla="*/ 33831 h 835289"/>
                <a:gd name="connsiteX5" fmla="*/ 149071 w 149071"/>
                <a:gd name="connsiteY5" fmla="*/ 0 h 83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71" h="835289">
                  <a:moveTo>
                    <a:pt x="149071" y="0"/>
                  </a:moveTo>
                  <a:lnTo>
                    <a:pt x="114422" y="835290"/>
                  </a:lnTo>
                  <a:lnTo>
                    <a:pt x="0" y="786155"/>
                  </a:lnTo>
                  <a:cubicBezTo>
                    <a:pt x="0" y="786155"/>
                    <a:pt x="51571" y="629488"/>
                    <a:pt x="46736" y="411604"/>
                  </a:cubicBezTo>
                  <a:cubicBezTo>
                    <a:pt x="64060" y="254131"/>
                    <a:pt x="-24980" y="337096"/>
                    <a:pt x="84205" y="33831"/>
                  </a:cubicBezTo>
                  <a:cubicBezTo>
                    <a:pt x="125301" y="-403"/>
                    <a:pt x="149071" y="0"/>
                    <a:pt x="149071" y="0"/>
                  </a:cubicBezTo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:a16="http://schemas.microsoft.com/office/drawing/2014/main" xmlns="" id="{BA5AFF25-D8F5-124D-8942-A8C95A19CDBE}"/>
                </a:ext>
              </a:extLst>
            </p:cNvPr>
            <p:cNvSpPr/>
            <p:nvPr/>
          </p:nvSpPr>
          <p:spPr>
            <a:xfrm>
              <a:off x="2336723" y="4479395"/>
              <a:ext cx="363583" cy="1313748"/>
            </a:xfrm>
            <a:custGeom>
              <a:avLst/>
              <a:gdLst>
                <a:gd name="connsiteX0" fmla="*/ 298948 w 363583"/>
                <a:gd name="connsiteY0" fmla="*/ 0 h 1313748"/>
                <a:gd name="connsiteX1" fmla="*/ 323525 w 363583"/>
                <a:gd name="connsiteY1" fmla="*/ 608948 h 1313748"/>
                <a:gd name="connsiteX2" fmla="*/ 333195 w 363583"/>
                <a:gd name="connsiteY2" fmla="*/ 1313749 h 1313748"/>
                <a:gd name="connsiteX3" fmla="*/ 245766 w 363583"/>
                <a:gd name="connsiteY3" fmla="*/ 1313749 h 1313748"/>
                <a:gd name="connsiteX4" fmla="*/ 0 w 363583"/>
                <a:gd name="connsiteY4" fmla="*/ 403 h 1313748"/>
                <a:gd name="connsiteX5" fmla="*/ 298948 w 363583"/>
                <a:gd name="connsiteY5" fmla="*/ 403 h 131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83" h="1313748">
                  <a:moveTo>
                    <a:pt x="298948" y="0"/>
                  </a:moveTo>
                  <a:cubicBezTo>
                    <a:pt x="298948" y="0"/>
                    <a:pt x="426264" y="103102"/>
                    <a:pt x="323525" y="608948"/>
                  </a:cubicBezTo>
                  <a:cubicBezTo>
                    <a:pt x="406925" y="872745"/>
                    <a:pt x="333195" y="1313749"/>
                    <a:pt x="333195" y="1313749"/>
                  </a:cubicBezTo>
                  <a:lnTo>
                    <a:pt x="245766" y="1313749"/>
                  </a:lnTo>
                  <a:lnTo>
                    <a:pt x="0" y="403"/>
                  </a:lnTo>
                  <a:lnTo>
                    <a:pt x="298948" y="403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:a16="http://schemas.microsoft.com/office/drawing/2014/main" xmlns="" id="{FD432C78-64E7-C04C-90EE-34E853843C8F}"/>
                </a:ext>
              </a:extLst>
            </p:cNvPr>
            <p:cNvSpPr/>
            <p:nvPr/>
          </p:nvSpPr>
          <p:spPr>
            <a:xfrm>
              <a:off x="2424957" y="3720224"/>
              <a:ext cx="295725" cy="906172"/>
            </a:xfrm>
            <a:custGeom>
              <a:avLst/>
              <a:gdLst>
                <a:gd name="connsiteX0" fmla="*/ 35455 w 295725"/>
                <a:gd name="connsiteY0" fmla="*/ 0 h 906172"/>
                <a:gd name="connsiteX1" fmla="*/ 176468 w 295725"/>
                <a:gd name="connsiteY1" fmla="*/ 114379 h 906172"/>
                <a:gd name="connsiteX2" fmla="*/ 222398 w 295725"/>
                <a:gd name="connsiteY2" fmla="*/ 387036 h 906172"/>
                <a:gd name="connsiteX3" fmla="*/ 295726 w 295725"/>
                <a:gd name="connsiteY3" fmla="*/ 906172 h 906172"/>
                <a:gd name="connsiteX4" fmla="*/ 7252 w 295725"/>
                <a:gd name="connsiteY4" fmla="*/ 906172 h 906172"/>
                <a:gd name="connsiteX5" fmla="*/ 0 w 295725"/>
                <a:gd name="connsiteY5" fmla="*/ 87798 h 906172"/>
                <a:gd name="connsiteX6" fmla="*/ 35455 w 295725"/>
                <a:gd name="connsiteY6" fmla="*/ 0 h 90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725" h="906172">
                  <a:moveTo>
                    <a:pt x="35455" y="0"/>
                  </a:moveTo>
                  <a:cubicBezTo>
                    <a:pt x="35455" y="0"/>
                    <a:pt x="143028" y="60411"/>
                    <a:pt x="176468" y="114379"/>
                  </a:cubicBezTo>
                  <a:cubicBezTo>
                    <a:pt x="208297" y="165930"/>
                    <a:pt x="219175" y="282726"/>
                    <a:pt x="222398" y="387036"/>
                  </a:cubicBezTo>
                  <a:cubicBezTo>
                    <a:pt x="226427" y="530010"/>
                    <a:pt x="295726" y="906172"/>
                    <a:pt x="295726" y="906172"/>
                  </a:cubicBezTo>
                  <a:lnTo>
                    <a:pt x="7252" y="906172"/>
                  </a:lnTo>
                  <a:lnTo>
                    <a:pt x="0" y="87798"/>
                  </a:lnTo>
                  <a:lnTo>
                    <a:pt x="35455" y="0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:a16="http://schemas.microsoft.com/office/drawing/2014/main" xmlns="" id="{0DA3DA0D-EB2F-6547-9B66-3943EDC791FB}"/>
                </a:ext>
              </a:extLst>
            </p:cNvPr>
            <p:cNvSpPr/>
            <p:nvPr/>
          </p:nvSpPr>
          <p:spPr>
            <a:xfrm>
              <a:off x="2371775" y="3619135"/>
              <a:ext cx="99112" cy="208444"/>
            </a:xfrm>
            <a:custGeom>
              <a:avLst/>
              <a:gdLst>
                <a:gd name="connsiteX0" fmla="*/ 0 w 99112"/>
                <a:gd name="connsiteY0" fmla="*/ 109949 h 208444"/>
                <a:gd name="connsiteX1" fmla="*/ 12490 w 99112"/>
                <a:gd name="connsiteY1" fmla="*/ 174791 h 208444"/>
                <a:gd name="connsiteX2" fmla="*/ 74939 w 99112"/>
                <a:gd name="connsiteY2" fmla="*/ 202177 h 208444"/>
                <a:gd name="connsiteX3" fmla="*/ 99112 w 99112"/>
                <a:gd name="connsiteY3" fmla="*/ 127267 h 208444"/>
                <a:gd name="connsiteX4" fmla="*/ 40692 w 99112"/>
                <a:gd name="connsiteY4" fmla="*/ 0 h 208444"/>
                <a:gd name="connsiteX5" fmla="*/ 0 w 99112"/>
                <a:gd name="connsiteY5" fmla="*/ 109949 h 2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12" h="208444">
                  <a:moveTo>
                    <a:pt x="0" y="109949"/>
                  </a:moveTo>
                  <a:lnTo>
                    <a:pt x="12490" y="174791"/>
                  </a:lnTo>
                  <a:cubicBezTo>
                    <a:pt x="17727" y="203385"/>
                    <a:pt x="50362" y="217481"/>
                    <a:pt x="74939" y="202177"/>
                  </a:cubicBezTo>
                  <a:lnTo>
                    <a:pt x="99112" y="127267"/>
                  </a:lnTo>
                  <a:lnTo>
                    <a:pt x="40692" y="0"/>
                  </a:lnTo>
                  <a:lnTo>
                    <a:pt x="0" y="109949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xmlns="" id="{127970D3-786C-FA4A-AA0A-CDA1F0B485FD}"/>
                </a:ext>
              </a:extLst>
            </p:cNvPr>
            <p:cNvSpPr/>
            <p:nvPr/>
          </p:nvSpPr>
          <p:spPr>
            <a:xfrm>
              <a:off x="2233167" y="3438047"/>
              <a:ext cx="276847" cy="470660"/>
            </a:xfrm>
            <a:custGeom>
              <a:avLst/>
              <a:gdLst>
                <a:gd name="connsiteX0" fmla="*/ 43928 w 276847"/>
                <a:gd name="connsiteY0" fmla="*/ 96109 h 470660"/>
                <a:gd name="connsiteX1" fmla="*/ 161976 w 276847"/>
                <a:gd name="connsiteY1" fmla="*/ 142425 h 470660"/>
                <a:gd name="connsiteX2" fmla="*/ 207100 w 276847"/>
                <a:gd name="connsiteY2" fmla="*/ 386084 h 470660"/>
                <a:gd name="connsiteX3" fmla="*/ 276801 w 276847"/>
                <a:gd name="connsiteY3" fmla="*/ 278955 h 470660"/>
                <a:gd name="connsiteX4" fmla="*/ 213547 w 276847"/>
                <a:gd name="connsiteY4" fmla="*/ 36503 h 470660"/>
                <a:gd name="connsiteX5" fmla="*/ 25797 w 276847"/>
                <a:gd name="connsiteY5" fmla="*/ 51808 h 470660"/>
                <a:gd name="connsiteX6" fmla="*/ 415 w 276847"/>
                <a:gd name="connsiteY6" fmla="*/ 152896 h 470660"/>
                <a:gd name="connsiteX7" fmla="*/ 16933 w 276847"/>
                <a:gd name="connsiteY7" fmla="*/ 470661 h 470660"/>
                <a:gd name="connsiteX8" fmla="*/ 154724 w 276847"/>
                <a:gd name="connsiteY8" fmla="*/ 368364 h 470660"/>
                <a:gd name="connsiteX9" fmla="*/ 138205 w 276847"/>
                <a:gd name="connsiteY9" fmla="*/ 290634 h 470660"/>
                <a:gd name="connsiteX10" fmla="*/ 43928 w 276847"/>
                <a:gd name="connsiteY10" fmla="*/ 96109 h 4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847" h="470660">
                  <a:moveTo>
                    <a:pt x="43928" y="96109"/>
                  </a:moveTo>
                  <a:cubicBezTo>
                    <a:pt x="103959" y="80805"/>
                    <a:pt x="161976" y="142425"/>
                    <a:pt x="161976" y="142425"/>
                  </a:cubicBezTo>
                  <a:lnTo>
                    <a:pt x="207100" y="386084"/>
                  </a:lnTo>
                  <a:lnTo>
                    <a:pt x="276801" y="278955"/>
                  </a:lnTo>
                  <a:cubicBezTo>
                    <a:pt x="276801" y="278955"/>
                    <a:pt x="280830" y="133162"/>
                    <a:pt x="213547" y="36503"/>
                  </a:cubicBezTo>
                  <a:cubicBezTo>
                    <a:pt x="165199" y="-21894"/>
                    <a:pt x="72936" y="-5382"/>
                    <a:pt x="25797" y="51808"/>
                  </a:cubicBezTo>
                  <a:cubicBezTo>
                    <a:pt x="3235" y="79597"/>
                    <a:pt x="-1600" y="117455"/>
                    <a:pt x="415" y="152896"/>
                  </a:cubicBezTo>
                  <a:cubicBezTo>
                    <a:pt x="3235" y="200017"/>
                    <a:pt x="16933" y="470661"/>
                    <a:pt x="16933" y="470661"/>
                  </a:cubicBezTo>
                  <a:lnTo>
                    <a:pt x="154724" y="368364"/>
                  </a:lnTo>
                  <a:cubicBezTo>
                    <a:pt x="154724" y="368364"/>
                    <a:pt x="151501" y="340977"/>
                    <a:pt x="138205" y="290634"/>
                  </a:cubicBezTo>
                  <a:cubicBezTo>
                    <a:pt x="115643" y="204850"/>
                    <a:pt x="3235" y="106581"/>
                    <a:pt x="43928" y="96109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xmlns="" id="{06C5FD5B-2B28-2D4A-AB88-BCAC3F89C4F4}"/>
                </a:ext>
              </a:extLst>
            </p:cNvPr>
            <p:cNvSpPr/>
            <p:nvPr/>
          </p:nvSpPr>
          <p:spPr>
            <a:xfrm>
              <a:off x="2384861" y="3575793"/>
              <a:ext cx="37485" cy="41979"/>
            </a:xfrm>
            <a:custGeom>
              <a:avLst/>
              <a:gdLst>
                <a:gd name="connsiteX0" fmla="*/ 28412 w 37485"/>
                <a:gd name="connsiteY0" fmla="*/ 1054 h 41979"/>
                <a:gd name="connsiteX1" fmla="*/ 2627 w 37485"/>
                <a:gd name="connsiteY1" fmla="*/ 14344 h 41979"/>
                <a:gd name="connsiteX2" fmla="*/ 9073 w 37485"/>
                <a:gd name="connsiteY2" fmla="*/ 40925 h 41979"/>
                <a:gd name="connsiteX3" fmla="*/ 34859 w 37485"/>
                <a:gd name="connsiteY3" fmla="*/ 27635 h 41979"/>
                <a:gd name="connsiteX4" fmla="*/ 28412 w 37485"/>
                <a:gd name="connsiteY4" fmla="*/ 1054 h 4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" h="41979">
                  <a:moveTo>
                    <a:pt x="28412" y="1054"/>
                  </a:moveTo>
                  <a:cubicBezTo>
                    <a:pt x="19549" y="-2571"/>
                    <a:pt x="7865" y="3470"/>
                    <a:pt x="2627" y="14344"/>
                  </a:cubicBezTo>
                  <a:cubicBezTo>
                    <a:pt x="-2611" y="25218"/>
                    <a:pt x="210" y="37301"/>
                    <a:pt x="9073" y="40925"/>
                  </a:cubicBezTo>
                  <a:cubicBezTo>
                    <a:pt x="17937" y="44550"/>
                    <a:pt x="29621" y="38509"/>
                    <a:pt x="34859" y="27635"/>
                  </a:cubicBezTo>
                  <a:cubicBezTo>
                    <a:pt x="40096" y="16761"/>
                    <a:pt x="37276" y="4678"/>
                    <a:pt x="28412" y="1054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xmlns="" id="{A0725305-9770-0C41-BBA6-8EA4783C719D}"/>
                </a:ext>
              </a:extLst>
            </p:cNvPr>
            <p:cNvSpPr/>
            <p:nvPr/>
          </p:nvSpPr>
          <p:spPr>
            <a:xfrm>
              <a:off x="2247683" y="3511200"/>
              <a:ext cx="172164" cy="234409"/>
            </a:xfrm>
            <a:custGeom>
              <a:avLst/>
              <a:gdLst>
                <a:gd name="connsiteX0" fmla="*/ 100724 w 172164"/>
                <a:gd name="connsiteY0" fmla="*/ 229564 h 234409"/>
                <a:gd name="connsiteX1" fmla="*/ 71313 w 172164"/>
                <a:gd name="connsiteY1" fmla="*/ 233188 h 234409"/>
                <a:gd name="connsiteX2" fmla="*/ 0 w 172164"/>
                <a:gd name="connsiteY2" fmla="*/ 43899 h 234409"/>
                <a:gd name="connsiteX3" fmla="*/ 41498 w 172164"/>
                <a:gd name="connsiteY3" fmla="*/ 0 h 234409"/>
                <a:gd name="connsiteX4" fmla="*/ 124092 w 172164"/>
                <a:gd name="connsiteY4" fmla="*/ 18123 h 234409"/>
                <a:gd name="connsiteX5" fmla="*/ 164784 w 172164"/>
                <a:gd name="connsiteY5" fmla="*/ 108338 h 234409"/>
                <a:gd name="connsiteX6" fmla="*/ 161561 w 172164"/>
                <a:gd name="connsiteY6" fmla="*/ 183248 h 234409"/>
                <a:gd name="connsiteX7" fmla="*/ 100724 w 172164"/>
                <a:gd name="connsiteY7" fmla="*/ 229564 h 23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64" h="234409">
                  <a:moveTo>
                    <a:pt x="100724" y="229564"/>
                  </a:moveTo>
                  <a:cubicBezTo>
                    <a:pt x="89443" y="233591"/>
                    <a:pt x="78565" y="236008"/>
                    <a:pt x="71313" y="233188"/>
                  </a:cubicBezTo>
                  <a:cubicBezTo>
                    <a:pt x="18936" y="195330"/>
                    <a:pt x="0" y="43899"/>
                    <a:pt x="0" y="43899"/>
                  </a:cubicBezTo>
                  <a:lnTo>
                    <a:pt x="41498" y="0"/>
                  </a:lnTo>
                  <a:lnTo>
                    <a:pt x="124092" y="18123"/>
                  </a:lnTo>
                  <a:lnTo>
                    <a:pt x="164784" y="108338"/>
                  </a:lnTo>
                  <a:cubicBezTo>
                    <a:pt x="175663" y="132503"/>
                    <a:pt x="174454" y="160292"/>
                    <a:pt x="161561" y="183248"/>
                  </a:cubicBezTo>
                  <a:cubicBezTo>
                    <a:pt x="146251" y="204191"/>
                    <a:pt x="125301" y="220703"/>
                    <a:pt x="100724" y="229564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xmlns="" id="{380AC313-6BB6-1F48-8A6B-2009C3ED7DE1}"/>
                </a:ext>
              </a:extLst>
            </p:cNvPr>
            <p:cNvSpPr/>
            <p:nvPr/>
          </p:nvSpPr>
          <p:spPr>
            <a:xfrm>
              <a:off x="2263322" y="3477370"/>
              <a:ext cx="138267" cy="103102"/>
            </a:xfrm>
            <a:custGeom>
              <a:avLst/>
              <a:gdLst>
                <a:gd name="connsiteX0" fmla="*/ 74 w 138267"/>
                <a:gd name="connsiteY0" fmla="*/ 53565 h 103102"/>
                <a:gd name="connsiteX1" fmla="*/ 131821 w 138267"/>
                <a:gd name="connsiteY1" fmla="*/ 103102 h 103102"/>
                <a:gd name="connsiteX2" fmla="*/ 138267 w 138267"/>
                <a:gd name="connsiteY2" fmla="*/ 41080 h 103102"/>
                <a:gd name="connsiteX3" fmla="*/ 63732 w 138267"/>
                <a:gd name="connsiteY3" fmla="*/ 0 h 103102"/>
                <a:gd name="connsiteX4" fmla="*/ 4909 w 138267"/>
                <a:gd name="connsiteY4" fmla="*/ 35441 h 103102"/>
                <a:gd name="connsiteX5" fmla="*/ 74 w 138267"/>
                <a:gd name="connsiteY5" fmla="*/ 53565 h 10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67" h="103102">
                  <a:moveTo>
                    <a:pt x="74" y="53565"/>
                  </a:moveTo>
                  <a:cubicBezTo>
                    <a:pt x="4506" y="99478"/>
                    <a:pt x="131821" y="103102"/>
                    <a:pt x="131821" y="103102"/>
                  </a:cubicBezTo>
                  <a:lnTo>
                    <a:pt x="138267" y="41080"/>
                  </a:lnTo>
                  <a:lnTo>
                    <a:pt x="63732" y="0"/>
                  </a:lnTo>
                  <a:lnTo>
                    <a:pt x="4909" y="35441"/>
                  </a:lnTo>
                  <a:cubicBezTo>
                    <a:pt x="5312" y="35844"/>
                    <a:pt x="-732" y="45913"/>
                    <a:pt x="74" y="53565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xmlns="" id="{6F38DF41-5AC9-804E-86C9-C9C2CA14F9AE}"/>
                </a:ext>
              </a:extLst>
            </p:cNvPr>
            <p:cNvSpPr/>
            <p:nvPr/>
          </p:nvSpPr>
          <p:spPr>
            <a:xfrm>
              <a:off x="2242849" y="3532501"/>
              <a:ext cx="23690" cy="54415"/>
            </a:xfrm>
            <a:custGeom>
              <a:avLst/>
              <a:gdLst>
                <a:gd name="connsiteX0" fmla="*/ 22965 w 23690"/>
                <a:gd name="connsiteY0" fmla="*/ 7697 h 54415"/>
                <a:gd name="connsiteX1" fmla="*/ 10072 w 23690"/>
                <a:gd name="connsiteY1" fmla="*/ 54415 h 54415"/>
                <a:gd name="connsiteX2" fmla="*/ 0 w 23690"/>
                <a:gd name="connsiteY2" fmla="*/ 35889 h 54415"/>
                <a:gd name="connsiteX3" fmla="*/ 403 w 23690"/>
                <a:gd name="connsiteY3" fmla="*/ 20182 h 54415"/>
                <a:gd name="connsiteX4" fmla="*/ 10475 w 23690"/>
                <a:gd name="connsiteY4" fmla="*/ 7697 h 54415"/>
                <a:gd name="connsiteX5" fmla="*/ 22965 w 23690"/>
                <a:gd name="connsiteY5" fmla="*/ 7697 h 5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0" h="54415">
                  <a:moveTo>
                    <a:pt x="22965" y="7697"/>
                  </a:moveTo>
                  <a:cubicBezTo>
                    <a:pt x="27397" y="24612"/>
                    <a:pt x="10072" y="54415"/>
                    <a:pt x="10072" y="54415"/>
                  </a:cubicBezTo>
                  <a:lnTo>
                    <a:pt x="0" y="35889"/>
                  </a:lnTo>
                  <a:lnTo>
                    <a:pt x="403" y="20182"/>
                  </a:lnTo>
                  <a:lnTo>
                    <a:pt x="10475" y="7697"/>
                  </a:lnTo>
                  <a:cubicBezTo>
                    <a:pt x="10072" y="7697"/>
                    <a:pt x="18936" y="-9621"/>
                    <a:pt x="22965" y="7697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:a16="http://schemas.microsoft.com/office/drawing/2014/main" xmlns="" id="{D186B3E0-2EBA-444F-889D-679E6C958AD2}"/>
                </a:ext>
              </a:extLst>
            </p:cNvPr>
            <p:cNvSpPr/>
            <p:nvPr/>
          </p:nvSpPr>
          <p:spPr>
            <a:xfrm>
              <a:off x="2236402" y="3833971"/>
              <a:ext cx="421239" cy="574900"/>
            </a:xfrm>
            <a:custGeom>
              <a:avLst/>
              <a:gdLst>
                <a:gd name="connsiteX0" fmla="*/ 335612 w 421239"/>
                <a:gd name="connsiteY0" fmla="*/ 632 h 574900"/>
                <a:gd name="connsiteX1" fmla="*/ 379125 w 421239"/>
                <a:gd name="connsiteY1" fmla="*/ 524601 h 574900"/>
                <a:gd name="connsiteX2" fmla="*/ 298949 w 421239"/>
                <a:gd name="connsiteY2" fmla="*/ 572124 h 574900"/>
                <a:gd name="connsiteX3" fmla="*/ 0 w 421239"/>
                <a:gd name="connsiteY3" fmla="*/ 374780 h 574900"/>
                <a:gd name="connsiteX4" fmla="*/ 28203 w 421239"/>
                <a:gd name="connsiteY4" fmla="*/ 339339 h 574900"/>
                <a:gd name="connsiteX5" fmla="*/ 263897 w 421239"/>
                <a:gd name="connsiteY5" fmla="*/ 394515 h 574900"/>
                <a:gd name="connsiteX6" fmla="*/ 335612 w 421239"/>
                <a:gd name="connsiteY6" fmla="*/ 632 h 5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239" h="574900">
                  <a:moveTo>
                    <a:pt x="335612" y="632"/>
                  </a:moveTo>
                  <a:cubicBezTo>
                    <a:pt x="475014" y="16741"/>
                    <a:pt x="409342" y="376794"/>
                    <a:pt x="379125" y="524601"/>
                  </a:cubicBezTo>
                  <a:cubicBezTo>
                    <a:pt x="371873" y="560848"/>
                    <a:pt x="334403" y="582998"/>
                    <a:pt x="298949" y="572124"/>
                  </a:cubicBezTo>
                  <a:cubicBezTo>
                    <a:pt x="177677" y="533864"/>
                    <a:pt x="0" y="374780"/>
                    <a:pt x="0" y="374780"/>
                  </a:cubicBezTo>
                  <a:lnTo>
                    <a:pt x="28203" y="339339"/>
                  </a:lnTo>
                  <a:lnTo>
                    <a:pt x="263897" y="394515"/>
                  </a:lnTo>
                  <a:cubicBezTo>
                    <a:pt x="264299" y="394515"/>
                    <a:pt x="173648" y="-18297"/>
                    <a:pt x="335612" y="632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xmlns="" id="{08CA32F8-033C-7344-868F-ED2CD2AB180C}"/>
                </a:ext>
              </a:extLst>
            </p:cNvPr>
            <p:cNvSpPr/>
            <p:nvPr/>
          </p:nvSpPr>
          <p:spPr>
            <a:xfrm>
              <a:off x="2086371" y="4077457"/>
              <a:ext cx="252117" cy="308904"/>
            </a:xfrm>
            <a:custGeom>
              <a:avLst/>
              <a:gdLst>
                <a:gd name="connsiteX0" fmla="*/ 206437 w 252117"/>
                <a:gd name="connsiteY0" fmla="*/ 11277 h 308904"/>
                <a:gd name="connsiteX1" fmla="*/ 251964 w 252117"/>
                <a:gd name="connsiteY1" fmla="*/ 293197 h 308904"/>
                <a:gd name="connsiteX2" fmla="*/ 238668 w 252117"/>
                <a:gd name="connsiteY2" fmla="*/ 308904 h 308904"/>
                <a:gd name="connsiteX3" fmla="*/ 58171 w 252117"/>
                <a:gd name="connsiteY3" fmla="*/ 308904 h 308904"/>
                <a:gd name="connsiteX4" fmla="*/ 44875 w 252117"/>
                <a:gd name="connsiteY4" fmla="*/ 297627 h 308904"/>
                <a:gd name="connsiteX5" fmla="*/ 154 w 252117"/>
                <a:gd name="connsiteY5" fmla="*/ 15707 h 308904"/>
                <a:gd name="connsiteX6" fmla="*/ 13450 w 252117"/>
                <a:gd name="connsiteY6" fmla="*/ 0 h 308904"/>
                <a:gd name="connsiteX7" fmla="*/ 193141 w 252117"/>
                <a:gd name="connsiteY7" fmla="*/ 0 h 308904"/>
                <a:gd name="connsiteX8" fmla="*/ 206437 w 252117"/>
                <a:gd name="connsiteY8" fmla="*/ 11277 h 30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17" h="308904">
                  <a:moveTo>
                    <a:pt x="206437" y="11277"/>
                  </a:moveTo>
                  <a:lnTo>
                    <a:pt x="251964" y="293197"/>
                  </a:lnTo>
                  <a:cubicBezTo>
                    <a:pt x="253173" y="301252"/>
                    <a:pt x="247129" y="308904"/>
                    <a:pt x="238668" y="308904"/>
                  </a:cubicBezTo>
                  <a:lnTo>
                    <a:pt x="58171" y="308904"/>
                  </a:lnTo>
                  <a:cubicBezTo>
                    <a:pt x="51725" y="308904"/>
                    <a:pt x="46084" y="304071"/>
                    <a:pt x="44875" y="297627"/>
                  </a:cubicBezTo>
                  <a:lnTo>
                    <a:pt x="154" y="15707"/>
                  </a:lnTo>
                  <a:cubicBezTo>
                    <a:pt x="-1055" y="7652"/>
                    <a:pt x="4989" y="0"/>
                    <a:pt x="13450" y="0"/>
                  </a:cubicBezTo>
                  <a:lnTo>
                    <a:pt x="193141" y="0"/>
                  </a:lnTo>
                  <a:cubicBezTo>
                    <a:pt x="199587" y="0"/>
                    <a:pt x="205228" y="4833"/>
                    <a:pt x="206437" y="11277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xmlns="" id="{F069A677-2635-E94C-AEC4-F0532D955CD0}"/>
                </a:ext>
              </a:extLst>
            </p:cNvPr>
            <p:cNvSpPr/>
            <p:nvPr/>
          </p:nvSpPr>
          <p:spPr>
            <a:xfrm>
              <a:off x="2091814" y="4123742"/>
              <a:ext cx="64494" cy="172404"/>
            </a:xfrm>
            <a:custGeom>
              <a:avLst/>
              <a:gdLst>
                <a:gd name="connsiteX0" fmla="*/ 755 w 64494"/>
                <a:gd name="connsiteY0" fmla="*/ 89843 h 172404"/>
                <a:gd name="connsiteX1" fmla="*/ 3978 w 64494"/>
                <a:gd name="connsiteY1" fmla="*/ 53193 h 172404"/>
                <a:gd name="connsiteX2" fmla="*/ 34598 w 64494"/>
                <a:gd name="connsiteY2" fmla="*/ 5669 h 172404"/>
                <a:gd name="connsiteX3" fmla="*/ 63204 w 64494"/>
                <a:gd name="connsiteY3" fmla="*/ 72122 h 172404"/>
                <a:gd name="connsiteX4" fmla="*/ 45879 w 64494"/>
                <a:gd name="connsiteY4" fmla="*/ 131728 h 172404"/>
                <a:gd name="connsiteX5" fmla="*/ 26943 w 64494"/>
                <a:gd name="connsiteY5" fmla="*/ 172405 h 172404"/>
                <a:gd name="connsiteX6" fmla="*/ 755 w 64494"/>
                <a:gd name="connsiteY6" fmla="*/ 89843 h 1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94" h="172404">
                  <a:moveTo>
                    <a:pt x="755" y="89843"/>
                  </a:moveTo>
                  <a:cubicBezTo>
                    <a:pt x="-454" y="79774"/>
                    <a:pt x="755" y="73733"/>
                    <a:pt x="3978" y="53193"/>
                  </a:cubicBezTo>
                  <a:cubicBezTo>
                    <a:pt x="8410" y="26612"/>
                    <a:pt x="7201" y="-15273"/>
                    <a:pt x="34598" y="5669"/>
                  </a:cubicBezTo>
                  <a:cubicBezTo>
                    <a:pt x="60383" y="37889"/>
                    <a:pt x="63204" y="72122"/>
                    <a:pt x="63204" y="72122"/>
                  </a:cubicBezTo>
                  <a:cubicBezTo>
                    <a:pt x="68441" y="91051"/>
                    <a:pt x="56757" y="117229"/>
                    <a:pt x="45879" y="131728"/>
                  </a:cubicBezTo>
                  <a:lnTo>
                    <a:pt x="26943" y="172405"/>
                  </a:lnTo>
                  <a:cubicBezTo>
                    <a:pt x="26943" y="172405"/>
                    <a:pt x="-5289" y="134950"/>
                    <a:pt x="755" y="89843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73" name="Forme libre 372">
            <a:extLst>
              <a:ext uri="{FF2B5EF4-FFF2-40B4-BE49-F238E27FC236}">
                <a16:creationId xmlns:a16="http://schemas.microsoft.com/office/drawing/2014/main" xmlns="" id="{CAD79C91-F27E-484D-93C7-DCC7ED8EC619}"/>
              </a:ext>
            </a:extLst>
          </p:cNvPr>
          <p:cNvSpPr/>
          <p:nvPr/>
        </p:nvSpPr>
        <p:spPr>
          <a:xfrm>
            <a:off x="2182817" y="4173310"/>
            <a:ext cx="27396" cy="27386"/>
          </a:xfrm>
          <a:custGeom>
            <a:avLst/>
            <a:gdLst>
              <a:gd name="connsiteX0" fmla="*/ 0 w 27396"/>
              <a:gd name="connsiteY0" fmla="*/ 0 h 27386"/>
              <a:gd name="connsiteX1" fmla="*/ 27397 w 27396"/>
              <a:gd name="connsiteY1" fmla="*/ 0 h 27386"/>
              <a:gd name="connsiteX2" fmla="*/ 27397 w 27396"/>
              <a:gd name="connsiteY2" fmla="*/ 27386 h 27386"/>
              <a:gd name="connsiteX3" fmla="*/ 0 w 27396"/>
              <a:gd name="connsiteY3" fmla="*/ 27386 h 2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6" h="27386">
                <a:moveTo>
                  <a:pt x="0" y="0"/>
                </a:moveTo>
                <a:lnTo>
                  <a:pt x="27397" y="0"/>
                </a:lnTo>
                <a:lnTo>
                  <a:pt x="27397" y="27386"/>
                </a:lnTo>
                <a:lnTo>
                  <a:pt x="0" y="27386"/>
                </a:lnTo>
                <a:close/>
              </a:path>
            </a:pathLst>
          </a:custGeom>
          <a:solidFill>
            <a:srgbClr val="E0F0EB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374" name="Illustration">
            <a:extLst>
              <a:ext uri="{FF2B5EF4-FFF2-40B4-BE49-F238E27FC236}">
                <a16:creationId xmlns:a16="http://schemas.microsoft.com/office/drawing/2014/main" xmlns="" id="{2BA79A73-5BF4-734A-8782-62179AECB417}"/>
              </a:ext>
            </a:extLst>
          </p:cNvPr>
          <p:cNvGrpSpPr/>
          <p:nvPr/>
        </p:nvGrpSpPr>
        <p:grpSpPr>
          <a:xfrm>
            <a:off x="1174966" y="3446365"/>
            <a:ext cx="851978" cy="2591285"/>
            <a:chOff x="1174966" y="3446365"/>
            <a:chExt cx="851978" cy="2591285"/>
          </a:xfrm>
        </p:grpSpPr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xmlns="" id="{35FD8FC8-D46D-7A4B-B94B-D81C3F534606}"/>
                </a:ext>
              </a:extLst>
            </p:cNvPr>
            <p:cNvSpPr/>
            <p:nvPr/>
          </p:nvSpPr>
          <p:spPr>
            <a:xfrm>
              <a:off x="1921590" y="3506058"/>
              <a:ext cx="105354" cy="332974"/>
            </a:xfrm>
            <a:custGeom>
              <a:avLst/>
              <a:gdLst>
                <a:gd name="connsiteX0" fmla="*/ 7403 w 105354"/>
                <a:gd name="connsiteY0" fmla="*/ 166642 h 332974"/>
                <a:gd name="connsiteX1" fmla="*/ 3777 w 105354"/>
                <a:gd name="connsiteY1" fmla="*/ 226248 h 332974"/>
                <a:gd name="connsiteX2" fmla="*/ 14655 w 105354"/>
                <a:gd name="connsiteY2" fmla="*/ 303574 h 332974"/>
                <a:gd name="connsiteX3" fmla="*/ 27951 w 105354"/>
                <a:gd name="connsiteY3" fmla="*/ 312435 h 332974"/>
                <a:gd name="connsiteX4" fmla="*/ 77507 w 105354"/>
                <a:gd name="connsiteY4" fmla="*/ 332975 h 332974"/>
                <a:gd name="connsiteX5" fmla="*/ 77507 w 105354"/>
                <a:gd name="connsiteY5" fmla="*/ 301963 h 332974"/>
                <a:gd name="connsiteX6" fmla="*/ 99263 w 105354"/>
                <a:gd name="connsiteY6" fmla="*/ 222220 h 332974"/>
                <a:gd name="connsiteX7" fmla="*/ 41246 w 105354"/>
                <a:gd name="connsiteY7" fmla="*/ 92939 h 332974"/>
                <a:gd name="connsiteX8" fmla="*/ 11029 w 105354"/>
                <a:gd name="connsiteY8" fmla="*/ 1114 h 332974"/>
                <a:gd name="connsiteX9" fmla="*/ 9015 w 105354"/>
                <a:gd name="connsiteY9" fmla="*/ 96162 h 332974"/>
                <a:gd name="connsiteX10" fmla="*/ 7403 w 105354"/>
                <a:gd name="connsiteY10" fmla="*/ 166642 h 33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54" h="332974">
                  <a:moveTo>
                    <a:pt x="7403" y="166642"/>
                  </a:moveTo>
                  <a:cubicBezTo>
                    <a:pt x="-1058" y="185570"/>
                    <a:pt x="-2266" y="206513"/>
                    <a:pt x="3777" y="226248"/>
                  </a:cubicBezTo>
                  <a:lnTo>
                    <a:pt x="14655" y="303574"/>
                  </a:lnTo>
                  <a:lnTo>
                    <a:pt x="27951" y="312435"/>
                  </a:lnTo>
                  <a:lnTo>
                    <a:pt x="77507" y="332975"/>
                  </a:lnTo>
                  <a:cubicBezTo>
                    <a:pt x="72269" y="317670"/>
                    <a:pt x="77507" y="301963"/>
                    <a:pt x="77507" y="301963"/>
                  </a:cubicBezTo>
                  <a:lnTo>
                    <a:pt x="99263" y="222220"/>
                  </a:lnTo>
                  <a:cubicBezTo>
                    <a:pt x="99263" y="222220"/>
                    <a:pt x="133107" y="87301"/>
                    <a:pt x="41246" y="92939"/>
                  </a:cubicBezTo>
                  <a:cubicBezTo>
                    <a:pt x="41649" y="-17009"/>
                    <a:pt x="11029" y="1114"/>
                    <a:pt x="11029" y="1114"/>
                  </a:cubicBezTo>
                  <a:lnTo>
                    <a:pt x="9015" y="96162"/>
                  </a:lnTo>
                  <a:lnTo>
                    <a:pt x="7403" y="166642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xmlns="" id="{9231CFBE-FB5E-564E-BF9D-3A3F4DE0D8DB}"/>
                </a:ext>
              </a:extLst>
            </p:cNvPr>
            <p:cNvSpPr/>
            <p:nvPr/>
          </p:nvSpPr>
          <p:spPr>
            <a:xfrm>
              <a:off x="1679600" y="3801578"/>
              <a:ext cx="328277" cy="582543"/>
            </a:xfrm>
            <a:custGeom>
              <a:avLst/>
              <a:gdLst>
                <a:gd name="connsiteX0" fmla="*/ 21756 w 328277"/>
                <a:gd name="connsiteY0" fmla="*/ 138141 h 582543"/>
                <a:gd name="connsiteX1" fmla="*/ 140611 w 328277"/>
                <a:gd name="connsiteY1" fmla="*/ 387036 h 582543"/>
                <a:gd name="connsiteX2" fmla="*/ 252213 w 328277"/>
                <a:gd name="connsiteY2" fmla="*/ 0 h 582543"/>
                <a:gd name="connsiteX3" fmla="*/ 326345 w 328277"/>
                <a:gd name="connsiteY3" fmla="*/ 8860 h 582543"/>
                <a:gd name="connsiteX4" fmla="*/ 188555 w 328277"/>
                <a:gd name="connsiteY4" fmla="*/ 581964 h 582543"/>
                <a:gd name="connsiteX5" fmla="*/ 0 w 328277"/>
                <a:gd name="connsiteY5" fmla="*/ 467585 h 582543"/>
                <a:gd name="connsiteX6" fmla="*/ 21756 w 328277"/>
                <a:gd name="connsiteY6" fmla="*/ 138141 h 58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277" h="582543">
                  <a:moveTo>
                    <a:pt x="21756" y="138141"/>
                  </a:moveTo>
                  <a:cubicBezTo>
                    <a:pt x="21756" y="138141"/>
                    <a:pt x="85817" y="382606"/>
                    <a:pt x="140611" y="387036"/>
                  </a:cubicBezTo>
                  <a:cubicBezTo>
                    <a:pt x="195404" y="391467"/>
                    <a:pt x="252213" y="0"/>
                    <a:pt x="252213" y="0"/>
                  </a:cubicBezTo>
                  <a:lnTo>
                    <a:pt x="326345" y="8860"/>
                  </a:lnTo>
                  <a:cubicBezTo>
                    <a:pt x="326345" y="8860"/>
                    <a:pt x="355354" y="571895"/>
                    <a:pt x="188555" y="581964"/>
                  </a:cubicBezTo>
                  <a:cubicBezTo>
                    <a:pt x="22159" y="592033"/>
                    <a:pt x="0" y="467585"/>
                    <a:pt x="0" y="467585"/>
                  </a:cubicBezTo>
                  <a:lnTo>
                    <a:pt x="21756" y="138141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:a16="http://schemas.microsoft.com/office/drawing/2014/main" xmlns="" id="{A2395A64-6AB3-E341-BDB7-FD7BEA5AB8BA}"/>
                </a:ext>
              </a:extLst>
            </p:cNvPr>
            <p:cNvSpPr/>
            <p:nvPr/>
          </p:nvSpPr>
          <p:spPr>
            <a:xfrm>
              <a:off x="1258575" y="3801532"/>
              <a:ext cx="442782" cy="806337"/>
            </a:xfrm>
            <a:custGeom>
              <a:avLst/>
              <a:gdLst>
                <a:gd name="connsiteX0" fmla="*/ 435530 w 442782"/>
                <a:gd name="connsiteY0" fmla="*/ 806338 h 806337"/>
                <a:gd name="connsiteX1" fmla="*/ 0 w 442782"/>
                <a:gd name="connsiteY1" fmla="*/ 806338 h 806337"/>
                <a:gd name="connsiteX2" fmla="*/ 0 w 442782"/>
                <a:gd name="connsiteY2" fmla="*/ 144631 h 806337"/>
                <a:gd name="connsiteX3" fmla="*/ 279610 w 442782"/>
                <a:gd name="connsiteY3" fmla="*/ 6489 h 806337"/>
                <a:gd name="connsiteX4" fmla="*/ 442782 w 442782"/>
                <a:gd name="connsiteY4" fmla="*/ 138589 h 806337"/>
                <a:gd name="connsiteX5" fmla="*/ 435530 w 442782"/>
                <a:gd name="connsiteY5" fmla="*/ 806338 h 80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82" h="806337">
                  <a:moveTo>
                    <a:pt x="435530" y="806338"/>
                  </a:moveTo>
                  <a:lnTo>
                    <a:pt x="0" y="806338"/>
                  </a:lnTo>
                  <a:lnTo>
                    <a:pt x="0" y="144631"/>
                  </a:lnTo>
                  <a:cubicBezTo>
                    <a:pt x="124495" y="-45464"/>
                    <a:pt x="279610" y="6489"/>
                    <a:pt x="279610" y="6489"/>
                  </a:cubicBezTo>
                  <a:cubicBezTo>
                    <a:pt x="279610" y="6489"/>
                    <a:pt x="420623" y="8906"/>
                    <a:pt x="442782" y="138589"/>
                  </a:cubicBezTo>
                  <a:cubicBezTo>
                    <a:pt x="442782" y="231623"/>
                    <a:pt x="435530" y="806338"/>
                    <a:pt x="435530" y="806338"/>
                  </a:cubicBezTo>
                </a:path>
              </a:pathLst>
            </a:custGeom>
            <a:solidFill>
              <a:srgbClr val="F7A60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xmlns="" id="{4CEFC6AC-A1A7-3F40-BBFA-C2EECD7F26BC}"/>
                </a:ext>
              </a:extLst>
            </p:cNvPr>
            <p:cNvSpPr/>
            <p:nvPr/>
          </p:nvSpPr>
          <p:spPr>
            <a:xfrm>
              <a:off x="1485808" y="3723043"/>
              <a:ext cx="101932" cy="105173"/>
            </a:xfrm>
            <a:custGeom>
              <a:avLst/>
              <a:gdLst>
                <a:gd name="connsiteX0" fmla="*/ 5641 w 101932"/>
                <a:gd name="connsiteY0" fmla="*/ 0 h 105173"/>
                <a:gd name="connsiteX1" fmla="*/ 0 w 101932"/>
                <a:gd name="connsiteY1" fmla="*/ 82965 h 105173"/>
                <a:gd name="connsiteX2" fmla="*/ 2820 w 101932"/>
                <a:gd name="connsiteY2" fmla="*/ 85382 h 105173"/>
                <a:gd name="connsiteX3" fmla="*/ 100724 w 101932"/>
                <a:gd name="connsiteY3" fmla="*/ 86590 h 105173"/>
                <a:gd name="connsiteX4" fmla="*/ 101933 w 101932"/>
                <a:gd name="connsiteY4" fmla="*/ 24165 h 105173"/>
                <a:gd name="connsiteX5" fmla="*/ 5641 w 101932"/>
                <a:gd name="connsiteY5" fmla="*/ 0 h 1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32" h="105173">
                  <a:moveTo>
                    <a:pt x="5641" y="0"/>
                  </a:moveTo>
                  <a:lnTo>
                    <a:pt x="0" y="82965"/>
                  </a:lnTo>
                  <a:lnTo>
                    <a:pt x="2820" y="85382"/>
                  </a:lnTo>
                  <a:cubicBezTo>
                    <a:pt x="30217" y="111157"/>
                    <a:pt x="72521" y="111963"/>
                    <a:pt x="100724" y="86590"/>
                  </a:cubicBezTo>
                  <a:lnTo>
                    <a:pt x="101933" y="24165"/>
                  </a:lnTo>
                  <a:lnTo>
                    <a:pt x="5641" y="0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xmlns="" id="{6735DEF0-0B71-7949-8820-6D5C8CBB1B8B}"/>
                </a:ext>
              </a:extLst>
            </p:cNvPr>
            <p:cNvSpPr/>
            <p:nvPr/>
          </p:nvSpPr>
          <p:spPr>
            <a:xfrm>
              <a:off x="1460828" y="3549863"/>
              <a:ext cx="200218" cy="205284"/>
            </a:xfrm>
            <a:custGeom>
              <a:avLst/>
              <a:gdLst>
                <a:gd name="connsiteX0" fmla="*/ 0 w 200218"/>
                <a:gd name="connsiteY0" fmla="*/ 0 h 205284"/>
                <a:gd name="connsiteX1" fmla="*/ 6849 w 200218"/>
                <a:gd name="connsiteY1" fmla="*/ 136933 h 205284"/>
                <a:gd name="connsiteX2" fmla="*/ 25785 w 200218"/>
                <a:gd name="connsiteY2" fmla="*/ 163916 h 205284"/>
                <a:gd name="connsiteX3" fmla="*/ 28203 w 200218"/>
                <a:gd name="connsiteY3" fmla="*/ 173985 h 205284"/>
                <a:gd name="connsiteX4" fmla="*/ 150280 w 200218"/>
                <a:gd name="connsiteY4" fmla="*/ 202580 h 205284"/>
                <a:gd name="connsiteX5" fmla="*/ 184526 w 200218"/>
                <a:gd name="connsiteY5" fmla="*/ 18526 h 205284"/>
                <a:gd name="connsiteX6" fmla="*/ 0 w 200218"/>
                <a:gd name="connsiteY6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18" h="205284">
                  <a:moveTo>
                    <a:pt x="0" y="0"/>
                  </a:moveTo>
                  <a:lnTo>
                    <a:pt x="6849" y="136933"/>
                  </a:lnTo>
                  <a:cubicBezTo>
                    <a:pt x="20548" y="136530"/>
                    <a:pt x="28606" y="151029"/>
                    <a:pt x="25785" y="163916"/>
                  </a:cubicBezTo>
                  <a:cubicBezTo>
                    <a:pt x="27397" y="167138"/>
                    <a:pt x="27800" y="170360"/>
                    <a:pt x="28203" y="173985"/>
                  </a:cubicBezTo>
                  <a:cubicBezTo>
                    <a:pt x="51974" y="190900"/>
                    <a:pt x="95083" y="213051"/>
                    <a:pt x="150280" y="202580"/>
                  </a:cubicBezTo>
                  <a:cubicBezTo>
                    <a:pt x="236903" y="186067"/>
                    <a:pt x="184526" y="18526"/>
                    <a:pt x="184526" y="185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:a16="http://schemas.microsoft.com/office/drawing/2014/main" xmlns="" id="{942ECD3A-6BA6-ED41-8733-62110C6CCDF8}"/>
                </a:ext>
              </a:extLst>
            </p:cNvPr>
            <p:cNvSpPr/>
            <p:nvPr/>
          </p:nvSpPr>
          <p:spPr>
            <a:xfrm>
              <a:off x="1372529" y="3446365"/>
              <a:ext cx="336598" cy="279094"/>
            </a:xfrm>
            <a:custGeom>
              <a:avLst/>
              <a:gdLst>
                <a:gd name="connsiteX0" fmla="*/ 44786 w 336598"/>
                <a:gd name="connsiteY0" fmla="*/ 206198 h 279094"/>
                <a:gd name="connsiteX1" fmla="*/ 22627 w 336598"/>
                <a:gd name="connsiteY1" fmla="*/ 168340 h 279094"/>
                <a:gd name="connsiteX2" fmla="*/ 33102 w 336598"/>
                <a:gd name="connsiteY2" fmla="*/ 84972 h 279094"/>
                <a:gd name="connsiteX3" fmla="*/ 69363 w 336598"/>
                <a:gd name="connsiteY3" fmla="*/ 25366 h 279094"/>
                <a:gd name="connsiteX4" fmla="*/ 158000 w 336598"/>
                <a:gd name="connsiteY4" fmla="*/ 22144 h 279094"/>
                <a:gd name="connsiteX5" fmla="*/ 225283 w 336598"/>
                <a:gd name="connsiteY5" fmla="*/ 4424 h 279094"/>
                <a:gd name="connsiteX6" fmla="*/ 263558 w 336598"/>
                <a:gd name="connsiteY6" fmla="*/ 55169 h 279094"/>
                <a:gd name="connsiteX7" fmla="*/ 323187 w 336598"/>
                <a:gd name="connsiteY7" fmla="*/ 69668 h 279094"/>
                <a:gd name="connsiteX8" fmla="*/ 278063 w 336598"/>
                <a:gd name="connsiteY8" fmla="*/ 141759 h 279094"/>
                <a:gd name="connsiteX9" fmla="*/ 160820 w 336598"/>
                <a:gd name="connsiteY9" fmla="*/ 136523 h 279094"/>
                <a:gd name="connsiteX10" fmla="*/ 135035 w 336598"/>
                <a:gd name="connsiteY10" fmla="*/ 142967 h 279094"/>
                <a:gd name="connsiteX11" fmla="*/ 118919 w 336598"/>
                <a:gd name="connsiteY11" fmla="*/ 279095 h 279094"/>
                <a:gd name="connsiteX12" fmla="*/ 96760 w 336598"/>
                <a:gd name="connsiteY12" fmla="*/ 260568 h 279094"/>
                <a:gd name="connsiteX13" fmla="*/ 44786 w 336598"/>
                <a:gd name="connsiteY13" fmla="*/ 206198 h 2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6598" h="279094">
                  <a:moveTo>
                    <a:pt x="44786" y="206198"/>
                  </a:moveTo>
                  <a:cubicBezTo>
                    <a:pt x="43980" y="196129"/>
                    <a:pt x="30282" y="174784"/>
                    <a:pt x="22627" y="168340"/>
                  </a:cubicBezTo>
                  <a:cubicBezTo>
                    <a:pt x="-26527" y="126052"/>
                    <a:pt x="17389" y="95041"/>
                    <a:pt x="33102" y="84972"/>
                  </a:cubicBezTo>
                  <a:cubicBezTo>
                    <a:pt x="50427" y="74098"/>
                    <a:pt x="46800" y="42684"/>
                    <a:pt x="69363" y="25366"/>
                  </a:cubicBezTo>
                  <a:cubicBezTo>
                    <a:pt x="103609" y="-1215"/>
                    <a:pt x="136243" y="26172"/>
                    <a:pt x="158000" y="22144"/>
                  </a:cubicBezTo>
                  <a:cubicBezTo>
                    <a:pt x="179756" y="18117"/>
                    <a:pt x="193454" y="-10881"/>
                    <a:pt x="225283" y="4424"/>
                  </a:cubicBezTo>
                  <a:cubicBezTo>
                    <a:pt x="257112" y="19728"/>
                    <a:pt x="253486" y="44698"/>
                    <a:pt x="263558" y="55169"/>
                  </a:cubicBezTo>
                  <a:cubicBezTo>
                    <a:pt x="273631" y="65641"/>
                    <a:pt x="292567" y="36643"/>
                    <a:pt x="323187" y="69668"/>
                  </a:cubicBezTo>
                  <a:cubicBezTo>
                    <a:pt x="370326" y="120011"/>
                    <a:pt x="278063" y="141759"/>
                    <a:pt x="278063" y="141759"/>
                  </a:cubicBezTo>
                  <a:cubicBezTo>
                    <a:pt x="278063" y="141759"/>
                    <a:pt x="227701" y="162702"/>
                    <a:pt x="160820" y="136523"/>
                  </a:cubicBezTo>
                  <a:cubicBezTo>
                    <a:pt x="151553" y="132899"/>
                    <a:pt x="140675" y="134912"/>
                    <a:pt x="135035" y="142967"/>
                  </a:cubicBezTo>
                  <a:cubicBezTo>
                    <a:pt x="118919" y="164715"/>
                    <a:pt x="118919" y="279095"/>
                    <a:pt x="118919" y="279095"/>
                  </a:cubicBezTo>
                  <a:lnTo>
                    <a:pt x="96760" y="260568"/>
                  </a:lnTo>
                  <a:cubicBezTo>
                    <a:pt x="96357" y="260568"/>
                    <a:pt x="48009" y="252111"/>
                    <a:pt x="44786" y="206198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xmlns="" id="{8BE7665D-EA7F-574F-8F1D-2B3308180D06}"/>
                </a:ext>
              </a:extLst>
            </p:cNvPr>
            <p:cNvSpPr/>
            <p:nvPr/>
          </p:nvSpPr>
          <p:spPr>
            <a:xfrm>
              <a:off x="1467713" y="3635045"/>
              <a:ext cx="42065" cy="42049"/>
            </a:xfrm>
            <a:custGeom>
              <a:avLst/>
              <a:gdLst>
                <a:gd name="connsiteX0" fmla="*/ 1576 w 42065"/>
                <a:gd name="connsiteY0" fmla="*/ 28795 h 42049"/>
                <a:gd name="connsiteX1" fmla="*/ 28973 w 42065"/>
                <a:gd name="connsiteY1" fmla="*/ 40474 h 42049"/>
                <a:gd name="connsiteX2" fmla="*/ 40657 w 42065"/>
                <a:gd name="connsiteY2" fmla="*/ 13088 h 42049"/>
                <a:gd name="connsiteX3" fmla="*/ 13260 w 42065"/>
                <a:gd name="connsiteY3" fmla="*/ 1408 h 42049"/>
                <a:gd name="connsiteX4" fmla="*/ 1576 w 42065"/>
                <a:gd name="connsiteY4" fmla="*/ 28795 h 4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5" h="42049">
                  <a:moveTo>
                    <a:pt x="1576" y="28795"/>
                  </a:moveTo>
                  <a:cubicBezTo>
                    <a:pt x="6008" y="39669"/>
                    <a:pt x="18095" y="44904"/>
                    <a:pt x="28973" y="40474"/>
                  </a:cubicBezTo>
                  <a:cubicBezTo>
                    <a:pt x="39851" y="36044"/>
                    <a:pt x="44686" y="23962"/>
                    <a:pt x="40657" y="13088"/>
                  </a:cubicBezTo>
                  <a:cubicBezTo>
                    <a:pt x="36225" y="2213"/>
                    <a:pt x="24138" y="-2619"/>
                    <a:pt x="13260" y="1408"/>
                  </a:cubicBezTo>
                  <a:cubicBezTo>
                    <a:pt x="2382" y="5838"/>
                    <a:pt x="-2856" y="17920"/>
                    <a:pt x="1576" y="28795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xmlns="" id="{1309197A-2B0F-4241-9555-6CA503510BE4}"/>
                </a:ext>
              </a:extLst>
            </p:cNvPr>
            <p:cNvSpPr/>
            <p:nvPr/>
          </p:nvSpPr>
          <p:spPr>
            <a:xfrm>
              <a:off x="1513607" y="5781061"/>
              <a:ext cx="87831" cy="86822"/>
            </a:xfrm>
            <a:custGeom>
              <a:avLst/>
              <a:gdLst>
                <a:gd name="connsiteX0" fmla="*/ 87831 w 87831"/>
                <a:gd name="connsiteY0" fmla="*/ 0 h 86822"/>
                <a:gd name="connsiteX1" fmla="*/ 81788 w 87831"/>
                <a:gd name="connsiteY1" fmla="*/ 74105 h 86822"/>
                <a:gd name="connsiteX2" fmla="*/ 4432 w 87831"/>
                <a:gd name="connsiteY2" fmla="*/ 76521 h 86822"/>
                <a:gd name="connsiteX3" fmla="*/ 0 w 87831"/>
                <a:gd name="connsiteY3" fmla="*/ 74105 h 86822"/>
                <a:gd name="connsiteX4" fmla="*/ 0 w 87831"/>
                <a:gd name="connsiteY4" fmla="*/ 0 h 86822"/>
                <a:gd name="connsiteX5" fmla="*/ 87831 w 87831"/>
                <a:gd name="connsiteY5" fmla="*/ 0 h 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31" h="86822">
                  <a:moveTo>
                    <a:pt x="87831" y="0"/>
                  </a:moveTo>
                  <a:lnTo>
                    <a:pt x="81788" y="74105"/>
                  </a:lnTo>
                  <a:cubicBezTo>
                    <a:pt x="58823" y="90214"/>
                    <a:pt x="28606" y="91020"/>
                    <a:pt x="4432" y="76521"/>
                  </a:cubicBezTo>
                  <a:lnTo>
                    <a:pt x="0" y="74105"/>
                  </a:lnTo>
                  <a:lnTo>
                    <a:pt x="0" y="0"/>
                  </a:lnTo>
                  <a:lnTo>
                    <a:pt x="8783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:a16="http://schemas.microsoft.com/office/drawing/2014/main" xmlns="" id="{19537DC7-6B79-7144-907C-1FDD666C3DB7}"/>
                </a:ext>
              </a:extLst>
            </p:cNvPr>
            <p:cNvSpPr/>
            <p:nvPr/>
          </p:nvSpPr>
          <p:spPr>
            <a:xfrm>
              <a:off x="1174966" y="5851944"/>
              <a:ext cx="247184" cy="96255"/>
            </a:xfrm>
            <a:custGeom>
              <a:avLst/>
              <a:gdLst>
                <a:gd name="connsiteX0" fmla="*/ 87235 w 247184"/>
                <a:gd name="connsiteY0" fmla="*/ 0 h 96255"/>
                <a:gd name="connsiteX1" fmla="*/ 203269 w 247184"/>
                <a:gd name="connsiteY1" fmla="*/ 52357 h 96255"/>
                <a:gd name="connsiteX2" fmla="*/ 247185 w 247184"/>
                <a:gd name="connsiteY2" fmla="*/ 96256 h 96255"/>
                <a:gd name="connsiteX3" fmla="*/ 152504 w 247184"/>
                <a:gd name="connsiteY3" fmla="*/ 96256 h 96255"/>
                <a:gd name="connsiteX4" fmla="*/ 55809 w 247184"/>
                <a:gd name="connsiteY4" fmla="*/ 79743 h 96255"/>
                <a:gd name="connsiteX5" fmla="*/ 55809 w 247184"/>
                <a:gd name="connsiteY5" fmla="*/ 96256 h 96255"/>
                <a:gd name="connsiteX6" fmla="*/ 3433 w 247184"/>
                <a:gd name="connsiteY6" fmla="*/ 96256 h 96255"/>
                <a:gd name="connsiteX7" fmla="*/ 19549 w 247184"/>
                <a:gd name="connsiteY7" fmla="*/ 0 h 96255"/>
                <a:gd name="connsiteX8" fmla="*/ 87235 w 247184"/>
                <a:gd name="connsiteY8" fmla="*/ 0 h 9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84" h="96255">
                  <a:moveTo>
                    <a:pt x="87235" y="0"/>
                  </a:moveTo>
                  <a:cubicBezTo>
                    <a:pt x="87235" y="0"/>
                    <a:pt x="107380" y="28192"/>
                    <a:pt x="203269" y="52357"/>
                  </a:cubicBezTo>
                  <a:cubicBezTo>
                    <a:pt x="224220" y="57592"/>
                    <a:pt x="247185" y="61217"/>
                    <a:pt x="247185" y="96256"/>
                  </a:cubicBezTo>
                  <a:lnTo>
                    <a:pt x="152504" y="96256"/>
                  </a:lnTo>
                  <a:lnTo>
                    <a:pt x="55809" y="79743"/>
                  </a:lnTo>
                  <a:lnTo>
                    <a:pt x="55809" y="96256"/>
                  </a:lnTo>
                  <a:lnTo>
                    <a:pt x="3433" y="96256"/>
                  </a:lnTo>
                  <a:cubicBezTo>
                    <a:pt x="3433" y="96256"/>
                    <a:pt x="-11072" y="10874"/>
                    <a:pt x="19549" y="0"/>
                  </a:cubicBezTo>
                  <a:lnTo>
                    <a:pt x="8723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:a16="http://schemas.microsoft.com/office/drawing/2014/main" xmlns="" id="{19268D79-8CE4-4240-96A6-A598EA88D796}"/>
                </a:ext>
              </a:extLst>
            </p:cNvPr>
            <p:cNvSpPr/>
            <p:nvPr/>
          </p:nvSpPr>
          <p:spPr>
            <a:xfrm>
              <a:off x="1188874" y="5781061"/>
              <a:ext cx="87831" cy="86822"/>
            </a:xfrm>
            <a:custGeom>
              <a:avLst/>
              <a:gdLst>
                <a:gd name="connsiteX0" fmla="*/ 87831 w 87831"/>
                <a:gd name="connsiteY0" fmla="*/ 0 h 86822"/>
                <a:gd name="connsiteX1" fmla="*/ 81788 w 87831"/>
                <a:gd name="connsiteY1" fmla="*/ 74105 h 86822"/>
                <a:gd name="connsiteX2" fmla="*/ 4432 w 87831"/>
                <a:gd name="connsiteY2" fmla="*/ 76521 h 86822"/>
                <a:gd name="connsiteX3" fmla="*/ 0 w 87831"/>
                <a:gd name="connsiteY3" fmla="*/ 74105 h 86822"/>
                <a:gd name="connsiteX4" fmla="*/ 0 w 87831"/>
                <a:gd name="connsiteY4" fmla="*/ 0 h 86822"/>
                <a:gd name="connsiteX5" fmla="*/ 87831 w 87831"/>
                <a:gd name="connsiteY5" fmla="*/ 0 h 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31" h="86822">
                  <a:moveTo>
                    <a:pt x="87831" y="0"/>
                  </a:moveTo>
                  <a:lnTo>
                    <a:pt x="81788" y="74105"/>
                  </a:lnTo>
                  <a:cubicBezTo>
                    <a:pt x="58823" y="90214"/>
                    <a:pt x="28606" y="91020"/>
                    <a:pt x="4432" y="76521"/>
                  </a:cubicBezTo>
                  <a:lnTo>
                    <a:pt x="0" y="74105"/>
                  </a:lnTo>
                  <a:lnTo>
                    <a:pt x="0" y="0"/>
                  </a:lnTo>
                  <a:lnTo>
                    <a:pt x="8783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xmlns="" id="{5759160E-656B-1449-8FD7-9B5B7776CD7F}"/>
                </a:ext>
              </a:extLst>
            </p:cNvPr>
            <p:cNvSpPr/>
            <p:nvPr/>
          </p:nvSpPr>
          <p:spPr>
            <a:xfrm>
              <a:off x="1209883" y="3946163"/>
              <a:ext cx="477372" cy="584860"/>
            </a:xfrm>
            <a:custGeom>
              <a:avLst/>
              <a:gdLst>
                <a:gd name="connsiteX0" fmla="*/ 48692 w 477372"/>
                <a:gd name="connsiteY0" fmla="*/ 0 h 584860"/>
                <a:gd name="connsiteX1" fmla="*/ 84550 w 477372"/>
                <a:gd name="connsiteY1" fmla="*/ 455503 h 584860"/>
                <a:gd name="connsiteX2" fmla="*/ 477373 w 477372"/>
                <a:gd name="connsiteY2" fmla="*/ 583172 h 584860"/>
                <a:gd name="connsiteX3" fmla="*/ 477373 w 477372"/>
                <a:gd name="connsiteY3" fmla="*/ 496180 h 584860"/>
                <a:gd name="connsiteX4" fmla="*/ 207433 w 477372"/>
                <a:gd name="connsiteY4" fmla="*/ 342332 h 584860"/>
                <a:gd name="connsiteX5" fmla="*/ 233621 w 477372"/>
                <a:gd name="connsiteY5" fmla="*/ 87395 h 58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372" h="584860">
                  <a:moveTo>
                    <a:pt x="48692" y="0"/>
                  </a:moveTo>
                  <a:cubicBezTo>
                    <a:pt x="48692" y="0"/>
                    <a:pt x="-81846" y="301252"/>
                    <a:pt x="84550" y="455503"/>
                  </a:cubicBezTo>
                  <a:cubicBezTo>
                    <a:pt x="251348" y="609351"/>
                    <a:pt x="477373" y="583172"/>
                    <a:pt x="477373" y="583172"/>
                  </a:cubicBezTo>
                  <a:lnTo>
                    <a:pt x="477373" y="496180"/>
                  </a:lnTo>
                  <a:cubicBezTo>
                    <a:pt x="477373" y="496180"/>
                    <a:pt x="272702" y="478862"/>
                    <a:pt x="207433" y="342332"/>
                  </a:cubicBezTo>
                  <a:cubicBezTo>
                    <a:pt x="141761" y="205802"/>
                    <a:pt x="233621" y="87395"/>
                    <a:pt x="233621" y="87395"/>
                  </a:cubicBezTo>
                </a:path>
              </a:pathLst>
            </a:custGeom>
            <a:solidFill>
              <a:srgbClr val="F7A60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xmlns="" id="{34011D9A-BBDB-EC46-A430-F40811DA35EF}"/>
                </a:ext>
              </a:extLst>
            </p:cNvPr>
            <p:cNvSpPr/>
            <p:nvPr/>
          </p:nvSpPr>
          <p:spPr>
            <a:xfrm>
              <a:off x="1674363" y="4395613"/>
              <a:ext cx="182241" cy="123653"/>
            </a:xfrm>
            <a:custGeom>
              <a:avLst/>
              <a:gdLst>
                <a:gd name="connsiteX0" fmla="*/ 0 w 182241"/>
                <a:gd name="connsiteY0" fmla="*/ 121639 h 123653"/>
                <a:gd name="connsiteX1" fmla="*/ 104350 w 182241"/>
                <a:gd name="connsiteY1" fmla="*/ 123653 h 123653"/>
                <a:gd name="connsiteX2" fmla="*/ 182109 w 182241"/>
                <a:gd name="connsiteY2" fmla="*/ 10885 h 123653"/>
                <a:gd name="connsiteX3" fmla="*/ 169619 w 182241"/>
                <a:gd name="connsiteY3" fmla="*/ 413 h 123653"/>
                <a:gd name="connsiteX4" fmla="*/ 19742 w 182241"/>
                <a:gd name="connsiteY4" fmla="*/ 59617 h 123653"/>
                <a:gd name="connsiteX5" fmla="*/ 0 w 182241"/>
                <a:gd name="connsiteY5" fmla="*/ 121639 h 12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241" h="123653">
                  <a:moveTo>
                    <a:pt x="0" y="121639"/>
                  </a:moveTo>
                  <a:lnTo>
                    <a:pt x="104350" y="123653"/>
                  </a:lnTo>
                  <a:cubicBezTo>
                    <a:pt x="146654" y="121236"/>
                    <a:pt x="174857" y="58006"/>
                    <a:pt x="182109" y="10885"/>
                  </a:cubicBezTo>
                  <a:cubicBezTo>
                    <a:pt x="183318" y="4038"/>
                    <a:pt x="176065" y="-1600"/>
                    <a:pt x="169619" y="413"/>
                  </a:cubicBezTo>
                  <a:cubicBezTo>
                    <a:pt x="134164" y="12496"/>
                    <a:pt x="43110" y="45118"/>
                    <a:pt x="19742" y="59617"/>
                  </a:cubicBezTo>
                  <a:lnTo>
                    <a:pt x="0" y="121639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xmlns="" id="{3C43E0D1-593F-934F-8B1B-797FAC2C3221}"/>
                </a:ext>
              </a:extLst>
            </p:cNvPr>
            <p:cNvSpPr/>
            <p:nvPr/>
          </p:nvSpPr>
          <p:spPr>
            <a:xfrm>
              <a:off x="1408855" y="4607870"/>
              <a:ext cx="327402" cy="1207826"/>
            </a:xfrm>
            <a:custGeom>
              <a:avLst/>
              <a:gdLst>
                <a:gd name="connsiteX0" fmla="*/ 285250 w 327402"/>
                <a:gd name="connsiteY0" fmla="*/ 0 h 1207826"/>
                <a:gd name="connsiteX1" fmla="*/ 202656 w 327402"/>
                <a:gd name="connsiteY1" fmla="*/ 1207827 h 1207826"/>
                <a:gd name="connsiteX2" fmla="*/ 96292 w 327402"/>
                <a:gd name="connsiteY2" fmla="*/ 1207827 h 1207826"/>
                <a:gd name="connsiteX3" fmla="*/ 0 w 327402"/>
                <a:gd name="connsiteY3" fmla="*/ 0 h 1207826"/>
                <a:gd name="connsiteX4" fmla="*/ 285250 w 327402"/>
                <a:gd name="connsiteY4" fmla="*/ 0 h 120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02" h="1207826">
                  <a:moveTo>
                    <a:pt x="285250" y="0"/>
                  </a:moveTo>
                  <a:cubicBezTo>
                    <a:pt x="415385" y="366899"/>
                    <a:pt x="202656" y="1207827"/>
                    <a:pt x="202656" y="1207827"/>
                  </a:cubicBezTo>
                  <a:lnTo>
                    <a:pt x="96292" y="1207827"/>
                  </a:lnTo>
                  <a:cubicBezTo>
                    <a:pt x="96292" y="1207827"/>
                    <a:pt x="151086" y="26984"/>
                    <a:pt x="0" y="0"/>
                  </a:cubicBezTo>
                  <a:lnTo>
                    <a:pt x="285250" y="0"/>
                  </a:lnTo>
                  <a:close/>
                </a:path>
              </a:pathLst>
            </a:custGeom>
            <a:solidFill>
              <a:srgbClr val="00666B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xmlns="" id="{BA0C3FF3-7B2C-7743-B1EC-942833B7961F}"/>
                </a:ext>
              </a:extLst>
            </p:cNvPr>
            <p:cNvSpPr/>
            <p:nvPr/>
          </p:nvSpPr>
          <p:spPr>
            <a:xfrm>
              <a:off x="1210630" y="4197072"/>
              <a:ext cx="487906" cy="335313"/>
            </a:xfrm>
            <a:custGeom>
              <a:avLst/>
              <a:gdLst>
                <a:gd name="connsiteX0" fmla="*/ 183720 w 487906"/>
                <a:gd name="connsiteY0" fmla="*/ 0 h 335313"/>
                <a:gd name="connsiteX1" fmla="*/ 207088 w 487906"/>
                <a:gd name="connsiteY1" fmla="*/ 91020 h 335313"/>
                <a:gd name="connsiteX2" fmla="*/ 487907 w 487906"/>
                <a:gd name="connsiteY2" fmla="*/ 246076 h 335313"/>
                <a:gd name="connsiteX3" fmla="*/ 487907 w 487906"/>
                <a:gd name="connsiteY3" fmla="*/ 333874 h 335313"/>
                <a:gd name="connsiteX4" fmla="*/ 84205 w 487906"/>
                <a:gd name="connsiteY4" fmla="*/ 204594 h 335313"/>
                <a:gd name="connsiteX5" fmla="*/ 0 w 487906"/>
                <a:gd name="connsiteY5" fmla="*/ 403 h 335313"/>
                <a:gd name="connsiteX6" fmla="*/ 183720 w 487906"/>
                <a:gd name="connsiteY6" fmla="*/ 403 h 3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906" h="335313">
                  <a:moveTo>
                    <a:pt x="183720" y="0"/>
                  </a:moveTo>
                  <a:cubicBezTo>
                    <a:pt x="184929" y="28595"/>
                    <a:pt x="191778" y="59203"/>
                    <a:pt x="207088" y="91020"/>
                  </a:cubicBezTo>
                  <a:cubicBezTo>
                    <a:pt x="272357" y="227953"/>
                    <a:pt x="487907" y="246076"/>
                    <a:pt x="487907" y="246076"/>
                  </a:cubicBezTo>
                  <a:lnTo>
                    <a:pt x="487907" y="333874"/>
                  </a:lnTo>
                  <a:cubicBezTo>
                    <a:pt x="487907" y="333874"/>
                    <a:pt x="251004" y="358442"/>
                    <a:pt x="84205" y="204594"/>
                  </a:cubicBezTo>
                  <a:cubicBezTo>
                    <a:pt x="23771" y="148612"/>
                    <a:pt x="2417" y="73702"/>
                    <a:pt x="0" y="403"/>
                  </a:cubicBezTo>
                  <a:lnTo>
                    <a:pt x="183720" y="403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xmlns="" id="{8D325606-3658-7941-B032-AB7B9CBD47B9}"/>
                </a:ext>
              </a:extLst>
            </p:cNvPr>
            <p:cNvSpPr/>
            <p:nvPr/>
          </p:nvSpPr>
          <p:spPr>
            <a:xfrm>
              <a:off x="1381174" y="4026309"/>
              <a:ext cx="62732" cy="184053"/>
            </a:xfrm>
            <a:custGeom>
              <a:avLst/>
              <a:gdLst>
                <a:gd name="connsiteX0" fmla="*/ 14385 w 62732"/>
                <a:gd name="connsiteY0" fmla="*/ 184054 h 184053"/>
                <a:gd name="connsiteX1" fmla="*/ 687 w 62732"/>
                <a:gd name="connsiteY1" fmla="*/ 178013 h 184053"/>
                <a:gd name="connsiteX2" fmla="*/ 52661 w 62732"/>
                <a:gd name="connsiteY2" fmla="*/ 0 h 184053"/>
                <a:gd name="connsiteX3" fmla="*/ 62733 w 62732"/>
                <a:gd name="connsiteY3" fmla="*/ 8055 h 184053"/>
                <a:gd name="connsiteX4" fmla="*/ 14385 w 62732"/>
                <a:gd name="connsiteY4" fmla="*/ 184054 h 18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32" h="184053">
                  <a:moveTo>
                    <a:pt x="14385" y="184054"/>
                  </a:moveTo>
                  <a:cubicBezTo>
                    <a:pt x="9954" y="182040"/>
                    <a:pt x="5119" y="180026"/>
                    <a:pt x="687" y="178013"/>
                  </a:cubicBezTo>
                  <a:cubicBezTo>
                    <a:pt x="-6968" y="76924"/>
                    <a:pt x="51855" y="806"/>
                    <a:pt x="52661" y="0"/>
                  </a:cubicBezTo>
                  <a:lnTo>
                    <a:pt x="62733" y="8055"/>
                  </a:lnTo>
                  <a:cubicBezTo>
                    <a:pt x="61927" y="8860"/>
                    <a:pt x="3104" y="84576"/>
                    <a:pt x="14385" y="184054"/>
                  </a:cubicBezTo>
                </a:path>
              </a:pathLst>
            </a:custGeom>
            <a:solidFill>
              <a:srgbClr val="F18812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xmlns="" id="{FE022234-2F80-B94F-B30B-B15E704724F5}"/>
                </a:ext>
              </a:extLst>
            </p:cNvPr>
            <p:cNvSpPr/>
            <p:nvPr/>
          </p:nvSpPr>
          <p:spPr>
            <a:xfrm>
              <a:off x="1896761" y="3601004"/>
              <a:ext cx="55751" cy="181528"/>
            </a:xfrm>
            <a:custGeom>
              <a:avLst/>
              <a:gdLst>
                <a:gd name="connsiteX0" fmla="*/ 52376 w 55751"/>
                <a:gd name="connsiteY0" fmla="*/ 83375 h 181528"/>
                <a:gd name="connsiteX1" fmla="*/ 24577 w 55751"/>
                <a:gd name="connsiteY1" fmla="*/ 32227 h 181528"/>
                <a:gd name="connsiteX2" fmla="*/ 0 w 55751"/>
                <a:gd name="connsiteY2" fmla="*/ 2021 h 181528"/>
                <a:gd name="connsiteX3" fmla="*/ 38275 w 55751"/>
                <a:gd name="connsiteY3" fmla="*/ 181242 h 181528"/>
                <a:gd name="connsiteX4" fmla="*/ 52376 w 55751"/>
                <a:gd name="connsiteY4" fmla="*/ 83375 h 18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1" h="181528">
                  <a:moveTo>
                    <a:pt x="52376" y="83375"/>
                  </a:moveTo>
                  <a:cubicBezTo>
                    <a:pt x="52376" y="83375"/>
                    <a:pt x="28203" y="76126"/>
                    <a:pt x="24577" y="32227"/>
                  </a:cubicBezTo>
                  <a:cubicBezTo>
                    <a:pt x="20950" y="-11672"/>
                    <a:pt x="0" y="2021"/>
                    <a:pt x="0" y="2021"/>
                  </a:cubicBezTo>
                  <a:cubicBezTo>
                    <a:pt x="0" y="2021"/>
                    <a:pt x="10878" y="174798"/>
                    <a:pt x="38275" y="181242"/>
                  </a:cubicBezTo>
                  <a:cubicBezTo>
                    <a:pt x="66075" y="187686"/>
                    <a:pt x="52376" y="83375"/>
                    <a:pt x="52376" y="83375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xmlns="" id="{F8BE3F11-8B7E-7849-90FD-1F852AC1C346}"/>
                </a:ext>
              </a:extLst>
            </p:cNvPr>
            <p:cNvSpPr/>
            <p:nvPr/>
          </p:nvSpPr>
          <p:spPr>
            <a:xfrm>
              <a:off x="1186053" y="4607870"/>
              <a:ext cx="382784" cy="1207826"/>
            </a:xfrm>
            <a:custGeom>
              <a:avLst/>
              <a:gdLst>
                <a:gd name="connsiteX0" fmla="*/ 379931 w 382784"/>
                <a:gd name="connsiteY0" fmla="*/ 0 h 1207826"/>
                <a:gd name="connsiteX1" fmla="*/ 108782 w 382784"/>
                <a:gd name="connsiteY1" fmla="*/ 1207827 h 1207826"/>
                <a:gd name="connsiteX2" fmla="*/ 0 w 382784"/>
                <a:gd name="connsiteY2" fmla="*/ 1207827 h 1207826"/>
                <a:gd name="connsiteX3" fmla="*/ 85817 w 382784"/>
                <a:gd name="connsiteY3" fmla="*/ 275074 h 1207826"/>
                <a:gd name="connsiteX4" fmla="*/ 72118 w 382784"/>
                <a:gd name="connsiteY4" fmla="*/ 0 h 1207826"/>
                <a:gd name="connsiteX5" fmla="*/ 379931 w 382784"/>
                <a:gd name="connsiteY5" fmla="*/ 0 h 120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784" h="1207826">
                  <a:moveTo>
                    <a:pt x="379931" y="0"/>
                  </a:moveTo>
                  <a:cubicBezTo>
                    <a:pt x="415385" y="449864"/>
                    <a:pt x="108782" y="1207827"/>
                    <a:pt x="108782" y="1207827"/>
                  </a:cubicBezTo>
                  <a:lnTo>
                    <a:pt x="0" y="1207827"/>
                  </a:lnTo>
                  <a:cubicBezTo>
                    <a:pt x="0" y="1207827"/>
                    <a:pt x="83802" y="712856"/>
                    <a:pt x="85817" y="275074"/>
                  </a:cubicBezTo>
                  <a:cubicBezTo>
                    <a:pt x="86220" y="180429"/>
                    <a:pt x="82191" y="86992"/>
                    <a:pt x="72118" y="0"/>
                  </a:cubicBezTo>
                  <a:lnTo>
                    <a:pt x="379931" y="0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:a16="http://schemas.microsoft.com/office/drawing/2014/main" xmlns="" id="{1D07E703-0823-564C-B104-8B401B0C9D21}"/>
                </a:ext>
              </a:extLst>
            </p:cNvPr>
            <p:cNvSpPr/>
            <p:nvPr/>
          </p:nvSpPr>
          <p:spPr>
            <a:xfrm>
              <a:off x="1508160" y="5851944"/>
              <a:ext cx="247184" cy="96255"/>
            </a:xfrm>
            <a:custGeom>
              <a:avLst/>
              <a:gdLst>
                <a:gd name="connsiteX0" fmla="*/ 87235 w 247184"/>
                <a:gd name="connsiteY0" fmla="*/ 0 h 96255"/>
                <a:gd name="connsiteX1" fmla="*/ 203269 w 247184"/>
                <a:gd name="connsiteY1" fmla="*/ 52357 h 96255"/>
                <a:gd name="connsiteX2" fmla="*/ 247185 w 247184"/>
                <a:gd name="connsiteY2" fmla="*/ 96256 h 96255"/>
                <a:gd name="connsiteX3" fmla="*/ 152504 w 247184"/>
                <a:gd name="connsiteY3" fmla="*/ 96256 h 96255"/>
                <a:gd name="connsiteX4" fmla="*/ 55809 w 247184"/>
                <a:gd name="connsiteY4" fmla="*/ 79743 h 96255"/>
                <a:gd name="connsiteX5" fmla="*/ 55809 w 247184"/>
                <a:gd name="connsiteY5" fmla="*/ 96256 h 96255"/>
                <a:gd name="connsiteX6" fmla="*/ 3433 w 247184"/>
                <a:gd name="connsiteY6" fmla="*/ 96256 h 96255"/>
                <a:gd name="connsiteX7" fmla="*/ 19549 w 247184"/>
                <a:gd name="connsiteY7" fmla="*/ 0 h 96255"/>
                <a:gd name="connsiteX8" fmla="*/ 87235 w 247184"/>
                <a:gd name="connsiteY8" fmla="*/ 0 h 9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84" h="96255">
                  <a:moveTo>
                    <a:pt x="87235" y="0"/>
                  </a:moveTo>
                  <a:cubicBezTo>
                    <a:pt x="87235" y="0"/>
                    <a:pt x="107380" y="28192"/>
                    <a:pt x="203269" y="52357"/>
                  </a:cubicBezTo>
                  <a:cubicBezTo>
                    <a:pt x="224219" y="57592"/>
                    <a:pt x="247185" y="61217"/>
                    <a:pt x="247185" y="96256"/>
                  </a:cubicBezTo>
                  <a:lnTo>
                    <a:pt x="152504" y="96256"/>
                  </a:lnTo>
                  <a:lnTo>
                    <a:pt x="55809" y="79743"/>
                  </a:lnTo>
                  <a:lnTo>
                    <a:pt x="55809" y="96256"/>
                  </a:lnTo>
                  <a:lnTo>
                    <a:pt x="3433" y="96256"/>
                  </a:lnTo>
                  <a:cubicBezTo>
                    <a:pt x="3433" y="96256"/>
                    <a:pt x="-11072" y="10874"/>
                    <a:pt x="19549" y="0"/>
                  </a:cubicBezTo>
                  <a:lnTo>
                    <a:pt x="8723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41" name="Forme libre 440">
            <a:extLst>
              <a:ext uri="{FF2B5EF4-FFF2-40B4-BE49-F238E27FC236}">
                <a16:creationId xmlns:a16="http://schemas.microsoft.com/office/drawing/2014/main" xmlns="" id="{C1EF8DAD-2E37-C94E-8A18-BDC384232B0E}"/>
              </a:ext>
            </a:extLst>
          </p:cNvPr>
          <p:cNvSpPr/>
          <p:nvPr/>
        </p:nvSpPr>
        <p:spPr>
          <a:xfrm>
            <a:off x="3325162" y="2609348"/>
            <a:ext cx="829426" cy="734291"/>
          </a:xfrm>
          <a:custGeom>
            <a:avLst/>
            <a:gdLst>
              <a:gd name="connsiteX0" fmla="*/ 829426 w 829426"/>
              <a:gd name="connsiteY0" fmla="*/ 668664 h 734291"/>
              <a:gd name="connsiteX1" fmla="*/ 821368 w 829426"/>
              <a:gd name="connsiteY1" fmla="*/ 665442 h 734291"/>
              <a:gd name="connsiteX2" fmla="*/ 481727 w 829426"/>
              <a:gd name="connsiteY2" fmla="*/ 715382 h 734291"/>
              <a:gd name="connsiteX3" fmla="*/ 78429 w 829426"/>
              <a:gd name="connsiteY3" fmla="*/ 682357 h 734291"/>
              <a:gd name="connsiteX4" fmla="*/ 2282 w 829426"/>
              <a:gd name="connsiteY4" fmla="*/ 315055 h 734291"/>
              <a:gd name="connsiteX5" fmla="*/ 105826 w 829426"/>
              <a:gd name="connsiteY5" fmla="*/ 29510 h 734291"/>
              <a:gd name="connsiteX6" fmla="*/ 595747 w 829426"/>
              <a:gd name="connsiteY6" fmla="*/ 29913 h 734291"/>
              <a:gd name="connsiteX7" fmla="*/ 743207 w 829426"/>
              <a:gd name="connsiteY7" fmla="*/ 176512 h 734291"/>
              <a:gd name="connsiteX8" fmla="*/ 748041 w 829426"/>
              <a:gd name="connsiteY8" fmla="*/ 531329 h 734291"/>
              <a:gd name="connsiteX9" fmla="*/ 829426 w 829426"/>
              <a:gd name="connsiteY9" fmla="*/ 668664 h 73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426" h="734291">
                <a:moveTo>
                  <a:pt x="829426" y="668664"/>
                </a:moveTo>
                <a:lnTo>
                  <a:pt x="821368" y="665442"/>
                </a:lnTo>
                <a:cubicBezTo>
                  <a:pt x="712184" y="620335"/>
                  <a:pt x="594941" y="687190"/>
                  <a:pt x="481727" y="715382"/>
                </a:cubicBezTo>
                <a:cubicBezTo>
                  <a:pt x="351995" y="747602"/>
                  <a:pt x="175930" y="739950"/>
                  <a:pt x="78429" y="682357"/>
                </a:cubicBezTo>
                <a:cubicBezTo>
                  <a:pt x="11951" y="643291"/>
                  <a:pt x="1476" y="534148"/>
                  <a:pt x="2282" y="315055"/>
                </a:cubicBezTo>
                <a:cubicBezTo>
                  <a:pt x="2685" y="167651"/>
                  <a:pt x="-25518" y="73409"/>
                  <a:pt x="105826" y="29510"/>
                </a:cubicBezTo>
                <a:cubicBezTo>
                  <a:pt x="208564" y="-4723"/>
                  <a:pt x="404774" y="-14791"/>
                  <a:pt x="595747" y="29913"/>
                </a:cubicBezTo>
                <a:cubicBezTo>
                  <a:pt x="669074" y="47231"/>
                  <a:pt x="730717" y="88714"/>
                  <a:pt x="743207" y="176512"/>
                </a:cubicBezTo>
                <a:cubicBezTo>
                  <a:pt x="768992" y="359760"/>
                  <a:pt x="748041" y="531329"/>
                  <a:pt x="748041" y="531329"/>
                </a:cubicBezTo>
                <a:lnTo>
                  <a:pt x="829426" y="668664"/>
                </a:lnTo>
                <a:close/>
              </a:path>
            </a:pathLst>
          </a:custGeom>
          <a:solidFill>
            <a:srgbClr val="043C5E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42" name="Forme libre 441">
            <a:extLst>
              <a:ext uri="{FF2B5EF4-FFF2-40B4-BE49-F238E27FC236}">
                <a16:creationId xmlns:a16="http://schemas.microsoft.com/office/drawing/2014/main" xmlns="" id="{1824EDF4-E80A-A345-8D42-809C98948D17}"/>
              </a:ext>
            </a:extLst>
          </p:cNvPr>
          <p:cNvSpPr/>
          <p:nvPr/>
        </p:nvSpPr>
        <p:spPr>
          <a:xfrm>
            <a:off x="3967645" y="2407281"/>
            <a:ext cx="647856" cy="661707"/>
          </a:xfrm>
          <a:custGeom>
            <a:avLst/>
            <a:gdLst>
              <a:gd name="connsiteX0" fmla="*/ 323928 w 647856"/>
              <a:gd name="connsiteY0" fmla="*/ 0 h 661707"/>
              <a:gd name="connsiteX1" fmla="*/ 0 w 647856"/>
              <a:gd name="connsiteY1" fmla="*/ 323806 h 661707"/>
              <a:gd name="connsiteX2" fmla="*/ 58017 w 647856"/>
              <a:gd name="connsiteY2" fmla="*/ 503832 h 661707"/>
              <a:gd name="connsiteX3" fmla="*/ 22159 w 647856"/>
              <a:gd name="connsiteY3" fmla="*/ 660096 h 661707"/>
              <a:gd name="connsiteX4" fmla="*/ 323928 w 647856"/>
              <a:gd name="connsiteY4" fmla="*/ 661707 h 661707"/>
              <a:gd name="connsiteX5" fmla="*/ 647856 w 647856"/>
              <a:gd name="connsiteY5" fmla="*/ 324208 h 661707"/>
              <a:gd name="connsiteX6" fmla="*/ 323928 w 647856"/>
              <a:gd name="connsiteY6" fmla="*/ 0 h 6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856" h="661707">
                <a:moveTo>
                  <a:pt x="323928" y="0"/>
                </a:moveTo>
                <a:cubicBezTo>
                  <a:pt x="145042" y="0"/>
                  <a:pt x="0" y="144988"/>
                  <a:pt x="0" y="323806"/>
                </a:cubicBezTo>
                <a:cubicBezTo>
                  <a:pt x="0" y="390258"/>
                  <a:pt x="20145" y="428116"/>
                  <a:pt x="58017" y="503832"/>
                </a:cubicBezTo>
                <a:cubicBezTo>
                  <a:pt x="113214" y="613378"/>
                  <a:pt x="22159" y="660096"/>
                  <a:pt x="22159" y="660096"/>
                </a:cubicBezTo>
                <a:cubicBezTo>
                  <a:pt x="22159" y="660096"/>
                  <a:pt x="261479" y="661707"/>
                  <a:pt x="323928" y="661707"/>
                </a:cubicBezTo>
                <a:cubicBezTo>
                  <a:pt x="502814" y="661707"/>
                  <a:pt x="647856" y="503026"/>
                  <a:pt x="647856" y="324208"/>
                </a:cubicBezTo>
                <a:cubicBezTo>
                  <a:pt x="647856" y="144585"/>
                  <a:pt x="502814" y="0"/>
                  <a:pt x="323928" y="0"/>
                </a:cubicBezTo>
              </a:path>
            </a:pathLst>
          </a:custGeom>
          <a:solidFill>
            <a:srgbClr val="FFD248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43" name="Illustration">
            <a:extLst>
              <a:ext uri="{FF2B5EF4-FFF2-40B4-BE49-F238E27FC236}">
                <a16:creationId xmlns:a16="http://schemas.microsoft.com/office/drawing/2014/main" xmlns="" id="{D60B3858-87AA-0343-969F-10F314B7C844}"/>
              </a:ext>
            </a:extLst>
          </p:cNvPr>
          <p:cNvGrpSpPr/>
          <p:nvPr/>
        </p:nvGrpSpPr>
        <p:grpSpPr>
          <a:xfrm>
            <a:off x="660275" y="2114889"/>
            <a:ext cx="1907261" cy="1318947"/>
            <a:chOff x="660275" y="2114889"/>
            <a:chExt cx="1907261" cy="1318947"/>
          </a:xfrm>
        </p:grpSpPr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xmlns="" id="{08950D5A-038B-D641-83DA-7CFF536C08C2}"/>
                </a:ext>
              </a:extLst>
            </p:cNvPr>
            <p:cNvSpPr/>
            <p:nvPr/>
          </p:nvSpPr>
          <p:spPr>
            <a:xfrm>
              <a:off x="921408" y="2702548"/>
              <a:ext cx="685495" cy="685757"/>
            </a:xfrm>
            <a:custGeom>
              <a:avLst/>
              <a:gdLst>
                <a:gd name="connsiteX0" fmla="*/ 684866 w 685495"/>
                <a:gd name="connsiteY0" fmla="*/ 396242 h 685757"/>
                <a:gd name="connsiteX1" fmla="*/ 625640 w 685495"/>
                <a:gd name="connsiteY1" fmla="*/ 363217 h 685757"/>
                <a:gd name="connsiteX2" fmla="*/ 618388 w 685495"/>
                <a:gd name="connsiteY2" fmla="*/ 279850 h 685757"/>
                <a:gd name="connsiteX3" fmla="*/ 673182 w 685495"/>
                <a:gd name="connsiteY3" fmla="*/ 238367 h 685757"/>
                <a:gd name="connsiteX4" fmla="*/ 622820 w 685495"/>
                <a:gd name="connsiteY4" fmla="*/ 138889 h 685757"/>
                <a:gd name="connsiteX5" fmla="*/ 555939 w 685495"/>
                <a:gd name="connsiteY5" fmla="*/ 158221 h 685757"/>
                <a:gd name="connsiteX6" fmla="*/ 493087 w 685495"/>
                <a:gd name="connsiteY6" fmla="*/ 103851 h 685757"/>
                <a:gd name="connsiteX7" fmla="*/ 502757 w 685495"/>
                <a:gd name="connsiteY7" fmla="*/ 35384 h 685757"/>
                <a:gd name="connsiteX8" fmla="*/ 396795 w 685495"/>
                <a:gd name="connsiteY8" fmla="*/ 749 h 685757"/>
                <a:gd name="connsiteX9" fmla="*/ 363758 w 685495"/>
                <a:gd name="connsiteY9" fmla="*/ 59549 h 685757"/>
                <a:gd name="connsiteX10" fmla="*/ 278747 w 685495"/>
                <a:gd name="connsiteY10" fmla="*/ 64382 h 685757"/>
                <a:gd name="connsiteX11" fmla="*/ 238457 w 685495"/>
                <a:gd name="connsiteY11" fmla="*/ 12428 h 685757"/>
                <a:gd name="connsiteX12" fmla="*/ 138942 w 685495"/>
                <a:gd name="connsiteY12" fmla="*/ 62771 h 685757"/>
                <a:gd name="connsiteX13" fmla="*/ 155058 w 685495"/>
                <a:gd name="connsiteY13" fmla="*/ 123182 h 685757"/>
                <a:gd name="connsiteX14" fmla="*/ 95429 w 685495"/>
                <a:gd name="connsiteY14" fmla="*/ 189232 h 685757"/>
                <a:gd name="connsiteX15" fmla="*/ 35398 w 685495"/>
                <a:gd name="connsiteY15" fmla="*/ 182788 h 685757"/>
                <a:gd name="connsiteX16" fmla="*/ 749 w 685495"/>
                <a:gd name="connsiteY16" fmla="*/ 288710 h 685757"/>
                <a:gd name="connsiteX17" fmla="*/ 50305 w 685495"/>
                <a:gd name="connsiteY17" fmla="*/ 318513 h 685757"/>
                <a:gd name="connsiteX18" fmla="*/ 55945 w 685495"/>
                <a:gd name="connsiteY18" fmla="*/ 410741 h 685757"/>
                <a:gd name="connsiteX19" fmla="*/ 12433 w 685495"/>
                <a:gd name="connsiteY19" fmla="*/ 446988 h 685757"/>
                <a:gd name="connsiteX20" fmla="*/ 62795 w 685495"/>
                <a:gd name="connsiteY20" fmla="*/ 546466 h 685757"/>
                <a:gd name="connsiteX21" fmla="*/ 117186 w 685495"/>
                <a:gd name="connsiteY21" fmla="*/ 533175 h 685757"/>
                <a:gd name="connsiteX22" fmla="*/ 188095 w 685495"/>
                <a:gd name="connsiteY22" fmla="*/ 593989 h 685757"/>
                <a:gd name="connsiteX23" fmla="*/ 182858 w 685495"/>
                <a:gd name="connsiteY23" fmla="*/ 650373 h 685757"/>
                <a:gd name="connsiteX24" fmla="*/ 288819 w 685495"/>
                <a:gd name="connsiteY24" fmla="*/ 685009 h 685757"/>
                <a:gd name="connsiteX25" fmla="*/ 318633 w 685495"/>
                <a:gd name="connsiteY25" fmla="*/ 635069 h 685757"/>
                <a:gd name="connsiteX26" fmla="*/ 409285 w 685495"/>
                <a:gd name="connsiteY26" fmla="*/ 626612 h 685757"/>
                <a:gd name="connsiteX27" fmla="*/ 447157 w 685495"/>
                <a:gd name="connsiteY27" fmla="*/ 673330 h 685757"/>
                <a:gd name="connsiteX28" fmla="*/ 546672 w 685495"/>
                <a:gd name="connsiteY28" fmla="*/ 622987 h 685757"/>
                <a:gd name="connsiteX29" fmla="*/ 530154 w 685495"/>
                <a:gd name="connsiteY29" fmla="*/ 562173 h 685757"/>
                <a:gd name="connsiteX30" fmla="*/ 585350 w 685495"/>
                <a:gd name="connsiteY30" fmla="*/ 494915 h 685757"/>
                <a:gd name="connsiteX31" fmla="*/ 649814 w 685495"/>
                <a:gd name="connsiteY31" fmla="*/ 502969 h 685757"/>
                <a:gd name="connsiteX32" fmla="*/ 684866 w 685495"/>
                <a:gd name="connsiteY32" fmla="*/ 396242 h 685757"/>
                <a:gd name="connsiteX33" fmla="*/ 296877 w 685495"/>
                <a:gd name="connsiteY33" fmla="*/ 469139 h 685757"/>
                <a:gd name="connsiteX34" fmla="*/ 214686 w 685495"/>
                <a:gd name="connsiteY34" fmla="*/ 306431 h 685757"/>
                <a:gd name="connsiteX35" fmla="*/ 377456 w 685495"/>
                <a:gd name="connsiteY35" fmla="*/ 224271 h 685757"/>
                <a:gd name="connsiteX36" fmla="*/ 459647 w 685495"/>
                <a:gd name="connsiteY36" fmla="*/ 386979 h 685757"/>
                <a:gd name="connsiteX37" fmla="*/ 296877 w 685495"/>
                <a:gd name="connsiteY37" fmla="*/ 469139 h 68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5495" h="685757">
                  <a:moveTo>
                    <a:pt x="684866" y="396242"/>
                  </a:moveTo>
                  <a:cubicBezTo>
                    <a:pt x="682448" y="388993"/>
                    <a:pt x="656663" y="374092"/>
                    <a:pt x="625640" y="363217"/>
                  </a:cubicBezTo>
                  <a:cubicBezTo>
                    <a:pt x="627251" y="334623"/>
                    <a:pt x="624834" y="306833"/>
                    <a:pt x="618388" y="279850"/>
                  </a:cubicBezTo>
                  <a:cubicBezTo>
                    <a:pt x="644576" y="267767"/>
                    <a:pt x="671167" y="252463"/>
                    <a:pt x="673182" y="238367"/>
                  </a:cubicBezTo>
                  <a:cubicBezTo>
                    <a:pt x="677613" y="209772"/>
                    <a:pt x="634101" y="144125"/>
                    <a:pt x="622820" y="138889"/>
                  </a:cubicBezTo>
                  <a:cubicBezTo>
                    <a:pt x="615568" y="135668"/>
                    <a:pt x="586156" y="143320"/>
                    <a:pt x="555939" y="158221"/>
                  </a:cubicBezTo>
                  <a:cubicBezTo>
                    <a:pt x="537809" y="137278"/>
                    <a:pt x="516858" y="119155"/>
                    <a:pt x="493087" y="103851"/>
                  </a:cubicBezTo>
                  <a:cubicBezTo>
                    <a:pt x="503160" y="76867"/>
                    <a:pt x="511218" y="47064"/>
                    <a:pt x="502757" y="35384"/>
                  </a:cubicBezTo>
                  <a:cubicBezTo>
                    <a:pt x="485432" y="12025"/>
                    <a:pt x="408479" y="-3682"/>
                    <a:pt x="396795" y="749"/>
                  </a:cubicBezTo>
                  <a:cubicBezTo>
                    <a:pt x="389543" y="3165"/>
                    <a:pt x="374636" y="28538"/>
                    <a:pt x="363758" y="59549"/>
                  </a:cubicBezTo>
                  <a:cubicBezTo>
                    <a:pt x="335152" y="56730"/>
                    <a:pt x="306547" y="58744"/>
                    <a:pt x="278747" y="64382"/>
                  </a:cubicBezTo>
                  <a:cubicBezTo>
                    <a:pt x="267063" y="39009"/>
                    <a:pt x="252156" y="14442"/>
                    <a:pt x="238457" y="12428"/>
                  </a:cubicBezTo>
                  <a:cubicBezTo>
                    <a:pt x="209852" y="7998"/>
                    <a:pt x="144180" y="51494"/>
                    <a:pt x="138942" y="62771"/>
                  </a:cubicBezTo>
                  <a:cubicBezTo>
                    <a:pt x="135719" y="69215"/>
                    <a:pt x="142165" y="95393"/>
                    <a:pt x="155058" y="123182"/>
                  </a:cubicBezTo>
                  <a:cubicBezTo>
                    <a:pt x="132093" y="141709"/>
                    <a:pt x="111948" y="163860"/>
                    <a:pt x="95429" y="189232"/>
                  </a:cubicBezTo>
                  <a:cubicBezTo>
                    <a:pt x="70853" y="180775"/>
                    <a:pt x="45470" y="175136"/>
                    <a:pt x="35398" y="182788"/>
                  </a:cubicBezTo>
                  <a:cubicBezTo>
                    <a:pt x="12030" y="199704"/>
                    <a:pt x="-3683" y="277030"/>
                    <a:pt x="749" y="288710"/>
                  </a:cubicBezTo>
                  <a:cubicBezTo>
                    <a:pt x="3166" y="295154"/>
                    <a:pt x="23714" y="308042"/>
                    <a:pt x="50305" y="318513"/>
                  </a:cubicBezTo>
                  <a:cubicBezTo>
                    <a:pt x="47082" y="349927"/>
                    <a:pt x="49096" y="380938"/>
                    <a:pt x="55945" y="410741"/>
                  </a:cubicBezTo>
                  <a:cubicBezTo>
                    <a:pt x="33786" y="421615"/>
                    <a:pt x="14044" y="434906"/>
                    <a:pt x="12433" y="446988"/>
                  </a:cubicBezTo>
                  <a:cubicBezTo>
                    <a:pt x="8001" y="475583"/>
                    <a:pt x="51514" y="541230"/>
                    <a:pt x="62795" y="546466"/>
                  </a:cubicBezTo>
                  <a:cubicBezTo>
                    <a:pt x="68838" y="549285"/>
                    <a:pt x="91803" y="544049"/>
                    <a:pt x="117186" y="533175"/>
                  </a:cubicBezTo>
                  <a:cubicBezTo>
                    <a:pt x="136928" y="556937"/>
                    <a:pt x="161101" y="577477"/>
                    <a:pt x="188095" y="593989"/>
                  </a:cubicBezTo>
                  <a:cubicBezTo>
                    <a:pt x="180440" y="617349"/>
                    <a:pt x="175605" y="640305"/>
                    <a:pt x="182858" y="650373"/>
                  </a:cubicBezTo>
                  <a:cubicBezTo>
                    <a:pt x="199779" y="673733"/>
                    <a:pt x="277135" y="689440"/>
                    <a:pt x="288819" y="685009"/>
                  </a:cubicBezTo>
                  <a:cubicBezTo>
                    <a:pt x="295265" y="682593"/>
                    <a:pt x="308158" y="662053"/>
                    <a:pt x="318633" y="635069"/>
                  </a:cubicBezTo>
                  <a:cubicBezTo>
                    <a:pt x="349656" y="637083"/>
                    <a:pt x="380276" y="633861"/>
                    <a:pt x="409285" y="626612"/>
                  </a:cubicBezTo>
                  <a:cubicBezTo>
                    <a:pt x="420566" y="649971"/>
                    <a:pt x="434264" y="671316"/>
                    <a:pt x="447157" y="673330"/>
                  </a:cubicBezTo>
                  <a:cubicBezTo>
                    <a:pt x="475763" y="677760"/>
                    <a:pt x="541435" y="634264"/>
                    <a:pt x="546672" y="622987"/>
                  </a:cubicBezTo>
                  <a:cubicBezTo>
                    <a:pt x="549896" y="616543"/>
                    <a:pt x="543449" y="589962"/>
                    <a:pt x="530154" y="562173"/>
                  </a:cubicBezTo>
                  <a:cubicBezTo>
                    <a:pt x="551507" y="542841"/>
                    <a:pt x="570443" y="520287"/>
                    <a:pt x="585350" y="494915"/>
                  </a:cubicBezTo>
                  <a:cubicBezTo>
                    <a:pt x="611539" y="504178"/>
                    <a:pt x="638936" y="511024"/>
                    <a:pt x="649814" y="502969"/>
                  </a:cubicBezTo>
                  <a:cubicBezTo>
                    <a:pt x="673182" y="485249"/>
                    <a:pt x="688895" y="407922"/>
                    <a:pt x="684866" y="396242"/>
                  </a:cubicBezTo>
                  <a:moveTo>
                    <a:pt x="296877" y="469139"/>
                  </a:moveTo>
                  <a:cubicBezTo>
                    <a:pt x="229191" y="446988"/>
                    <a:pt x="192124" y="374092"/>
                    <a:pt x="214686" y="306431"/>
                  </a:cubicBezTo>
                  <a:cubicBezTo>
                    <a:pt x="236846" y="238770"/>
                    <a:pt x="309770" y="201717"/>
                    <a:pt x="377456" y="224271"/>
                  </a:cubicBezTo>
                  <a:cubicBezTo>
                    <a:pt x="445143" y="246422"/>
                    <a:pt x="482209" y="319318"/>
                    <a:pt x="459647" y="386979"/>
                  </a:cubicBezTo>
                  <a:cubicBezTo>
                    <a:pt x="437488" y="454640"/>
                    <a:pt x="364564" y="491693"/>
                    <a:pt x="296877" y="469139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xmlns="" id="{EB7CFFBE-94CF-A547-822D-33C6701095F0}"/>
                </a:ext>
              </a:extLst>
            </p:cNvPr>
            <p:cNvSpPr/>
            <p:nvPr/>
          </p:nvSpPr>
          <p:spPr>
            <a:xfrm>
              <a:off x="1076611" y="2862929"/>
              <a:ext cx="367552" cy="367566"/>
            </a:xfrm>
            <a:custGeom>
              <a:avLst/>
              <a:gdLst>
                <a:gd name="connsiteX0" fmla="*/ 126363 w 367552"/>
                <a:gd name="connsiteY0" fmla="*/ 358296 h 367566"/>
                <a:gd name="connsiteX1" fmla="*/ 9121 w 367552"/>
                <a:gd name="connsiteY1" fmla="*/ 126316 h 367566"/>
                <a:gd name="connsiteX2" fmla="*/ 241189 w 367552"/>
                <a:gd name="connsiteY2" fmla="*/ 9117 h 367566"/>
                <a:gd name="connsiteX3" fmla="*/ 358431 w 367552"/>
                <a:gd name="connsiteY3" fmla="*/ 241097 h 367566"/>
                <a:gd name="connsiteX4" fmla="*/ 126363 w 367552"/>
                <a:gd name="connsiteY4" fmla="*/ 358296 h 367566"/>
                <a:gd name="connsiteX5" fmla="*/ 240383 w 367552"/>
                <a:gd name="connsiteY5" fmla="*/ 11937 h 367566"/>
                <a:gd name="connsiteX6" fmla="*/ 11941 w 367552"/>
                <a:gd name="connsiteY6" fmla="*/ 127524 h 367566"/>
                <a:gd name="connsiteX7" fmla="*/ 127572 w 367552"/>
                <a:gd name="connsiteY7" fmla="*/ 355879 h 367566"/>
                <a:gd name="connsiteX8" fmla="*/ 356014 w 367552"/>
                <a:gd name="connsiteY8" fmla="*/ 240292 h 367566"/>
                <a:gd name="connsiteX9" fmla="*/ 240383 w 367552"/>
                <a:gd name="connsiteY9" fmla="*/ 11937 h 3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552" h="367566">
                  <a:moveTo>
                    <a:pt x="126363" y="358296"/>
                  </a:moveTo>
                  <a:cubicBezTo>
                    <a:pt x="30071" y="326882"/>
                    <a:pt x="-22305" y="222571"/>
                    <a:pt x="9121" y="126316"/>
                  </a:cubicBezTo>
                  <a:cubicBezTo>
                    <a:pt x="40950" y="30060"/>
                    <a:pt x="144897" y="-22297"/>
                    <a:pt x="241189" y="9117"/>
                  </a:cubicBezTo>
                  <a:cubicBezTo>
                    <a:pt x="337481" y="40531"/>
                    <a:pt x="389857" y="144842"/>
                    <a:pt x="358431" y="241097"/>
                  </a:cubicBezTo>
                  <a:cubicBezTo>
                    <a:pt x="326603" y="337353"/>
                    <a:pt x="222655" y="390113"/>
                    <a:pt x="126363" y="358296"/>
                  </a:cubicBezTo>
                  <a:moveTo>
                    <a:pt x="240383" y="11937"/>
                  </a:moveTo>
                  <a:cubicBezTo>
                    <a:pt x="145702" y="-19075"/>
                    <a:pt x="42964" y="32476"/>
                    <a:pt x="11941" y="127524"/>
                  </a:cubicBezTo>
                  <a:cubicBezTo>
                    <a:pt x="-19082" y="222169"/>
                    <a:pt x="32489" y="324868"/>
                    <a:pt x="127572" y="355879"/>
                  </a:cubicBezTo>
                  <a:cubicBezTo>
                    <a:pt x="222253" y="386891"/>
                    <a:pt x="324991" y="335339"/>
                    <a:pt x="356014" y="240292"/>
                  </a:cubicBezTo>
                  <a:cubicBezTo>
                    <a:pt x="387037" y="145647"/>
                    <a:pt x="335466" y="42948"/>
                    <a:pt x="240383" y="11937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xmlns="" id="{8EFA8168-CF21-4D42-A937-7524D8B175BB}"/>
                </a:ext>
              </a:extLst>
            </p:cNvPr>
            <p:cNvSpPr/>
            <p:nvPr/>
          </p:nvSpPr>
          <p:spPr>
            <a:xfrm>
              <a:off x="999916" y="3076237"/>
              <a:ext cx="524972" cy="240923"/>
            </a:xfrm>
            <a:custGeom>
              <a:avLst/>
              <a:gdLst>
                <a:gd name="connsiteX0" fmla="*/ 524973 w 524972"/>
                <a:gd name="connsiteY0" fmla="*/ 1611 h 240923"/>
                <a:gd name="connsiteX1" fmla="*/ 521750 w 524972"/>
                <a:gd name="connsiteY1" fmla="*/ 0 h 240923"/>
                <a:gd name="connsiteX2" fmla="*/ 510066 w 524972"/>
                <a:gd name="connsiteY2" fmla="*/ 55981 h 240923"/>
                <a:gd name="connsiteX3" fmla="*/ 177677 w 524972"/>
                <a:gd name="connsiteY3" fmla="*/ 223925 h 240923"/>
                <a:gd name="connsiteX4" fmla="*/ 3626 w 524972"/>
                <a:gd name="connsiteY4" fmla="*/ 33830 h 240923"/>
                <a:gd name="connsiteX5" fmla="*/ 3626 w 524972"/>
                <a:gd name="connsiteY5" fmla="*/ 33830 h 240923"/>
                <a:gd name="connsiteX6" fmla="*/ 0 w 524972"/>
                <a:gd name="connsiteY6" fmla="*/ 33428 h 240923"/>
                <a:gd name="connsiteX7" fmla="*/ 176871 w 524972"/>
                <a:gd name="connsiteY7" fmla="*/ 227550 h 240923"/>
                <a:gd name="connsiteX8" fmla="*/ 513692 w 524972"/>
                <a:gd name="connsiteY8" fmla="*/ 57592 h 240923"/>
                <a:gd name="connsiteX9" fmla="*/ 524973 w 524972"/>
                <a:gd name="connsiteY9" fmla="*/ 1611 h 24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972" h="240923">
                  <a:moveTo>
                    <a:pt x="524973" y="1611"/>
                  </a:moveTo>
                  <a:cubicBezTo>
                    <a:pt x="523764" y="1208"/>
                    <a:pt x="522958" y="403"/>
                    <a:pt x="521750" y="0"/>
                  </a:cubicBezTo>
                  <a:cubicBezTo>
                    <a:pt x="519735" y="18929"/>
                    <a:pt x="516109" y="37455"/>
                    <a:pt x="510066" y="55981"/>
                  </a:cubicBezTo>
                  <a:cubicBezTo>
                    <a:pt x="464539" y="194122"/>
                    <a:pt x="315467" y="269435"/>
                    <a:pt x="177677" y="223925"/>
                  </a:cubicBezTo>
                  <a:cubicBezTo>
                    <a:pt x="87428" y="194122"/>
                    <a:pt x="23771" y="120017"/>
                    <a:pt x="3626" y="33830"/>
                  </a:cubicBezTo>
                  <a:cubicBezTo>
                    <a:pt x="3626" y="33830"/>
                    <a:pt x="3626" y="33830"/>
                    <a:pt x="3626" y="33830"/>
                  </a:cubicBezTo>
                  <a:cubicBezTo>
                    <a:pt x="2417" y="33830"/>
                    <a:pt x="1209" y="33428"/>
                    <a:pt x="0" y="33428"/>
                  </a:cubicBezTo>
                  <a:cubicBezTo>
                    <a:pt x="20145" y="121628"/>
                    <a:pt x="84608" y="197344"/>
                    <a:pt x="176871" y="227550"/>
                  </a:cubicBezTo>
                  <a:cubicBezTo>
                    <a:pt x="316676" y="273463"/>
                    <a:pt x="467762" y="197344"/>
                    <a:pt x="513692" y="57592"/>
                  </a:cubicBezTo>
                  <a:cubicBezTo>
                    <a:pt x="518930" y="38663"/>
                    <a:pt x="522958" y="20137"/>
                    <a:pt x="524973" y="1611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xmlns="" id="{0B11D9CC-7499-2A46-8107-B1891D1DA72E}"/>
                </a:ext>
              </a:extLst>
            </p:cNvPr>
            <p:cNvSpPr/>
            <p:nvPr/>
          </p:nvSpPr>
          <p:spPr>
            <a:xfrm>
              <a:off x="1171146" y="2783503"/>
              <a:ext cx="174050" cy="18465"/>
            </a:xfrm>
            <a:custGeom>
              <a:avLst/>
              <a:gdLst>
                <a:gd name="connsiteX0" fmla="*/ 403 w 174050"/>
                <a:gd name="connsiteY0" fmla="*/ 18466 h 18465"/>
                <a:gd name="connsiteX1" fmla="*/ 170828 w 174050"/>
                <a:gd name="connsiteY1" fmla="*/ 16452 h 18465"/>
                <a:gd name="connsiteX2" fmla="*/ 174051 w 174050"/>
                <a:gd name="connsiteY2" fmla="*/ 17660 h 18465"/>
                <a:gd name="connsiteX3" fmla="*/ 174051 w 174050"/>
                <a:gd name="connsiteY3" fmla="*/ 14035 h 18465"/>
                <a:gd name="connsiteX4" fmla="*/ 171634 w 174050"/>
                <a:gd name="connsiteY4" fmla="*/ 13230 h 18465"/>
                <a:gd name="connsiteX5" fmla="*/ 0 w 174050"/>
                <a:gd name="connsiteY5" fmla="*/ 15244 h 18465"/>
                <a:gd name="connsiteX6" fmla="*/ 403 w 174050"/>
                <a:gd name="connsiteY6" fmla="*/ 18466 h 1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50" h="18465">
                  <a:moveTo>
                    <a:pt x="403" y="18466"/>
                  </a:moveTo>
                  <a:cubicBezTo>
                    <a:pt x="53585" y="-463"/>
                    <a:pt x="113214" y="-2477"/>
                    <a:pt x="170828" y="16452"/>
                  </a:cubicBezTo>
                  <a:cubicBezTo>
                    <a:pt x="172036" y="16855"/>
                    <a:pt x="173245" y="17257"/>
                    <a:pt x="174051" y="17660"/>
                  </a:cubicBezTo>
                  <a:cubicBezTo>
                    <a:pt x="174051" y="16452"/>
                    <a:pt x="174051" y="15244"/>
                    <a:pt x="174051" y="14035"/>
                  </a:cubicBezTo>
                  <a:cubicBezTo>
                    <a:pt x="173245" y="13633"/>
                    <a:pt x="172439" y="13633"/>
                    <a:pt x="171634" y="13230"/>
                  </a:cubicBezTo>
                  <a:cubicBezTo>
                    <a:pt x="113617" y="-5699"/>
                    <a:pt x="53585" y="-3685"/>
                    <a:pt x="0" y="15244"/>
                  </a:cubicBezTo>
                  <a:cubicBezTo>
                    <a:pt x="0" y="16049"/>
                    <a:pt x="0" y="17257"/>
                    <a:pt x="403" y="1846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xmlns="" id="{B2DA5D15-D8D0-3946-929E-CD3BB011529D}"/>
                </a:ext>
              </a:extLst>
            </p:cNvPr>
            <p:cNvSpPr/>
            <p:nvPr/>
          </p:nvSpPr>
          <p:spPr>
            <a:xfrm>
              <a:off x="1881951" y="2784748"/>
              <a:ext cx="411703" cy="411812"/>
            </a:xfrm>
            <a:custGeom>
              <a:avLst/>
              <a:gdLst>
                <a:gd name="connsiteX0" fmla="*/ 410857 w 411703"/>
                <a:gd name="connsiteY0" fmla="*/ 223023 h 411812"/>
                <a:gd name="connsiteX1" fmla="*/ 374193 w 411703"/>
                <a:gd name="connsiteY1" fmla="*/ 206108 h 411812"/>
                <a:gd name="connsiteX2" fmla="*/ 366135 w 411703"/>
                <a:gd name="connsiteY2" fmla="*/ 156973 h 411812"/>
                <a:gd name="connsiteX3" fmla="*/ 396755 w 411703"/>
                <a:gd name="connsiteY3" fmla="*/ 129989 h 411812"/>
                <a:gd name="connsiteX4" fmla="*/ 362912 w 411703"/>
                <a:gd name="connsiteY4" fmla="*/ 73202 h 411812"/>
                <a:gd name="connsiteX5" fmla="*/ 324234 w 411703"/>
                <a:gd name="connsiteY5" fmla="*/ 87298 h 411812"/>
                <a:gd name="connsiteX6" fmla="*/ 284750 w 411703"/>
                <a:gd name="connsiteY6" fmla="*/ 57898 h 411812"/>
                <a:gd name="connsiteX7" fmla="*/ 287570 w 411703"/>
                <a:gd name="connsiteY7" fmla="*/ 16818 h 411812"/>
                <a:gd name="connsiteX8" fmla="*/ 223107 w 411703"/>
                <a:gd name="connsiteY8" fmla="*/ 709 h 411812"/>
                <a:gd name="connsiteX9" fmla="*/ 206186 w 411703"/>
                <a:gd name="connsiteY9" fmla="*/ 36955 h 411812"/>
                <a:gd name="connsiteX10" fmla="*/ 156226 w 411703"/>
                <a:gd name="connsiteY10" fmla="*/ 43399 h 411812"/>
                <a:gd name="connsiteX11" fmla="*/ 130038 w 411703"/>
                <a:gd name="connsiteY11" fmla="*/ 14402 h 411812"/>
                <a:gd name="connsiteX12" fmla="*/ 73230 w 411703"/>
                <a:gd name="connsiteY12" fmla="*/ 48635 h 411812"/>
                <a:gd name="connsiteX13" fmla="*/ 85317 w 411703"/>
                <a:gd name="connsiteY13" fmla="*/ 83674 h 411812"/>
                <a:gd name="connsiteX14" fmla="*/ 52682 w 411703"/>
                <a:gd name="connsiteY14" fmla="*/ 125559 h 411812"/>
                <a:gd name="connsiteX15" fmla="*/ 16825 w 411703"/>
                <a:gd name="connsiteY15" fmla="*/ 124351 h 411812"/>
                <a:gd name="connsiteX16" fmla="*/ 709 w 411703"/>
                <a:gd name="connsiteY16" fmla="*/ 188790 h 411812"/>
                <a:gd name="connsiteX17" fmla="*/ 31329 w 411703"/>
                <a:gd name="connsiteY17" fmla="*/ 204094 h 411812"/>
                <a:gd name="connsiteX18" fmla="*/ 38581 w 411703"/>
                <a:gd name="connsiteY18" fmla="*/ 258464 h 411812"/>
                <a:gd name="connsiteX19" fmla="*/ 14407 w 411703"/>
                <a:gd name="connsiteY19" fmla="*/ 281823 h 411812"/>
                <a:gd name="connsiteX20" fmla="*/ 48251 w 411703"/>
                <a:gd name="connsiteY20" fmla="*/ 338610 h 411812"/>
                <a:gd name="connsiteX21" fmla="*/ 79676 w 411703"/>
                <a:gd name="connsiteY21" fmla="*/ 328542 h 411812"/>
                <a:gd name="connsiteX22" fmla="*/ 124398 w 411703"/>
                <a:gd name="connsiteY22" fmla="*/ 361567 h 411812"/>
                <a:gd name="connsiteX23" fmla="*/ 123592 w 411703"/>
                <a:gd name="connsiteY23" fmla="*/ 394994 h 411812"/>
                <a:gd name="connsiteX24" fmla="*/ 188055 w 411703"/>
                <a:gd name="connsiteY24" fmla="*/ 411104 h 411812"/>
                <a:gd name="connsiteX25" fmla="*/ 203365 w 411703"/>
                <a:gd name="connsiteY25" fmla="*/ 380093 h 411812"/>
                <a:gd name="connsiteX26" fmla="*/ 256950 w 411703"/>
                <a:gd name="connsiteY26" fmla="*/ 371232 h 411812"/>
                <a:gd name="connsiteX27" fmla="*/ 281124 w 411703"/>
                <a:gd name="connsiteY27" fmla="*/ 397411 h 411812"/>
                <a:gd name="connsiteX28" fmla="*/ 337932 w 411703"/>
                <a:gd name="connsiteY28" fmla="*/ 363580 h 411812"/>
                <a:gd name="connsiteX29" fmla="*/ 325443 w 411703"/>
                <a:gd name="connsiteY29" fmla="*/ 328139 h 411812"/>
                <a:gd name="connsiteX30" fmla="*/ 355257 w 411703"/>
                <a:gd name="connsiteY30" fmla="*/ 285851 h 411812"/>
                <a:gd name="connsiteX31" fmla="*/ 393935 w 411703"/>
                <a:gd name="connsiteY31" fmla="*/ 287865 h 411812"/>
                <a:gd name="connsiteX32" fmla="*/ 410857 w 411703"/>
                <a:gd name="connsiteY32" fmla="*/ 223023 h 411812"/>
                <a:gd name="connsiteX33" fmla="*/ 184429 w 411703"/>
                <a:gd name="connsiteY33" fmla="*/ 282629 h 411812"/>
                <a:gd name="connsiteX34" fmla="*/ 128830 w 411703"/>
                <a:gd name="connsiteY34" fmla="*/ 189595 h 411812"/>
                <a:gd name="connsiteX35" fmla="*/ 221899 w 411703"/>
                <a:gd name="connsiteY35" fmla="*/ 134017 h 411812"/>
                <a:gd name="connsiteX36" fmla="*/ 277498 w 411703"/>
                <a:gd name="connsiteY36" fmla="*/ 227050 h 411812"/>
                <a:gd name="connsiteX37" fmla="*/ 184429 w 411703"/>
                <a:gd name="connsiteY37" fmla="*/ 282629 h 4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1703" h="411812">
                  <a:moveTo>
                    <a:pt x="410857" y="223023"/>
                  </a:moveTo>
                  <a:cubicBezTo>
                    <a:pt x="408842" y="218995"/>
                    <a:pt x="393129" y="210941"/>
                    <a:pt x="374193" y="206108"/>
                  </a:cubicBezTo>
                  <a:cubicBezTo>
                    <a:pt x="373790" y="189193"/>
                    <a:pt x="371373" y="172680"/>
                    <a:pt x="366135" y="156973"/>
                  </a:cubicBezTo>
                  <a:cubicBezTo>
                    <a:pt x="381042" y="148918"/>
                    <a:pt x="396352" y="138447"/>
                    <a:pt x="396755" y="129989"/>
                  </a:cubicBezTo>
                  <a:cubicBezTo>
                    <a:pt x="398367" y="112671"/>
                    <a:pt x="369358" y="75619"/>
                    <a:pt x="362912" y="73202"/>
                  </a:cubicBezTo>
                  <a:cubicBezTo>
                    <a:pt x="358480" y="71591"/>
                    <a:pt x="341558" y="77230"/>
                    <a:pt x="324234" y="87298"/>
                  </a:cubicBezTo>
                  <a:cubicBezTo>
                    <a:pt x="312550" y="75619"/>
                    <a:pt x="299657" y="65550"/>
                    <a:pt x="284750" y="57898"/>
                  </a:cubicBezTo>
                  <a:cubicBezTo>
                    <a:pt x="289585" y="41386"/>
                    <a:pt x="292808" y="23665"/>
                    <a:pt x="287570" y="16818"/>
                  </a:cubicBezTo>
                  <a:cubicBezTo>
                    <a:pt x="276289" y="3528"/>
                    <a:pt x="229956" y="-2111"/>
                    <a:pt x="223107" y="709"/>
                  </a:cubicBezTo>
                  <a:cubicBezTo>
                    <a:pt x="219078" y="2722"/>
                    <a:pt x="211020" y="18027"/>
                    <a:pt x="206186" y="36955"/>
                  </a:cubicBezTo>
                  <a:cubicBezTo>
                    <a:pt x="188861" y="36553"/>
                    <a:pt x="172342" y="38969"/>
                    <a:pt x="156226" y="43399"/>
                  </a:cubicBezTo>
                  <a:cubicBezTo>
                    <a:pt x="148169" y="28901"/>
                    <a:pt x="138499" y="14805"/>
                    <a:pt x="130038" y="14402"/>
                  </a:cubicBezTo>
                  <a:cubicBezTo>
                    <a:pt x="112714" y="12791"/>
                    <a:pt x="75647" y="41788"/>
                    <a:pt x="73230" y="48635"/>
                  </a:cubicBezTo>
                  <a:cubicBezTo>
                    <a:pt x="71618" y="52662"/>
                    <a:pt x="76453" y="67967"/>
                    <a:pt x="85317" y="83674"/>
                  </a:cubicBezTo>
                  <a:cubicBezTo>
                    <a:pt x="72424" y="95756"/>
                    <a:pt x="61546" y="109449"/>
                    <a:pt x="52682" y="125559"/>
                  </a:cubicBezTo>
                  <a:cubicBezTo>
                    <a:pt x="37775" y="121532"/>
                    <a:pt x="22465" y="119115"/>
                    <a:pt x="16825" y="124351"/>
                  </a:cubicBezTo>
                  <a:cubicBezTo>
                    <a:pt x="3529" y="135628"/>
                    <a:pt x="-2111" y="181943"/>
                    <a:pt x="709" y="188790"/>
                  </a:cubicBezTo>
                  <a:cubicBezTo>
                    <a:pt x="2320" y="192414"/>
                    <a:pt x="15213" y="199261"/>
                    <a:pt x="31329" y="204094"/>
                  </a:cubicBezTo>
                  <a:cubicBezTo>
                    <a:pt x="30926" y="222620"/>
                    <a:pt x="33343" y="241146"/>
                    <a:pt x="38581" y="258464"/>
                  </a:cubicBezTo>
                  <a:cubicBezTo>
                    <a:pt x="26091" y="266116"/>
                    <a:pt x="14810" y="274574"/>
                    <a:pt x="14407" y="281823"/>
                  </a:cubicBezTo>
                  <a:cubicBezTo>
                    <a:pt x="12796" y="299141"/>
                    <a:pt x="41804" y="336194"/>
                    <a:pt x="48251" y="338610"/>
                  </a:cubicBezTo>
                  <a:cubicBezTo>
                    <a:pt x="51877" y="340221"/>
                    <a:pt x="65172" y="335791"/>
                    <a:pt x="79676" y="328542"/>
                  </a:cubicBezTo>
                  <a:cubicBezTo>
                    <a:pt x="92569" y="341832"/>
                    <a:pt x="107476" y="352706"/>
                    <a:pt x="124398" y="361567"/>
                  </a:cubicBezTo>
                  <a:cubicBezTo>
                    <a:pt x="120772" y="375663"/>
                    <a:pt x="119160" y="389759"/>
                    <a:pt x="123592" y="394994"/>
                  </a:cubicBezTo>
                  <a:cubicBezTo>
                    <a:pt x="134873" y="408285"/>
                    <a:pt x="181206" y="413923"/>
                    <a:pt x="188055" y="411104"/>
                  </a:cubicBezTo>
                  <a:cubicBezTo>
                    <a:pt x="191681" y="409493"/>
                    <a:pt x="198531" y="396605"/>
                    <a:pt x="203365" y="380093"/>
                  </a:cubicBezTo>
                  <a:cubicBezTo>
                    <a:pt x="221899" y="380093"/>
                    <a:pt x="239626" y="376871"/>
                    <a:pt x="256950" y="371232"/>
                  </a:cubicBezTo>
                  <a:cubicBezTo>
                    <a:pt x="264606" y="384523"/>
                    <a:pt x="273872" y="396605"/>
                    <a:pt x="281124" y="397411"/>
                  </a:cubicBezTo>
                  <a:cubicBezTo>
                    <a:pt x="298449" y="399022"/>
                    <a:pt x="335515" y="370024"/>
                    <a:pt x="337932" y="363580"/>
                  </a:cubicBezTo>
                  <a:cubicBezTo>
                    <a:pt x="339544" y="359553"/>
                    <a:pt x="334709" y="344249"/>
                    <a:pt x="325443" y="328139"/>
                  </a:cubicBezTo>
                  <a:cubicBezTo>
                    <a:pt x="337530" y="316057"/>
                    <a:pt x="347602" y="301558"/>
                    <a:pt x="355257" y="285851"/>
                  </a:cubicBezTo>
                  <a:cubicBezTo>
                    <a:pt x="370970" y="290281"/>
                    <a:pt x="387489" y="293100"/>
                    <a:pt x="393935" y="287865"/>
                  </a:cubicBezTo>
                  <a:cubicBezTo>
                    <a:pt x="408036" y="276185"/>
                    <a:pt x="414080" y="229869"/>
                    <a:pt x="410857" y="223023"/>
                  </a:cubicBezTo>
                  <a:moveTo>
                    <a:pt x="184429" y="282629"/>
                  </a:moveTo>
                  <a:cubicBezTo>
                    <a:pt x="143334" y="272158"/>
                    <a:pt x="118354" y="230675"/>
                    <a:pt x="128830" y="189595"/>
                  </a:cubicBezTo>
                  <a:cubicBezTo>
                    <a:pt x="139305" y="148515"/>
                    <a:pt x="180803" y="123545"/>
                    <a:pt x="221899" y="134017"/>
                  </a:cubicBezTo>
                  <a:cubicBezTo>
                    <a:pt x="262994" y="144488"/>
                    <a:pt x="287973" y="185970"/>
                    <a:pt x="277498" y="227050"/>
                  </a:cubicBezTo>
                  <a:cubicBezTo>
                    <a:pt x="267023" y="268130"/>
                    <a:pt x="225525" y="293100"/>
                    <a:pt x="184429" y="282629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xmlns="" id="{685BF047-775A-694F-8F6C-9F07C96D2366}"/>
                </a:ext>
              </a:extLst>
            </p:cNvPr>
            <p:cNvSpPr/>
            <p:nvPr/>
          </p:nvSpPr>
          <p:spPr>
            <a:xfrm>
              <a:off x="1976915" y="2882495"/>
              <a:ext cx="218415" cy="218332"/>
            </a:xfrm>
            <a:custGeom>
              <a:avLst/>
              <a:gdLst>
                <a:gd name="connsiteX0" fmla="*/ 82617 w 218415"/>
                <a:gd name="connsiteY0" fmla="*/ 215088 h 218332"/>
                <a:gd name="connsiteX1" fmla="*/ 3246 w 218415"/>
                <a:gd name="connsiteY1" fmla="*/ 82585 h 218332"/>
                <a:gd name="connsiteX2" fmla="*/ 135799 w 218415"/>
                <a:gd name="connsiteY2" fmla="*/ 3245 h 218332"/>
                <a:gd name="connsiteX3" fmla="*/ 215169 w 218415"/>
                <a:gd name="connsiteY3" fmla="*/ 135747 h 218332"/>
                <a:gd name="connsiteX4" fmla="*/ 82617 w 218415"/>
                <a:gd name="connsiteY4" fmla="*/ 215088 h 218332"/>
                <a:gd name="connsiteX5" fmla="*/ 135396 w 218415"/>
                <a:gd name="connsiteY5" fmla="*/ 4856 h 218332"/>
                <a:gd name="connsiteX6" fmla="*/ 4858 w 218415"/>
                <a:gd name="connsiteY6" fmla="*/ 82988 h 218332"/>
                <a:gd name="connsiteX7" fmla="*/ 83019 w 218415"/>
                <a:gd name="connsiteY7" fmla="*/ 213477 h 218332"/>
                <a:gd name="connsiteX8" fmla="*/ 213558 w 218415"/>
                <a:gd name="connsiteY8" fmla="*/ 135345 h 218332"/>
                <a:gd name="connsiteX9" fmla="*/ 135396 w 218415"/>
                <a:gd name="connsiteY9" fmla="*/ 4856 h 21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415" h="218332">
                  <a:moveTo>
                    <a:pt x="82617" y="215088"/>
                  </a:moveTo>
                  <a:cubicBezTo>
                    <a:pt x="24197" y="200589"/>
                    <a:pt x="-11258" y="140983"/>
                    <a:pt x="3246" y="82585"/>
                  </a:cubicBezTo>
                  <a:cubicBezTo>
                    <a:pt x="17750" y="24187"/>
                    <a:pt x="77379" y="-11254"/>
                    <a:pt x="135799" y="3245"/>
                  </a:cubicBezTo>
                  <a:cubicBezTo>
                    <a:pt x="194219" y="17744"/>
                    <a:pt x="229673" y="77350"/>
                    <a:pt x="215169" y="135747"/>
                  </a:cubicBezTo>
                  <a:cubicBezTo>
                    <a:pt x="200665" y="194145"/>
                    <a:pt x="141036" y="229587"/>
                    <a:pt x="82617" y="215088"/>
                  </a:cubicBezTo>
                  <a:moveTo>
                    <a:pt x="135396" y="4856"/>
                  </a:moveTo>
                  <a:cubicBezTo>
                    <a:pt x="77782" y="-9643"/>
                    <a:pt x="19362" y="25396"/>
                    <a:pt x="4858" y="82988"/>
                  </a:cubicBezTo>
                  <a:cubicBezTo>
                    <a:pt x="-9647" y="140580"/>
                    <a:pt x="25405" y="198978"/>
                    <a:pt x="83019" y="213477"/>
                  </a:cubicBezTo>
                  <a:cubicBezTo>
                    <a:pt x="140633" y="227976"/>
                    <a:pt x="199053" y="192937"/>
                    <a:pt x="213558" y="135345"/>
                  </a:cubicBezTo>
                  <a:cubicBezTo>
                    <a:pt x="228062" y="77752"/>
                    <a:pt x="193010" y="19355"/>
                    <a:pt x="135396" y="485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xmlns="" id="{5D58D1AD-F3B4-874B-A56B-B2B6FBE408D3}"/>
                </a:ext>
              </a:extLst>
            </p:cNvPr>
            <p:cNvSpPr/>
            <p:nvPr/>
          </p:nvSpPr>
          <p:spPr>
            <a:xfrm>
              <a:off x="1934633" y="2998105"/>
              <a:ext cx="309423" cy="154640"/>
            </a:xfrm>
            <a:custGeom>
              <a:avLst/>
              <a:gdLst>
                <a:gd name="connsiteX0" fmla="*/ 309424 w 309423"/>
                <a:gd name="connsiteY0" fmla="*/ 805 h 154640"/>
                <a:gd name="connsiteX1" fmla="*/ 307409 w 309423"/>
                <a:gd name="connsiteY1" fmla="*/ 0 h 154640"/>
                <a:gd name="connsiteX2" fmla="*/ 302977 w 309423"/>
                <a:gd name="connsiteY2" fmla="*/ 33830 h 154640"/>
                <a:gd name="connsiteX3" fmla="*/ 113214 w 309423"/>
                <a:gd name="connsiteY3" fmla="*/ 147404 h 154640"/>
                <a:gd name="connsiteX4" fmla="*/ 2014 w 309423"/>
                <a:gd name="connsiteY4" fmla="*/ 42288 h 154640"/>
                <a:gd name="connsiteX5" fmla="*/ 2014 w 309423"/>
                <a:gd name="connsiteY5" fmla="*/ 42288 h 154640"/>
                <a:gd name="connsiteX6" fmla="*/ 0 w 309423"/>
                <a:gd name="connsiteY6" fmla="*/ 42288 h 154640"/>
                <a:gd name="connsiteX7" fmla="*/ 112811 w 309423"/>
                <a:gd name="connsiteY7" fmla="*/ 149820 h 154640"/>
                <a:gd name="connsiteX8" fmla="*/ 304992 w 309423"/>
                <a:gd name="connsiteY8" fmla="*/ 34636 h 154640"/>
                <a:gd name="connsiteX9" fmla="*/ 309424 w 309423"/>
                <a:gd name="connsiteY9" fmla="*/ 805 h 15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423" h="154640">
                  <a:moveTo>
                    <a:pt x="309424" y="805"/>
                  </a:moveTo>
                  <a:cubicBezTo>
                    <a:pt x="308618" y="403"/>
                    <a:pt x="308215" y="403"/>
                    <a:pt x="307409" y="0"/>
                  </a:cubicBezTo>
                  <a:cubicBezTo>
                    <a:pt x="307006" y="11277"/>
                    <a:pt x="305798" y="22554"/>
                    <a:pt x="302977" y="33830"/>
                  </a:cubicBezTo>
                  <a:cubicBezTo>
                    <a:pt x="282027" y="117601"/>
                    <a:pt x="197016" y="168347"/>
                    <a:pt x="113214" y="147404"/>
                  </a:cubicBezTo>
                  <a:cubicBezTo>
                    <a:pt x="58420" y="133711"/>
                    <a:pt x="17727" y="92228"/>
                    <a:pt x="2014" y="42288"/>
                  </a:cubicBezTo>
                  <a:lnTo>
                    <a:pt x="2014" y="42288"/>
                  </a:lnTo>
                  <a:cubicBezTo>
                    <a:pt x="1209" y="42288"/>
                    <a:pt x="403" y="42288"/>
                    <a:pt x="0" y="42288"/>
                  </a:cubicBezTo>
                  <a:cubicBezTo>
                    <a:pt x="15713" y="93436"/>
                    <a:pt x="57211" y="135724"/>
                    <a:pt x="112811" y="149820"/>
                  </a:cubicBezTo>
                  <a:cubicBezTo>
                    <a:pt x="197419" y="171166"/>
                    <a:pt x="283639" y="119615"/>
                    <a:pt x="304992" y="34636"/>
                  </a:cubicBezTo>
                  <a:cubicBezTo>
                    <a:pt x="307409" y="22956"/>
                    <a:pt x="309021" y="11680"/>
                    <a:pt x="309424" y="805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xmlns="" id="{141E6F33-FE59-9D44-B3BE-F9B8F8EC8B7A}"/>
                </a:ext>
              </a:extLst>
            </p:cNvPr>
            <p:cNvSpPr/>
            <p:nvPr/>
          </p:nvSpPr>
          <p:spPr>
            <a:xfrm>
              <a:off x="2022688" y="2834997"/>
              <a:ext cx="102917" cy="15301"/>
            </a:xfrm>
            <a:custGeom>
              <a:avLst/>
              <a:gdLst>
                <a:gd name="connsiteX0" fmla="*/ 179 w 102917"/>
                <a:gd name="connsiteY0" fmla="*/ 15301 h 15301"/>
                <a:gd name="connsiteX1" fmla="*/ 100903 w 102917"/>
                <a:gd name="connsiteY1" fmla="*/ 6844 h 15301"/>
                <a:gd name="connsiteX2" fmla="*/ 102917 w 102917"/>
                <a:gd name="connsiteY2" fmla="*/ 7246 h 15301"/>
                <a:gd name="connsiteX3" fmla="*/ 102917 w 102917"/>
                <a:gd name="connsiteY3" fmla="*/ 5233 h 15301"/>
                <a:gd name="connsiteX4" fmla="*/ 101709 w 102917"/>
                <a:gd name="connsiteY4" fmla="*/ 4830 h 15301"/>
                <a:gd name="connsiteX5" fmla="*/ 179 w 102917"/>
                <a:gd name="connsiteY5" fmla="*/ 13288 h 15301"/>
                <a:gd name="connsiteX6" fmla="*/ 179 w 102917"/>
                <a:gd name="connsiteY6" fmla="*/ 15301 h 1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7" h="15301">
                  <a:moveTo>
                    <a:pt x="179" y="15301"/>
                  </a:moveTo>
                  <a:cubicBezTo>
                    <a:pt x="30799" y="2011"/>
                    <a:pt x="65851" y="-2017"/>
                    <a:pt x="100903" y="6844"/>
                  </a:cubicBezTo>
                  <a:cubicBezTo>
                    <a:pt x="101709" y="6844"/>
                    <a:pt x="102112" y="7246"/>
                    <a:pt x="102917" y="7246"/>
                  </a:cubicBezTo>
                  <a:cubicBezTo>
                    <a:pt x="102917" y="6441"/>
                    <a:pt x="102917" y="5635"/>
                    <a:pt x="102917" y="5233"/>
                  </a:cubicBezTo>
                  <a:cubicBezTo>
                    <a:pt x="102515" y="5233"/>
                    <a:pt x="102112" y="4830"/>
                    <a:pt x="101709" y="4830"/>
                  </a:cubicBezTo>
                  <a:cubicBezTo>
                    <a:pt x="66657" y="-4030"/>
                    <a:pt x="31202" y="-406"/>
                    <a:pt x="179" y="13288"/>
                  </a:cubicBezTo>
                  <a:cubicBezTo>
                    <a:pt x="-224" y="14093"/>
                    <a:pt x="179" y="14898"/>
                    <a:pt x="179" y="15301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xmlns="" id="{4D5D7B76-D6B5-DA47-B933-8BC3275110C2}"/>
                </a:ext>
              </a:extLst>
            </p:cNvPr>
            <p:cNvSpPr/>
            <p:nvPr/>
          </p:nvSpPr>
          <p:spPr>
            <a:xfrm>
              <a:off x="1474718" y="2340454"/>
              <a:ext cx="479540" cy="549715"/>
            </a:xfrm>
            <a:custGeom>
              <a:avLst/>
              <a:gdLst>
                <a:gd name="connsiteX0" fmla="*/ 143239 w 479540"/>
                <a:gd name="connsiteY0" fmla="*/ 549716 h 549715"/>
                <a:gd name="connsiteX1" fmla="*/ 324140 w 479540"/>
                <a:gd name="connsiteY1" fmla="*/ 548911 h 549715"/>
                <a:gd name="connsiteX2" fmla="*/ 315679 w 479540"/>
                <a:gd name="connsiteY2" fmla="*/ 451849 h 549715"/>
                <a:gd name="connsiteX3" fmla="*/ 341061 w 479540"/>
                <a:gd name="connsiteY3" fmla="*/ 413186 h 549715"/>
                <a:gd name="connsiteX4" fmla="*/ 474822 w 479540"/>
                <a:gd name="connsiteY4" fmla="*/ 175970 h 549715"/>
                <a:gd name="connsiteX5" fmla="*/ 227445 w 479540"/>
                <a:gd name="connsiteY5" fmla="*/ 777 h 549715"/>
                <a:gd name="connsiteX6" fmla="*/ 211 w 479540"/>
                <a:gd name="connsiteY6" fmla="*/ 201343 h 549715"/>
                <a:gd name="connsiteX7" fmla="*/ 116245 w 479540"/>
                <a:gd name="connsiteY7" fmla="*/ 402312 h 549715"/>
                <a:gd name="connsiteX8" fmla="*/ 148477 w 479540"/>
                <a:gd name="connsiteY8" fmla="*/ 454669 h 549715"/>
                <a:gd name="connsiteX9" fmla="*/ 143239 w 479540"/>
                <a:gd name="connsiteY9" fmla="*/ 549716 h 5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540" h="549715">
                  <a:moveTo>
                    <a:pt x="143239" y="549716"/>
                  </a:moveTo>
                  <a:lnTo>
                    <a:pt x="324140" y="548911"/>
                  </a:lnTo>
                  <a:cubicBezTo>
                    <a:pt x="324140" y="548911"/>
                    <a:pt x="310441" y="493735"/>
                    <a:pt x="315679" y="451849"/>
                  </a:cubicBezTo>
                  <a:cubicBezTo>
                    <a:pt x="317693" y="435740"/>
                    <a:pt x="327363" y="421644"/>
                    <a:pt x="341061" y="413186"/>
                  </a:cubicBezTo>
                  <a:cubicBezTo>
                    <a:pt x="518335" y="302432"/>
                    <a:pt x="474822" y="175970"/>
                    <a:pt x="474822" y="175970"/>
                  </a:cubicBezTo>
                  <a:cubicBezTo>
                    <a:pt x="474822" y="175970"/>
                    <a:pt x="455484" y="15276"/>
                    <a:pt x="227445" y="777"/>
                  </a:cubicBezTo>
                  <a:cubicBezTo>
                    <a:pt x="-15501" y="-14527"/>
                    <a:pt x="211" y="201343"/>
                    <a:pt x="211" y="201343"/>
                  </a:cubicBezTo>
                  <a:cubicBezTo>
                    <a:pt x="211" y="201343"/>
                    <a:pt x="-10264" y="321361"/>
                    <a:pt x="116245" y="402312"/>
                  </a:cubicBezTo>
                  <a:cubicBezTo>
                    <a:pt x="134376" y="413992"/>
                    <a:pt x="145657" y="433323"/>
                    <a:pt x="148477" y="454669"/>
                  </a:cubicBezTo>
                  <a:cubicBezTo>
                    <a:pt x="155326" y="507831"/>
                    <a:pt x="143239" y="549716"/>
                    <a:pt x="143239" y="549716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xmlns="" id="{1CCB8628-C550-7346-BD0C-4CE52413BC48}"/>
                </a:ext>
              </a:extLst>
            </p:cNvPr>
            <p:cNvSpPr/>
            <p:nvPr/>
          </p:nvSpPr>
          <p:spPr>
            <a:xfrm>
              <a:off x="1618360" y="2888962"/>
              <a:ext cx="180900" cy="109546"/>
            </a:xfrm>
            <a:custGeom>
              <a:avLst/>
              <a:gdLst>
                <a:gd name="connsiteX0" fmla="*/ 180497 w 180900"/>
                <a:gd name="connsiteY0" fmla="*/ 0 h 109546"/>
                <a:gd name="connsiteX1" fmla="*/ 180900 w 180900"/>
                <a:gd name="connsiteY1" fmla="*/ 64842 h 109546"/>
                <a:gd name="connsiteX2" fmla="*/ 145848 w 180900"/>
                <a:gd name="connsiteY2" fmla="*/ 109143 h 109546"/>
                <a:gd name="connsiteX3" fmla="*/ 35858 w 180900"/>
                <a:gd name="connsiteY3" fmla="*/ 109546 h 109546"/>
                <a:gd name="connsiteX4" fmla="*/ 403 w 180900"/>
                <a:gd name="connsiteY4" fmla="*/ 65647 h 109546"/>
                <a:gd name="connsiteX5" fmla="*/ 0 w 180900"/>
                <a:gd name="connsiteY5" fmla="*/ 805 h 109546"/>
                <a:gd name="connsiteX6" fmla="*/ 180497 w 180900"/>
                <a:gd name="connsiteY6" fmla="*/ 0 h 10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00" h="109546">
                  <a:moveTo>
                    <a:pt x="180497" y="0"/>
                  </a:moveTo>
                  <a:lnTo>
                    <a:pt x="180900" y="64842"/>
                  </a:lnTo>
                  <a:cubicBezTo>
                    <a:pt x="180900" y="89006"/>
                    <a:pt x="165187" y="109143"/>
                    <a:pt x="145848" y="109143"/>
                  </a:cubicBezTo>
                  <a:lnTo>
                    <a:pt x="35858" y="109546"/>
                  </a:lnTo>
                  <a:cubicBezTo>
                    <a:pt x="16519" y="109546"/>
                    <a:pt x="403" y="89812"/>
                    <a:pt x="403" y="65647"/>
                  </a:cubicBezTo>
                  <a:lnTo>
                    <a:pt x="0" y="805"/>
                  </a:lnTo>
                  <a:lnTo>
                    <a:pt x="180497" y="0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xmlns="" id="{3C648210-992F-8F48-840C-AA4BD38022E1}"/>
                </a:ext>
              </a:extLst>
            </p:cNvPr>
            <p:cNvSpPr/>
            <p:nvPr/>
          </p:nvSpPr>
          <p:spPr>
            <a:xfrm>
              <a:off x="1657038" y="2998105"/>
              <a:ext cx="95889" cy="30205"/>
            </a:xfrm>
            <a:custGeom>
              <a:avLst/>
              <a:gdLst>
                <a:gd name="connsiteX0" fmla="*/ 95889 w 95889"/>
                <a:gd name="connsiteY0" fmla="*/ 0 h 30205"/>
                <a:gd name="connsiteX1" fmla="*/ 83399 w 95889"/>
                <a:gd name="connsiteY1" fmla="*/ 29803 h 30205"/>
                <a:gd name="connsiteX2" fmla="*/ 14907 w 95889"/>
                <a:gd name="connsiteY2" fmla="*/ 30206 h 30205"/>
                <a:gd name="connsiteX3" fmla="*/ 0 w 95889"/>
                <a:gd name="connsiteY3" fmla="*/ 403 h 3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889" h="30205">
                  <a:moveTo>
                    <a:pt x="95889" y="0"/>
                  </a:moveTo>
                  <a:lnTo>
                    <a:pt x="83399" y="29803"/>
                  </a:lnTo>
                  <a:lnTo>
                    <a:pt x="14907" y="30206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xmlns="" id="{82BCA946-3A27-794B-9D71-0E5E6B71CA84}"/>
                </a:ext>
              </a:extLst>
            </p:cNvPr>
            <p:cNvSpPr/>
            <p:nvPr/>
          </p:nvSpPr>
          <p:spPr>
            <a:xfrm>
              <a:off x="1622951" y="2543833"/>
              <a:ext cx="181861" cy="345933"/>
            </a:xfrm>
            <a:custGeom>
              <a:avLst/>
              <a:gdLst>
                <a:gd name="connsiteX0" fmla="*/ 175504 w 181861"/>
                <a:gd name="connsiteY0" fmla="*/ 57570 h 345933"/>
                <a:gd name="connsiteX1" fmla="*/ 102983 w 181861"/>
                <a:gd name="connsiteY1" fmla="*/ 16490 h 345933"/>
                <a:gd name="connsiteX2" fmla="*/ 94522 w 181861"/>
                <a:gd name="connsiteY2" fmla="*/ 40252 h 345933"/>
                <a:gd name="connsiteX3" fmla="*/ 94522 w 181861"/>
                <a:gd name="connsiteY3" fmla="*/ 79318 h 345933"/>
                <a:gd name="connsiteX4" fmla="*/ 66319 w 181861"/>
                <a:gd name="connsiteY4" fmla="*/ 72874 h 345933"/>
                <a:gd name="connsiteX5" fmla="*/ 61888 w 181861"/>
                <a:gd name="connsiteY5" fmla="*/ 30586 h 345933"/>
                <a:gd name="connsiteX6" fmla="*/ 13137 w 181861"/>
                <a:gd name="connsiteY6" fmla="*/ 58375 h 345933"/>
                <a:gd name="connsiteX7" fmla="*/ 53024 w 181861"/>
                <a:gd name="connsiteY7" fmla="*/ 79721 h 345933"/>
                <a:gd name="connsiteX8" fmla="*/ 56650 w 181861"/>
                <a:gd name="connsiteY8" fmla="*/ 345934 h 345933"/>
                <a:gd name="connsiteX9" fmla="*/ 69140 w 181861"/>
                <a:gd name="connsiteY9" fmla="*/ 345934 h 345933"/>
                <a:gd name="connsiteX10" fmla="*/ 66722 w 181861"/>
                <a:gd name="connsiteY10" fmla="*/ 182420 h 345933"/>
                <a:gd name="connsiteX11" fmla="*/ 65514 w 181861"/>
                <a:gd name="connsiteY11" fmla="*/ 97441 h 345933"/>
                <a:gd name="connsiteX12" fmla="*/ 65514 w 181861"/>
                <a:gd name="connsiteY12" fmla="*/ 83345 h 345933"/>
                <a:gd name="connsiteX13" fmla="*/ 92910 w 181861"/>
                <a:gd name="connsiteY13" fmla="*/ 88178 h 345933"/>
                <a:gd name="connsiteX14" fmla="*/ 94119 w 181861"/>
                <a:gd name="connsiteY14" fmla="*/ 345934 h 345933"/>
                <a:gd name="connsiteX15" fmla="*/ 106609 w 181861"/>
                <a:gd name="connsiteY15" fmla="*/ 345934 h 345933"/>
                <a:gd name="connsiteX16" fmla="*/ 105400 w 181861"/>
                <a:gd name="connsiteY16" fmla="*/ 89387 h 345933"/>
                <a:gd name="connsiteX17" fmla="*/ 112652 w 181861"/>
                <a:gd name="connsiteY17" fmla="*/ 89789 h 345933"/>
                <a:gd name="connsiteX18" fmla="*/ 175504 w 181861"/>
                <a:gd name="connsiteY18" fmla="*/ 57570 h 345933"/>
                <a:gd name="connsiteX19" fmla="*/ 53427 w 181861"/>
                <a:gd name="connsiteY19" fmla="*/ 68847 h 345933"/>
                <a:gd name="connsiteX20" fmla="*/ 8705 w 181861"/>
                <a:gd name="connsiteY20" fmla="*/ 34211 h 345933"/>
                <a:gd name="connsiteX21" fmla="*/ 13137 w 181861"/>
                <a:gd name="connsiteY21" fmla="*/ 22934 h 345933"/>
                <a:gd name="connsiteX22" fmla="*/ 52621 w 181861"/>
                <a:gd name="connsiteY22" fmla="*/ 51126 h 345933"/>
                <a:gd name="connsiteX23" fmla="*/ 53427 w 181861"/>
                <a:gd name="connsiteY23" fmla="*/ 68847 h 345933"/>
                <a:gd name="connsiteX24" fmla="*/ 165029 w 181861"/>
                <a:gd name="connsiteY24" fmla="*/ 55556 h 345933"/>
                <a:gd name="connsiteX25" fmla="*/ 105803 w 181861"/>
                <a:gd name="connsiteY25" fmla="*/ 80526 h 345933"/>
                <a:gd name="connsiteX26" fmla="*/ 105400 w 181861"/>
                <a:gd name="connsiteY26" fmla="*/ 41057 h 345933"/>
                <a:gd name="connsiteX27" fmla="*/ 113458 w 181861"/>
                <a:gd name="connsiteY27" fmla="*/ 21323 h 345933"/>
                <a:gd name="connsiteX28" fmla="*/ 159791 w 181861"/>
                <a:gd name="connsiteY28" fmla="*/ 12463 h 345933"/>
                <a:gd name="connsiteX29" fmla="*/ 165029 w 181861"/>
                <a:gd name="connsiteY29" fmla="*/ 55556 h 34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1861" h="345933">
                  <a:moveTo>
                    <a:pt x="175504" y="57570"/>
                  </a:moveTo>
                  <a:cubicBezTo>
                    <a:pt x="202901" y="6421"/>
                    <a:pt x="134812" y="-18951"/>
                    <a:pt x="102983" y="16490"/>
                  </a:cubicBezTo>
                  <a:cubicBezTo>
                    <a:pt x="97342" y="22934"/>
                    <a:pt x="94522" y="31391"/>
                    <a:pt x="94522" y="40252"/>
                  </a:cubicBezTo>
                  <a:cubicBezTo>
                    <a:pt x="94119" y="55556"/>
                    <a:pt x="94522" y="79318"/>
                    <a:pt x="94522" y="79318"/>
                  </a:cubicBezTo>
                  <a:cubicBezTo>
                    <a:pt x="84853" y="77707"/>
                    <a:pt x="74377" y="75290"/>
                    <a:pt x="66319" y="72874"/>
                  </a:cubicBezTo>
                  <a:cubicBezTo>
                    <a:pt x="66722" y="58375"/>
                    <a:pt x="66319" y="43071"/>
                    <a:pt x="61888" y="30586"/>
                  </a:cubicBezTo>
                  <a:cubicBezTo>
                    <a:pt x="42549" y="-25395"/>
                    <a:pt x="-29167" y="18504"/>
                    <a:pt x="13137" y="58375"/>
                  </a:cubicBezTo>
                  <a:cubicBezTo>
                    <a:pt x="22807" y="67638"/>
                    <a:pt x="37714" y="74485"/>
                    <a:pt x="53024" y="79721"/>
                  </a:cubicBezTo>
                  <a:cubicBezTo>
                    <a:pt x="54233" y="168324"/>
                    <a:pt x="55441" y="257330"/>
                    <a:pt x="56650" y="345934"/>
                  </a:cubicBezTo>
                  <a:lnTo>
                    <a:pt x="69140" y="345934"/>
                  </a:lnTo>
                  <a:cubicBezTo>
                    <a:pt x="68334" y="291564"/>
                    <a:pt x="67528" y="236791"/>
                    <a:pt x="66722" y="182420"/>
                  </a:cubicBezTo>
                  <a:cubicBezTo>
                    <a:pt x="66319" y="154228"/>
                    <a:pt x="65917" y="125633"/>
                    <a:pt x="65514" y="97441"/>
                  </a:cubicBezTo>
                  <a:cubicBezTo>
                    <a:pt x="65514" y="93011"/>
                    <a:pt x="65514" y="88178"/>
                    <a:pt x="65514" y="83345"/>
                  </a:cubicBezTo>
                  <a:cubicBezTo>
                    <a:pt x="74780" y="85762"/>
                    <a:pt x="84047" y="86970"/>
                    <a:pt x="92910" y="88178"/>
                  </a:cubicBezTo>
                  <a:lnTo>
                    <a:pt x="94119" y="345934"/>
                  </a:lnTo>
                  <a:lnTo>
                    <a:pt x="106609" y="345934"/>
                  </a:lnTo>
                  <a:lnTo>
                    <a:pt x="105400" y="89387"/>
                  </a:lnTo>
                  <a:cubicBezTo>
                    <a:pt x="107818" y="89387"/>
                    <a:pt x="110638" y="89789"/>
                    <a:pt x="112652" y="89789"/>
                  </a:cubicBezTo>
                  <a:cubicBezTo>
                    <a:pt x="136826" y="88581"/>
                    <a:pt x="163820" y="79721"/>
                    <a:pt x="175504" y="57570"/>
                  </a:cubicBezTo>
                  <a:moveTo>
                    <a:pt x="53427" y="68847"/>
                  </a:moveTo>
                  <a:cubicBezTo>
                    <a:pt x="36102" y="63208"/>
                    <a:pt x="11123" y="51529"/>
                    <a:pt x="8705" y="34211"/>
                  </a:cubicBezTo>
                  <a:cubicBezTo>
                    <a:pt x="8302" y="29780"/>
                    <a:pt x="9914" y="25753"/>
                    <a:pt x="13137" y="22934"/>
                  </a:cubicBezTo>
                  <a:cubicBezTo>
                    <a:pt x="43757" y="-4453"/>
                    <a:pt x="52621" y="44682"/>
                    <a:pt x="52621" y="51126"/>
                  </a:cubicBezTo>
                  <a:cubicBezTo>
                    <a:pt x="53427" y="56362"/>
                    <a:pt x="53427" y="62805"/>
                    <a:pt x="53427" y="68847"/>
                  </a:cubicBezTo>
                  <a:moveTo>
                    <a:pt x="165029" y="55556"/>
                  </a:moveTo>
                  <a:cubicBezTo>
                    <a:pt x="151330" y="76499"/>
                    <a:pt x="128768" y="82137"/>
                    <a:pt x="105803" y="80526"/>
                  </a:cubicBezTo>
                  <a:lnTo>
                    <a:pt x="105400" y="41057"/>
                  </a:lnTo>
                  <a:cubicBezTo>
                    <a:pt x="105400" y="33808"/>
                    <a:pt x="108221" y="26559"/>
                    <a:pt x="113458" y="21323"/>
                  </a:cubicBezTo>
                  <a:cubicBezTo>
                    <a:pt x="122725" y="12060"/>
                    <a:pt x="139243" y="2394"/>
                    <a:pt x="159791" y="12463"/>
                  </a:cubicBezTo>
                  <a:cubicBezTo>
                    <a:pt x="172684" y="20920"/>
                    <a:pt x="174295" y="41460"/>
                    <a:pt x="165029" y="5555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xmlns="" id="{ADDB9F81-A8B3-7642-B6AF-A2E280265218}"/>
                </a:ext>
              </a:extLst>
            </p:cNvPr>
            <p:cNvSpPr/>
            <p:nvPr/>
          </p:nvSpPr>
          <p:spPr>
            <a:xfrm>
              <a:off x="1362219" y="2191108"/>
              <a:ext cx="110997" cy="110049"/>
            </a:xfrm>
            <a:custGeom>
              <a:avLst/>
              <a:gdLst>
                <a:gd name="connsiteX0" fmla="*/ 108278 w 110997"/>
                <a:gd name="connsiteY0" fmla="*/ 107029 h 110049"/>
                <a:gd name="connsiteX1" fmla="*/ 108278 w 110997"/>
                <a:gd name="connsiteY1" fmla="*/ 93336 h 110049"/>
                <a:gd name="connsiteX2" fmla="*/ 16418 w 110997"/>
                <a:gd name="connsiteY2" fmla="*/ 2719 h 110049"/>
                <a:gd name="connsiteX3" fmla="*/ 2720 w 110997"/>
                <a:gd name="connsiteY3" fmla="*/ 2719 h 110049"/>
                <a:gd name="connsiteX4" fmla="*/ 2720 w 110997"/>
                <a:gd name="connsiteY4" fmla="*/ 16412 h 110049"/>
                <a:gd name="connsiteX5" fmla="*/ 94580 w 110997"/>
                <a:gd name="connsiteY5" fmla="*/ 107029 h 110049"/>
                <a:gd name="connsiteX6" fmla="*/ 108278 w 110997"/>
                <a:gd name="connsiteY6" fmla="*/ 107029 h 1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997" h="110049">
                  <a:moveTo>
                    <a:pt x="108278" y="107029"/>
                  </a:moveTo>
                  <a:cubicBezTo>
                    <a:pt x="111904" y="103404"/>
                    <a:pt x="111904" y="97363"/>
                    <a:pt x="108278" y="93336"/>
                  </a:cubicBezTo>
                  <a:lnTo>
                    <a:pt x="16418" y="2719"/>
                  </a:lnTo>
                  <a:cubicBezTo>
                    <a:pt x="12792" y="-906"/>
                    <a:pt x="6749" y="-906"/>
                    <a:pt x="2720" y="2719"/>
                  </a:cubicBezTo>
                  <a:cubicBezTo>
                    <a:pt x="-907" y="6343"/>
                    <a:pt x="-907" y="12384"/>
                    <a:pt x="2720" y="16412"/>
                  </a:cubicBezTo>
                  <a:lnTo>
                    <a:pt x="94580" y="107029"/>
                  </a:lnTo>
                  <a:cubicBezTo>
                    <a:pt x="98609" y="111056"/>
                    <a:pt x="104652" y="111056"/>
                    <a:pt x="108278" y="10702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xmlns="" id="{0717353B-7F88-D14A-93B9-2A931BED229C}"/>
                </a:ext>
              </a:extLst>
            </p:cNvPr>
            <p:cNvSpPr/>
            <p:nvPr/>
          </p:nvSpPr>
          <p:spPr>
            <a:xfrm>
              <a:off x="1871077" y="2187886"/>
              <a:ext cx="109788" cy="110955"/>
            </a:xfrm>
            <a:custGeom>
              <a:avLst/>
              <a:gdLst>
                <a:gd name="connsiteX0" fmla="*/ 2720 w 109788"/>
                <a:gd name="connsiteY0" fmla="*/ 108237 h 110955"/>
                <a:gd name="connsiteX1" fmla="*/ 2720 w 109788"/>
                <a:gd name="connsiteY1" fmla="*/ 94544 h 110955"/>
                <a:gd name="connsiteX2" fmla="*/ 93371 w 109788"/>
                <a:gd name="connsiteY2" fmla="*/ 2718 h 110955"/>
                <a:gd name="connsiteX3" fmla="*/ 107069 w 109788"/>
                <a:gd name="connsiteY3" fmla="*/ 2718 h 110955"/>
                <a:gd name="connsiteX4" fmla="*/ 107069 w 109788"/>
                <a:gd name="connsiteY4" fmla="*/ 16412 h 110955"/>
                <a:gd name="connsiteX5" fmla="*/ 16418 w 109788"/>
                <a:gd name="connsiteY5" fmla="*/ 108237 h 110955"/>
                <a:gd name="connsiteX6" fmla="*/ 2720 w 109788"/>
                <a:gd name="connsiteY6" fmla="*/ 108237 h 11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88" h="110955">
                  <a:moveTo>
                    <a:pt x="2720" y="108237"/>
                  </a:moveTo>
                  <a:cubicBezTo>
                    <a:pt x="-907" y="104613"/>
                    <a:pt x="-907" y="98571"/>
                    <a:pt x="2720" y="94544"/>
                  </a:cubicBezTo>
                  <a:lnTo>
                    <a:pt x="93371" y="2718"/>
                  </a:lnTo>
                  <a:cubicBezTo>
                    <a:pt x="96997" y="-906"/>
                    <a:pt x="103041" y="-906"/>
                    <a:pt x="107069" y="2718"/>
                  </a:cubicBezTo>
                  <a:cubicBezTo>
                    <a:pt x="110696" y="6343"/>
                    <a:pt x="110696" y="12384"/>
                    <a:pt x="107069" y="16412"/>
                  </a:cubicBezTo>
                  <a:lnTo>
                    <a:pt x="16418" y="108237"/>
                  </a:lnTo>
                  <a:cubicBezTo>
                    <a:pt x="12389" y="111862"/>
                    <a:pt x="6346" y="111862"/>
                    <a:pt x="2720" y="108237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xmlns="" id="{FD9C176E-D568-1143-8136-E9F65336150D}"/>
                </a:ext>
              </a:extLst>
            </p:cNvPr>
            <p:cNvSpPr/>
            <p:nvPr/>
          </p:nvSpPr>
          <p:spPr>
            <a:xfrm>
              <a:off x="1690479" y="2114889"/>
              <a:ext cx="20144" cy="148612"/>
            </a:xfrm>
            <a:custGeom>
              <a:avLst/>
              <a:gdLst>
                <a:gd name="connsiteX0" fmla="*/ 10475 w 20144"/>
                <a:gd name="connsiteY0" fmla="*/ 148612 h 148612"/>
                <a:gd name="connsiteX1" fmla="*/ 20145 w 20144"/>
                <a:gd name="connsiteY1" fmla="*/ 138946 h 148612"/>
                <a:gd name="connsiteX2" fmla="*/ 19339 w 20144"/>
                <a:gd name="connsiteY2" fmla="*/ 9666 h 148612"/>
                <a:gd name="connsiteX3" fmla="*/ 9669 w 20144"/>
                <a:gd name="connsiteY3" fmla="*/ 0 h 148612"/>
                <a:gd name="connsiteX4" fmla="*/ 0 w 20144"/>
                <a:gd name="connsiteY4" fmla="*/ 9666 h 148612"/>
                <a:gd name="connsiteX5" fmla="*/ 806 w 20144"/>
                <a:gd name="connsiteY5" fmla="*/ 138946 h 148612"/>
                <a:gd name="connsiteX6" fmla="*/ 10475 w 20144"/>
                <a:gd name="connsiteY6" fmla="*/ 148612 h 14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44" h="148612">
                  <a:moveTo>
                    <a:pt x="10475" y="148612"/>
                  </a:moveTo>
                  <a:cubicBezTo>
                    <a:pt x="15713" y="148612"/>
                    <a:pt x="20145" y="144182"/>
                    <a:pt x="20145" y="138946"/>
                  </a:cubicBezTo>
                  <a:lnTo>
                    <a:pt x="19339" y="9666"/>
                  </a:lnTo>
                  <a:cubicBezTo>
                    <a:pt x="19339" y="4430"/>
                    <a:pt x="14907" y="0"/>
                    <a:pt x="9669" y="0"/>
                  </a:cubicBezTo>
                  <a:cubicBezTo>
                    <a:pt x="4432" y="0"/>
                    <a:pt x="0" y="4430"/>
                    <a:pt x="0" y="9666"/>
                  </a:cubicBezTo>
                  <a:lnTo>
                    <a:pt x="806" y="138946"/>
                  </a:lnTo>
                  <a:cubicBezTo>
                    <a:pt x="806" y="144182"/>
                    <a:pt x="5238" y="148612"/>
                    <a:pt x="10475" y="148612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xmlns="" id="{BA7FD85B-1BED-A44F-A0CB-9A084E6D91CF}"/>
                </a:ext>
              </a:extLst>
            </p:cNvPr>
            <p:cNvSpPr/>
            <p:nvPr/>
          </p:nvSpPr>
          <p:spPr>
            <a:xfrm>
              <a:off x="2374595" y="2789484"/>
              <a:ext cx="172439" cy="50745"/>
            </a:xfrm>
            <a:custGeom>
              <a:avLst/>
              <a:gdLst>
                <a:gd name="connsiteX0" fmla="*/ 153906 w 172439"/>
                <a:gd name="connsiteY0" fmla="*/ 14499 h 50745"/>
                <a:gd name="connsiteX1" fmla="*/ 172439 w 172439"/>
                <a:gd name="connsiteY1" fmla="*/ 50746 h 50745"/>
                <a:gd name="connsiteX2" fmla="*/ 133359 w 172439"/>
                <a:gd name="connsiteY2" fmla="*/ 41885 h 50745"/>
                <a:gd name="connsiteX3" fmla="*/ 0 w 172439"/>
                <a:gd name="connsiteY3" fmla="*/ 0 h 5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39" h="50745">
                  <a:moveTo>
                    <a:pt x="153906" y="14499"/>
                  </a:moveTo>
                  <a:lnTo>
                    <a:pt x="172439" y="50746"/>
                  </a:lnTo>
                  <a:lnTo>
                    <a:pt x="133359" y="41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9C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xmlns="" id="{F309A8E2-77A8-9B4C-B3E1-022AC0CCD9F5}"/>
                </a:ext>
              </a:extLst>
            </p:cNvPr>
            <p:cNvSpPr/>
            <p:nvPr/>
          </p:nvSpPr>
          <p:spPr>
            <a:xfrm>
              <a:off x="2480960" y="2828147"/>
              <a:ext cx="66074" cy="12082"/>
            </a:xfrm>
            <a:custGeom>
              <a:avLst/>
              <a:gdLst>
                <a:gd name="connsiteX0" fmla="*/ 66075 w 66074"/>
                <a:gd name="connsiteY0" fmla="*/ 12082 h 12082"/>
                <a:gd name="connsiteX1" fmla="*/ 0 w 66074"/>
                <a:gd name="connsiteY1" fmla="*/ 8055 h 12082"/>
                <a:gd name="connsiteX2" fmla="*/ 16116 w 66074"/>
                <a:gd name="connsiteY2" fmla="*/ 0 h 1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74" h="12082">
                  <a:moveTo>
                    <a:pt x="66075" y="12082"/>
                  </a:moveTo>
                  <a:lnTo>
                    <a:pt x="0" y="8055"/>
                  </a:lnTo>
                  <a:lnTo>
                    <a:pt x="16116" y="0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xmlns="" id="{D9C14A64-03D0-2E41-8ADD-4D470713F651}"/>
                </a:ext>
              </a:extLst>
            </p:cNvPr>
            <p:cNvSpPr/>
            <p:nvPr/>
          </p:nvSpPr>
          <p:spPr>
            <a:xfrm>
              <a:off x="2374595" y="2768139"/>
              <a:ext cx="165590" cy="35844"/>
            </a:xfrm>
            <a:custGeom>
              <a:avLst/>
              <a:gdLst>
                <a:gd name="connsiteX0" fmla="*/ 0 w 165590"/>
                <a:gd name="connsiteY0" fmla="*/ 21345 h 35844"/>
                <a:gd name="connsiteX1" fmla="*/ 153906 w 165590"/>
                <a:gd name="connsiteY1" fmla="*/ 35844 h 35844"/>
                <a:gd name="connsiteX2" fmla="*/ 165590 w 165590"/>
                <a:gd name="connsiteY2" fmla="*/ 0 h 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590" h="35844">
                  <a:moveTo>
                    <a:pt x="0" y="21345"/>
                  </a:moveTo>
                  <a:lnTo>
                    <a:pt x="153906" y="35844"/>
                  </a:lnTo>
                  <a:lnTo>
                    <a:pt x="165590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xmlns="" id="{54D1E21E-ADE7-5D45-8CFB-3EC550B29CE7}"/>
                </a:ext>
              </a:extLst>
            </p:cNvPr>
            <p:cNvSpPr/>
            <p:nvPr/>
          </p:nvSpPr>
          <p:spPr>
            <a:xfrm>
              <a:off x="2374595" y="2789484"/>
              <a:ext cx="133358" cy="93033"/>
            </a:xfrm>
            <a:custGeom>
              <a:avLst/>
              <a:gdLst>
                <a:gd name="connsiteX0" fmla="*/ 0 w 133358"/>
                <a:gd name="connsiteY0" fmla="*/ 0 h 93033"/>
                <a:gd name="connsiteX1" fmla="*/ 113617 w 133358"/>
                <a:gd name="connsiteY1" fmla="*/ 93034 h 93033"/>
                <a:gd name="connsiteX2" fmla="*/ 133359 w 133358"/>
                <a:gd name="connsiteY2" fmla="*/ 41885 h 9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8" h="93033">
                  <a:moveTo>
                    <a:pt x="0" y="0"/>
                  </a:moveTo>
                  <a:lnTo>
                    <a:pt x="113617" y="93034"/>
                  </a:lnTo>
                  <a:lnTo>
                    <a:pt x="133359" y="41885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63" name="Illustration">
              <a:extLst>
                <a:ext uri="{FF2B5EF4-FFF2-40B4-BE49-F238E27FC236}">
                  <a16:creationId xmlns:a16="http://schemas.microsoft.com/office/drawing/2014/main" xmlns="" id="{5E858459-5B75-C840-8E02-2EB962E99380}"/>
                </a:ext>
              </a:extLst>
            </p:cNvPr>
            <p:cNvGrpSpPr/>
            <p:nvPr/>
          </p:nvGrpSpPr>
          <p:grpSpPr>
            <a:xfrm>
              <a:off x="2393885" y="2861978"/>
              <a:ext cx="173650" cy="380081"/>
              <a:chOff x="2393885" y="2861978"/>
              <a:chExt cx="173650" cy="380081"/>
            </a:xfrm>
            <a:solidFill>
              <a:srgbClr val="63C1C5"/>
            </a:solidFill>
          </p:grpSpPr>
          <p:sp>
            <p:nvSpPr>
              <p:cNvPr id="464" name="Forme libre 463">
                <a:extLst>
                  <a:ext uri="{FF2B5EF4-FFF2-40B4-BE49-F238E27FC236}">
                    <a16:creationId xmlns:a16="http://schemas.microsoft.com/office/drawing/2014/main" xmlns="" id="{E9157A9C-3E7F-0344-877C-DD14D4050392}"/>
                  </a:ext>
                </a:extLst>
              </p:cNvPr>
              <p:cNvSpPr/>
              <p:nvPr/>
            </p:nvSpPr>
            <p:spPr>
              <a:xfrm>
                <a:off x="2514803" y="2861978"/>
                <a:ext cx="19263" cy="15366"/>
              </a:xfrm>
              <a:custGeom>
                <a:avLst/>
                <a:gdLst>
                  <a:gd name="connsiteX0" fmla="*/ 17727 w 19263"/>
                  <a:gd name="connsiteY0" fmla="*/ 14902 h 15366"/>
                  <a:gd name="connsiteX1" fmla="*/ 18533 w 19263"/>
                  <a:gd name="connsiteY1" fmla="*/ 14096 h 15366"/>
                  <a:gd name="connsiteX2" fmla="*/ 18130 w 19263"/>
                  <a:gd name="connsiteY2" fmla="*/ 9666 h 15366"/>
                  <a:gd name="connsiteX3" fmla="*/ 4835 w 19263"/>
                  <a:gd name="connsiteY3" fmla="*/ 403 h 15366"/>
                  <a:gd name="connsiteX4" fmla="*/ 403 w 19263"/>
                  <a:gd name="connsiteY4" fmla="*/ 1611 h 15366"/>
                  <a:gd name="connsiteX5" fmla="*/ 1612 w 19263"/>
                  <a:gd name="connsiteY5" fmla="*/ 6041 h 15366"/>
                  <a:gd name="connsiteX6" fmla="*/ 13698 w 19263"/>
                  <a:gd name="connsiteY6" fmla="*/ 14902 h 15366"/>
                  <a:gd name="connsiteX7" fmla="*/ 17727 w 19263"/>
                  <a:gd name="connsiteY7" fmla="*/ 14902 h 1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63" h="15366">
                    <a:moveTo>
                      <a:pt x="17727" y="14902"/>
                    </a:moveTo>
                    <a:cubicBezTo>
                      <a:pt x="18130" y="14902"/>
                      <a:pt x="18533" y="14499"/>
                      <a:pt x="18533" y="14096"/>
                    </a:cubicBezTo>
                    <a:cubicBezTo>
                      <a:pt x="19742" y="12888"/>
                      <a:pt x="19339" y="10874"/>
                      <a:pt x="18130" y="9666"/>
                    </a:cubicBezTo>
                    <a:cubicBezTo>
                      <a:pt x="14101" y="6041"/>
                      <a:pt x="9670" y="2819"/>
                      <a:pt x="4835" y="403"/>
                    </a:cubicBezTo>
                    <a:cubicBezTo>
                      <a:pt x="3223" y="-403"/>
                      <a:pt x="1612" y="0"/>
                      <a:pt x="403" y="1611"/>
                    </a:cubicBezTo>
                    <a:cubicBezTo>
                      <a:pt x="-403" y="3222"/>
                      <a:pt x="0" y="4833"/>
                      <a:pt x="1612" y="6041"/>
                    </a:cubicBezTo>
                    <a:cubicBezTo>
                      <a:pt x="6043" y="8458"/>
                      <a:pt x="10072" y="11680"/>
                      <a:pt x="13698" y="14902"/>
                    </a:cubicBezTo>
                    <a:cubicBezTo>
                      <a:pt x="14907" y="15304"/>
                      <a:pt x="16519" y="15707"/>
                      <a:pt x="17727" y="14902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5" name="Forme libre 464">
                <a:extLst>
                  <a:ext uri="{FF2B5EF4-FFF2-40B4-BE49-F238E27FC236}">
                    <a16:creationId xmlns:a16="http://schemas.microsoft.com/office/drawing/2014/main" xmlns="" id="{E5C38150-8482-2445-BDAA-5C6F163A4CD0}"/>
                  </a:ext>
                </a:extLst>
              </p:cNvPr>
              <p:cNvSpPr/>
              <p:nvPr/>
            </p:nvSpPr>
            <p:spPr>
              <a:xfrm>
                <a:off x="2393885" y="2884634"/>
                <a:ext cx="173650" cy="334173"/>
              </a:xfrm>
              <a:custGeom>
                <a:avLst/>
                <a:gdLst>
                  <a:gd name="connsiteX0" fmla="*/ 89895 w 173650"/>
                  <a:gd name="connsiteY0" fmla="*/ 332563 h 334173"/>
                  <a:gd name="connsiteX1" fmla="*/ 91103 w 173650"/>
                  <a:gd name="connsiteY1" fmla="*/ 328133 h 334173"/>
                  <a:gd name="connsiteX2" fmla="*/ 114069 w 173650"/>
                  <a:gd name="connsiteY2" fmla="*/ 308398 h 334173"/>
                  <a:gd name="connsiteX3" fmla="*/ 118500 w 173650"/>
                  <a:gd name="connsiteY3" fmla="*/ 307996 h 334173"/>
                  <a:gd name="connsiteX4" fmla="*/ 118903 w 173650"/>
                  <a:gd name="connsiteY4" fmla="*/ 312426 h 334173"/>
                  <a:gd name="connsiteX5" fmla="*/ 94327 w 173650"/>
                  <a:gd name="connsiteY5" fmla="*/ 333771 h 334173"/>
                  <a:gd name="connsiteX6" fmla="*/ 94327 w 173650"/>
                  <a:gd name="connsiteY6" fmla="*/ 333771 h 334173"/>
                  <a:gd name="connsiteX7" fmla="*/ 89895 w 173650"/>
                  <a:gd name="connsiteY7" fmla="*/ 332563 h 334173"/>
                  <a:gd name="connsiteX8" fmla="*/ 125350 w 173650"/>
                  <a:gd name="connsiteY8" fmla="*/ 297524 h 334173"/>
                  <a:gd name="connsiteX9" fmla="*/ 124141 w 173650"/>
                  <a:gd name="connsiteY9" fmla="*/ 293094 h 334173"/>
                  <a:gd name="connsiteX10" fmla="*/ 135422 w 173650"/>
                  <a:gd name="connsiteY10" fmla="*/ 264902 h 334173"/>
                  <a:gd name="connsiteX11" fmla="*/ 139048 w 173650"/>
                  <a:gd name="connsiteY11" fmla="*/ 262486 h 334173"/>
                  <a:gd name="connsiteX12" fmla="*/ 141465 w 173650"/>
                  <a:gd name="connsiteY12" fmla="*/ 266110 h 334173"/>
                  <a:gd name="connsiteX13" fmla="*/ 129379 w 173650"/>
                  <a:gd name="connsiteY13" fmla="*/ 295913 h 334173"/>
                  <a:gd name="connsiteX14" fmla="*/ 128170 w 173650"/>
                  <a:gd name="connsiteY14" fmla="*/ 297122 h 334173"/>
                  <a:gd name="connsiteX15" fmla="*/ 125350 w 173650"/>
                  <a:gd name="connsiteY15" fmla="*/ 297524 h 334173"/>
                  <a:gd name="connsiteX16" fmla="*/ 141465 w 173650"/>
                  <a:gd name="connsiteY16" fmla="*/ 250403 h 334173"/>
                  <a:gd name="connsiteX17" fmla="*/ 138645 w 173650"/>
                  <a:gd name="connsiteY17" fmla="*/ 247181 h 334173"/>
                  <a:gd name="connsiteX18" fmla="*/ 138645 w 173650"/>
                  <a:gd name="connsiteY18" fmla="*/ 245973 h 334173"/>
                  <a:gd name="connsiteX19" fmla="*/ 137033 w 173650"/>
                  <a:gd name="connsiteY19" fmla="*/ 216573 h 334173"/>
                  <a:gd name="connsiteX20" fmla="*/ 139451 w 173650"/>
                  <a:gd name="connsiteY20" fmla="*/ 212948 h 334173"/>
                  <a:gd name="connsiteX21" fmla="*/ 143077 w 173650"/>
                  <a:gd name="connsiteY21" fmla="*/ 215365 h 334173"/>
                  <a:gd name="connsiteX22" fmla="*/ 144689 w 173650"/>
                  <a:gd name="connsiteY22" fmla="*/ 245973 h 334173"/>
                  <a:gd name="connsiteX23" fmla="*/ 144689 w 173650"/>
                  <a:gd name="connsiteY23" fmla="*/ 247584 h 334173"/>
                  <a:gd name="connsiteX24" fmla="*/ 143077 w 173650"/>
                  <a:gd name="connsiteY24" fmla="*/ 250001 h 334173"/>
                  <a:gd name="connsiteX25" fmla="*/ 141465 w 173650"/>
                  <a:gd name="connsiteY25" fmla="*/ 250403 h 334173"/>
                  <a:gd name="connsiteX26" fmla="*/ 137033 w 173650"/>
                  <a:gd name="connsiteY26" fmla="*/ 200463 h 334173"/>
                  <a:gd name="connsiteX27" fmla="*/ 133408 w 173650"/>
                  <a:gd name="connsiteY27" fmla="*/ 198449 h 334173"/>
                  <a:gd name="connsiteX28" fmla="*/ 123335 w 173650"/>
                  <a:gd name="connsiteY28" fmla="*/ 169049 h 334173"/>
                  <a:gd name="connsiteX29" fmla="*/ 124947 w 173650"/>
                  <a:gd name="connsiteY29" fmla="*/ 165022 h 334173"/>
                  <a:gd name="connsiteX30" fmla="*/ 128975 w 173650"/>
                  <a:gd name="connsiteY30" fmla="*/ 166633 h 334173"/>
                  <a:gd name="connsiteX31" fmla="*/ 139451 w 173650"/>
                  <a:gd name="connsiteY31" fmla="*/ 196838 h 334173"/>
                  <a:gd name="connsiteX32" fmla="*/ 137839 w 173650"/>
                  <a:gd name="connsiteY32" fmla="*/ 200463 h 334173"/>
                  <a:gd name="connsiteX33" fmla="*/ 137033 w 173650"/>
                  <a:gd name="connsiteY33" fmla="*/ 200463 h 334173"/>
                  <a:gd name="connsiteX34" fmla="*/ 119709 w 173650"/>
                  <a:gd name="connsiteY34" fmla="*/ 153342 h 334173"/>
                  <a:gd name="connsiteX35" fmla="*/ 115680 w 173650"/>
                  <a:gd name="connsiteY35" fmla="*/ 151731 h 334173"/>
                  <a:gd name="connsiteX36" fmla="*/ 114471 w 173650"/>
                  <a:gd name="connsiteY36" fmla="*/ 149315 h 334173"/>
                  <a:gd name="connsiteX37" fmla="*/ 104399 w 173650"/>
                  <a:gd name="connsiteY37" fmla="*/ 152537 h 334173"/>
                  <a:gd name="connsiteX38" fmla="*/ 100773 w 173650"/>
                  <a:gd name="connsiteY38" fmla="*/ 150523 h 334173"/>
                  <a:gd name="connsiteX39" fmla="*/ 102787 w 173650"/>
                  <a:gd name="connsiteY39" fmla="*/ 146496 h 334173"/>
                  <a:gd name="connsiteX40" fmla="*/ 111651 w 173650"/>
                  <a:gd name="connsiteY40" fmla="*/ 143676 h 334173"/>
                  <a:gd name="connsiteX41" fmla="*/ 100773 w 173650"/>
                  <a:gd name="connsiteY41" fmla="*/ 123942 h 334173"/>
                  <a:gd name="connsiteX42" fmla="*/ 101982 w 173650"/>
                  <a:gd name="connsiteY42" fmla="*/ 119512 h 334173"/>
                  <a:gd name="connsiteX43" fmla="*/ 106413 w 173650"/>
                  <a:gd name="connsiteY43" fmla="*/ 120720 h 334173"/>
                  <a:gd name="connsiteX44" fmla="*/ 117694 w 173650"/>
                  <a:gd name="connsiteY44" fmla="*/ 140857 h 334173"/>
                  <a:gd name="connsiteX45" fmla="*/ 130587 w 173650"/>
                  <a:gd name="connsiteY45" fmla="*/ 133608 h 334173"/>
                  <a:gd name="connsiteX46" fmla="*/ 135019 w 173650"/>
                  <a:gd name="connsiteY46" fmla="*/ 134413 h 334173"/>
                  <a:gd name="connsiteX47" fmla="*/ 134213 w 173650"/>
                  <a:gd name="connsiteY47" fmla="*/ 138843 h 334173"/>
                  <a:gd name="connsiteX48" fmla="*/ 120515 w 173650"/>
                  <a:gd name="connsiteY48" fmla="*/ 146496 h 334173"/>
                  <a:gd name="connsiteX49" fmla="*/ 121723 w 173650"/>
                  <a:gd name="connsiteY49" fmla="*/ 148509 h 334173"/>
                  <a:gd name="connsiteX50" fmla="*/ 119709 w 173650"/>
                  <a:gd name="connsiteY50" fmla="*/ 153342 h 334173"/>
                  <a:gd name="connsiteX51" fmla="*/ 119709 w 173650"/>
                  <a:gd name="connsiteY51" fmla="*/ 153342 h 334173"/>
                  <a:gd name="connsiteX52" fmla="*/ 144286 w 173650"/>
                  <a:gd name="connsiteY52" fmla="*/ 127164 h 334173"/>
                  <a:gd name="connsiteX53" fmla="*/ 144286 w 173650"/>
                  <a:gd name="connsiteY53" fmla="*/ 122734 h 334173"/>
                  <a:gd name="connsiteX54" fmla="*/ 155567 w 173650"/>
                  <a:gd name="connsiteY54" fmla="*/ 107832 h 334173"/>
                  <a:gd name="connsiteX55" fmla="*/ 160804 w 173650"/>
                  <a:gd name="connsiteY55" fmla="*/ 97361 h 334173"/>
                  <a:gd name="connsiteX56" fmla="*/ 164833 w 173650"/>
                  <a:gd name="connsiteY56" fmla="*/ 95750 h 334173"/>
                  <a:gd name="connsiteX57" fmla="*/ 166445 w 173650"/>
                  <a:gd name="connsiteY57" fmla="*/ 99777 h 334173"/>
                  <a:gd name="connsiteX58" fmla="*/ 160804 w 173650"/>
                  <a:gd name="connsiteY58" fmla="*/ 111054 h 334173"/>
                  <a:gd name="connsiteX59" fmla="*/ 148717 w 173650"/>
                  <a:gd name="connsiteY59" fmla="*/ 127164 h 334173"/>
                  <a:gd name="connsiteX60" fmla="*/ 147912 w 173650"/>
                  <a:gd name="connsiteY60" fmla="*/ 127969 h 334173"/>
                  <a:gd name="connsiteX61" fmla="*/ 144286 w 173650"/>
                  <a:gd name="connsiteY61" fmla="*/ 127164 h 334173"/>
                  <a:gd name="connsiteX62" fmla="*/ 85060 w 173650"/>
                  <a:gd name="connsiteY62" fmla="*/ 156564 h 334173"/>
                  <a:gd name="connsiteX63" fmla="*/ 52828 w 173650"/>
                  <a:gd name="connsiteY63" fmla="*/ 154148 h 334173"/>
                  <a:gd name="connsiteX64" fmla="*/ 50411 w 173650"/>
                  <a:gd name="connsiteY64" fmla="*/ 150523 h 334173"/>
                  <a:gd name="connsiteX65" fmla="*/ 54037 w 173650"/>
                  <a:gd name="connsiteY65" fmla="*/ 148107 h 334173"/>
                  <a:gd name="connsiteX66" fmla="*/ 84254 w 173650"/>
                  <a:gd name="connsiteY66" fmla="*/ 150523 h 334173"/>
                  <a:gd name="connsiteX67" fmla="*/ 87477 w 173650"/>
                  <a:gd name="connsiteY67" fmla="*/ 153342 h 334173"/>
                  <a:gd name="connsiteX68" fmla="*/ 85866 w 173650"/>
                  <a:gd name="connsiteY68" fmla="*/ 156564 h 334173"/>
                  <a:gd name="connsiteX69" fmla="*/ 85060 w 173650"/>
                  <a:gd name="connsiteY69" fmla="*/ 156564 h 334173"/>
                  <a:gd name="connsiteX70" fmla="*/ 168056 w 173650"/>
                  <a:gd name="connsiteY70" fmla="*/ 83668 h 334173"/>
                  <a:gd name="connsiteX71" fmla="*/ 165639 w 173650"/>
                  <a:gd name="connsiteY71" fmla="*/ 80043 h 334173"/>
                  <a:gd name="connsiteX72" fmla="*/ 166042 w 173650"/>
                  <a:gd name="connsiteY72" fmla="*/ 49837 h 334173"/>
                  <a:gd name="connsiteX73" fmla="*/ 168862 w 173650"/>
                  <a:gd name="connsiteY73" fmla="*/ 46213 h 334173"/>
                  <a:gd name="connsiteX74" fmla="*/ 172488 w 173650"/>
                  <a:gd name="connsiteY74" fmla="*/ 48629 h 334173"/>
                  <a:gd name="connsiteX75" fmla="*/ 172085 w 173650"/>
                  <a:gd name="connsiteY75" fmla="*/ 80848 h 334173"/>
                  <a:gd name="connsiteX76" fmla="*/ 170474 w 173650"/>
                  <a:gd name="connsiteY76" fmla="*/ 83265 h 334173"/>
                  <a:gd name="connsiteX77" fmla="*/ 168056 w 173650"/>
                  <a:gd name="connsiteY77" fmla="*/ 83668 h 334173"/>
                  <a:gd name="connsiteX78" fmla="*/ 34295 w 173650"/>
                  <a:gd name="connsiteY78" fmla="*/ 146898 h 334173"/>
                  <a:gd name="connsiteX79" fmla="*/ 27043 w 173650"/>
                  <a:gd name="connsiteY79" fmla="*/ 142871 h 334173"/>
                  <a:gd name="connsiteX80" fmla="*/ 9316 w 173650"/>
                  <a:gd name="connsiteY80" fmla="*/ 125956 h 334173"/>
                  <a:gd name="connsiteX81" fmla="*/ 10121 w 173650"/>
                  <a:gd name="connsiteY81" fmla="*/ 121526 h 334173"/>
                  <a:gd name="connsiteX82" fmla="*/ 14553 w 173650"/>
                  <a:gd name="connsiteY82" fmla="*/ 122331 h 334173"/>
                  <a:gd name="connsiteX83" fmla="*/ 30669 w 173650"/>
                  <a:gd name="connsiteY83" fmla="*/ 137635 h 334173"/>
                  <a:gd name="connsiteX84" fmla="*/ 37518 w 173650"/>
                  <a:gd name="connsiteY84" fmla="*/ 141663 h 334173"/>
                  <a:gd name="connsiteX85" fmla="*/ 38727 w 173650"/>
                  <a:gd name="connsiteY85" fmla="*/ 145690 h 334173"/>
                  <a:gd name="connsiteX86" fmla="*/ 37518 w 173650"/>
                  <a:gd name="connsiteY86" fmla="*/ 146898 h 334173"/>
                  <a:gd name="connsiteX87" fmla="*/ 34295 w 173650"/>
                  <a:gd name="connsiteY87" fmla="*/ 146898 h 334173"/>
                  <a:gd name="connsiteX88" fmla="*/ 90700 w 173650"/>
                  <a:gd name="connsiteY88" fmla="*/ 108638 h 334173"/>
                  <a:gd name="connsiteX89" fmla="*/ 71361 w 173650"/>
                  <a:gd name="connsiteY89" fmla="*/ 84876 h 334173"/>
                  <a:gd name="connsiteX90" fmla="*/ 70959 w 173650"/>
                  <a:gd name="connsiteY90" fmla="*/ 80446 h 334173"/>
                  <a:gd name="connsiteX91" fmla="*/ 75390 w 173650"/>
                  <a:gd name="connsiteY91" fmla="*/ 80043 h 334173"/>
                  <a:gd name="connsiteX92" fmla="*/ 95535 w 173650"/>
                  <a:gd name="connsiteY92" fmla="*/ 105013 h 334173"/>
                  <a:gd name="connsiteX93" fmla="*/ 94729 w 173650"/>
                  <a:gd name="connsiteY93" fmla="*/ 109443 h 334173"/>
                  <a:gd name="connsiteX94" fmla="*/ 94327 w 173650"/>
                  <a:gd name="connsiteY94" fmla="*/ 109443 h 334173"/>
                  <a:gd name="connsiteX95" fmla="*/ 90700 w 173650"/>
                  <a:gd name="connsiteY95" fmla="*/ 108638 h 334173"/>
                  <a:gd name="connsiteX96" fmla="*/ 165639 w 173650"/>
                  <a:gd name="connsiteY96" fmla="*/ 34130 h 334173"/>
                  <a:gd name="connsiteX97" fmla="*/ 161610 w 173650"/>
                  <a:gd name="connsiteY97" fmla="*/ 32117 h 334173"/>
                  <a:gd name="connsiteX98" fmla="*/ 156373 w 173650"/>
                  <a:gd name="connsiteY98" fmla="*/ 19229 h 334173"/>
                  <a:gd name="connsiteX99" fmla="*/ 147509 w 173650"/>
                  <a:gd name="connsiteY99" fmla="*/ 5133 h 334173"/>
                  <a:gd name="connsiteX100" fmla="*/ 148315 w 173650"/>
                  <a:gd name="connsiteY100" fmla="*/ 703 h 334173"/>
                  <a:gd name="connsiteX101" fmla="*/ 152746 w 173650"/>
                  <a:gd name="connsiteY101" fmla="*/ 1508 h 334173"/>
                  <a:gd name="connsiteX102" fmla="*/ 162013 w 173650"/>
                  <a:gd name="connsiteY102" fmla="*/ 16410 h 334173"/>
                  <a:gd name="connsiteX103" fmla="*/ 167654 w 173650"/>
                  <a:gd name="connsiteY103" fmla="*/ 30103 h 334173"/>
                  <a:gd name="connsiteX104" fmla="*/ 165639 w 173650"/>
                  <a:gd name="connsiteY104" fmla="*/ 34130 h 334173"/>
                  <a:gd name="connsiteX105" fmla="*/ 165639 w 173650"/>
                  <a:gd name="connsiteY105" fmla="*/ 34130 h 334173"/>
                  <a:gd name="connsiteX106" fmla="*/ 4884 w 173650"/>
                  <a:gd name="connsiteY106" fmla="*/ 110249 h 334173"/>
                  <a:gd name="connsiteX107" fmla="*/ 1258 w 173650"/>
                  <a:gd name="connsiteY107" fmla="*/ 107832 h 334173"/>
                  <a:gd name="connsiteX108" fmla="*/ 3675 w 173650"/>
                  <a:gd name="connsiteY108" fmla="*/ 82862 h 334173"/>
                  <a:gd name="connsiteX109" fmla="*/ 8913 w 173650"/>
                  <a:gd name="connsiteY109" fmla="*/ 75613 h 334173"/>
                  <a:gd name="connsiteX110" fmla="*/ 13345 w 173650"/>
                  <a:gd name="connsiteY110" fmla="*/ 75613 h 334173"/>
                  <a:gd name="connsiteX111" fmla="*/ 13345 w 173650"/>
                  <a:gd name="connsiteY111" fmla="*/ 80043 h 334173"/>
                  <a:gd name="connsiteX112" fmla="*/ 8913 w 173650"/>
                  <a:gd name="connsiteY112" fmla="*/ 86084 h 334173"/>
                  <a:gd name="connsiteX113" fmla="*/ 6898 w 173650"/>
                  <a:gd name="connsiteY113" fmla="*/ 106624 h 334173"/>
                  <a:gd name="connsiteX114" fmla="*/ 5287 w 173650"/>
                  <a:gd name="connsiteY114" fmla="*/ 110249 h 334173"/>
                  <a:gd name="connsiteX115" fmla="*/ 4884 w 173650"/>
                  <a:gd name="connsiteY115" fmla="*/ 110249 h 334173"/>
                  <a:gd name="connsiteX116" fmla="*/ 56857 w 173650"/>
                  <a:gd name="connsiteY116" fmla="*/ 74807 h 334173"/>
                  <a:gd name="connsiteX117" fmla="*/ 28252 w 173650"/>
                  <a:gd name="connsiteY117" fmla="*/ 71988 h 334173"/>
                  <a:gd name="connsiteX118" fmla="*/ 24626 w 173650"/>
                  <a:gd name="connsiteY118" fmla="*/ 69572 h 334173"/>
                  <a:gd name="connsiteX119" fmla="*/ 27043 w 173650"/>
                  <a:gd name="connsiteY119" fmla="*/ 65947 h 334173"/>
                  <a:gd name="connsiteX120" fmla="*/ 59678 w 173650"/>
                  <a:gd name="connsiteY120" fmla="*/ 69169 h 334173"/>
                  <a:gd name="connsiteX121" fmla="*/ 61289 w 173650"/>
                  <a:gd name="connsiteY121" fmla="*/ 73196 h 334173"/>
                  <a:gd name="connsiteX122" fmla="*/ 60080 w 173650"/>
                  <a:gd name="connsiteY122" fmla="*/ 74807 h 334173"/>
                  <a:gd name="connsiteX123" fmla="*/ 56857 w 173650"/>
                  <a:gd name="connsiteY123" fmla="*/ 74807 h 33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73650" h="334173">
                    <a:moveTo>
                      <a:pt x="89895" y="332563"/>
                    </a:moveTo>
                    <a:cubicBezTo>
                      <a:pt x="89089" y="330952"/>
                      <a:pt x="89492" y="329341"/>
                      <a:pt x="91103" y="328133"/>
                    </a:cubicBezTo>
                    <a:cubicBezTo>
                      <a:pt x="99564" y="323300"/>
                      <a:pt x="107219" y="316453"/>
                      <a:pt x="114069" y="308398"/>
                    </a:cubicBezTo>
                    <a:cubicBezTo>
                      <a:pt x="115277" y="307190"/>
                      <a:pt x="117292" y="306787"/>
                      <a:pt x="118500" y="307996"/>
                    </a:cubicBezTo>
                    <a:cubicBezTo>
                      <a:pt x="119709" y="309204"/>
                      <a:pt x="120112" y="311218"/>
                      <a:pt x="118903" y="312426"/>
                    </a:cubicBezTo>
                    <a:cubicBezTo>
                      <a:pt x="111651" y="321286"/>
                      <a:pt x="103593" y="328133"/>
                      <a:pt x="94327" y="333771"/>
                    </a:cubicBezTo>
                    <a:cubicBezTo>
                      <a:pt x="94327" y="333771"/>
                      <a:pt x="94327" y="333771"/>
                      <a:pt x="94327" y="333771"/>
                    </a:cubicBezTo>
                    <a:cubicBezTo>
                      <a:pt x="92715" y="334577"/>
                      <a:pt x="90700" y="334174"/>
                      <a:pt x="89895" y="332563"/>
                    </a:cubicBezTo>
                    <a:moveTo>
                      <a:pt x="125350" y="297524"/>
                    </a:moveTo>
                    <a:cubicBezTo>
                      <a:pt x="123738" y="296719"/>
                      <a:pt x="123335" y="294705"/>
                      <a:pt x="124141" y="293094"/>
                    </a:cubicBezTo>
                    <a:cubicBezTo>
                      <a:pt x="129379" y="284234"/>
                      <a:pt x="133004" y="274568"/>
                      <a:pt x="135422" y="264902"/>
                    </a:cubicBezTo>
                    <a:cubicBezTo>
                      <a:pt x="135825" y="263291"/>
                      <a:pt x="137436" y="262083"/>
                      <a:pt x="139048" y="262486"/>
                    </a:cubicBezTo>
                    <a:cubicBezTo>
                      <a:pt x="140660" y="262888"/>
                      <a:pt x="141868" y="264499"/>
                      <a:pt x="141465" y="266110"/>
                    </a:cubicBezTo>
                    <a:cubicBezTo>
                      <a:pt x="139048" y="276582"/>
                      <a:pt x="135019" y="286650"/>
                      <a:pt x="129379" y="295913"/>
                    </a:cubicBezTo>
                    <a:cubicBezTo>
                      <a:pt x="128975" y="296316"/>
                      <a:pt x="128573" y="296719"/>
                      <a:pt x="128170" y="297122"/>
                    </a:cubicBezTo>
                    <a:cubicBezTo>
                      <a:pt x="127364" y="298330"/>
                      <a:pt x="126558" y="298330"/>
                      <a:pt x="125350" y="297524"/>
                    </a:cubicBezTo>
                    <a:moveTo>
                      <a:pt x="141465" y="250403"/>
                    </a:moveTo>
                    <a:cubicBezTo>
                      <a:pt x="139854" y="250403"/>
                      <a:pt x="138645" y="248792"/>
                      <a:pt x="138645" y="247181"/>
                    </a:cubicBezTo>
                    <a:lnTo>
                      <a:pt x="138645" y="245973"/>
                    </a:lnTo>
                    <a:cubicBezTo>
                      <a:pt x="139048" y="236710"/>
                      <a:pt x="138645" y="226641"/>
                      <a:pt x="137033" y="216573"/>
                    </a:cubicBezTo>
                    <a:cubicBezTo>
                      <a:pt x="136631" y="214962"/>
                      <a:pt x="137839" y="213351"/>
                      <a:pt x="139451" y="212948"/>
                    </a:cubicBezTo>
                    <a:cubicBezTo>
                      <a:pt x="141062" y="212545"/>
                      <a:pt x="142674" y="213754"/>
                      <a:pt x="143077" y="215365"/>
                    </a:cubicBezTo>
                    <a:cubicBezTo>
                      <a:pt x="144689" y="225836"/>
                      <a:pt x="145091" y="235905"/>
                      <a:pt x="144689" y="245973"/>
                    </a:cubicBezTo>
                    <a:lnTo>
                      <a:pt x="144689" y="247584"/>
                    </a:lnTo>
                    <a:cubicBezTo>
                      <a:pt x="144689" y="248792"/>
                      <a:pt x="143883" y="249598"/>
                      <a:pt x="143077" y="250001"/>
                    </a:cubicBezTo>
                    <a:cubicBezTo>
                      <a:pt x="142674" y="250403"/>
                      <a:pt x="141868" y="250403"/>
                      <a:pt x="141465" y="250403"/>
                    </a:cubicBezTo>
                    <a:moveTo>
                      <a:pt x="137033" y="200463"/>
                    </a:moveTo>
                    <a:cubicBezTo>
                      <a:pt x="135422" y="200866"/>
                      <a:pt x="133810" y="200061"/>
                      <a:pt x="133408" y="198449"/>
                    </a:cubicBezTo>
                    <a:cubicBezTo>
                      <a:pt x="130990" y="189186"/>
                      <a:pt x="127364" y="179118"/>
                      <a:pt x="123335" y="169049"/>
                    </a:cubicBezTo>
                    <a:cubicBezTo>
                      <a:pt x="122529" y="167438"/>
                      <a:pt x="123335" y="165425"/>
                      <a:pt x="124947" y="165022"/>
                    </a:cubicBezTo>
                    <a:cubicBezTo>
                      <a:pt x="126558" y="164216"/>
                      <a:pt x="128170" y="165022"/>
                      <a:pt x="128975" y="166633"/>
                    </a:cubicBezTo>
                    <a:cubicBezTo>
                      <a:pt x="133408" y="177104"/>
                      <a:pt x="136631" y="187173"/>
                      <a:pt x="139451" y="196838"/>
                    </a:cubicBezTo>
                    <a:cubicBezTo>
                      <a:pt x="139854" y="198449"/>
                      <a:pt x="139048" y="199658"/>
                      <a:pt x="137839" y="200463"/>
                    </a:cubicBezTo>
                    <a:cubicBezTo>
                      <a:pt x="137436" y="200463"/>
                      <a:pt x="137436" y="200463"/>
                      <a:pt x="137033" y="200463"/>
                    </a:cubicBezTo>
                    <a:moveTo>
                      <a:pt x="119709" y="153342"/>
                    </a:moveTo>
                    <a:cubicBezTo>
                      <a:pt x="118098" y="154148"/>
                      <a:pt x="116486" y="153342"/>
                      <a:pt x="115680" y="151731"/>
                    </a:cubicBezTo>
                    <a:cubicBezTo>
                      <a:pt x="115277" y="150926"/>
                      <a:pt x="114874" y="150120"/>
                      <a:pt x="114471" y="149315"/>
                    </a:cubicBezTo>
                    <a:cubicBezTo>
                      <a:pt x="111248" y="150523"/>
                      <a:pt x="107622" y="151731"/>
                      <a:pt x="104399" y="152537"/>
                    </a:cubicBezTo>
                    <a:cubicBezTo>
                      <a:pt x="102787" y="152940"/>
                      <a:pt x="101176" y="152134"/>
                      <a:pt x="100773" y="150523"/>
                    </a:cubicBezTo>
                    <a:cubicBezTo>
                      <a:pt x="100370" y="148912"/>
                      <a:pt x="101176" y="147301"/>
                      <a:pt x="102787" y="146496"/>
                    </a:cubicBezTo>
                    <a:cubicBezTo>
                      <a:pt x="105608" y="145690"/>
                      <a:pt x="108831" y="144482"/>
                      <a:pt x="111651" y="143676"/>
                    </a:cubicBezTo>
                    <a:cubicBezTo>
                      <a:pt x="108428" y="137635"/>
                      <a:pt x="104802" y="131191"/>
                      <a:pt x="100773" y="123942"/>
                    </a:cubicBezTo>
                    <a:cubicBezTo>
                      <a:pt x="99967" y="122331"/>
                      <a:pt x="100370" y="120720"/>
                      <a:pt x="101982" y="119512"/>
                    </a:cubicBezTo>
                    <a:cubicBezTo>
                      <a:pt x="103593" y="118706"/>
                      <a:pt x="105205" y="119109"/>
                      <a:pt x="106413" y="120720"/>
                    </a:cubicBezTo>
                    <a:cubicBezTo>
                      <a:pt x="110442" y="127969"/>
                      <a:pt x="114471" y="134413"/>
                      <a:pt x="117694" y="140857"/>
                    </a:cubicBezTo>
                    <a:cubicBezTo>
                      <a:pt x="122126" y="138843"/>
                      <a:pt x="126558" y="136427"/>
                      <a:pt x="130587" y="133608"/>
                    </a:cubicBezTo>
                    <a:cubicBezTo>
                      <a:pt x="132199" y="132802"/>
                      <a:pt x="133810" y="133205"/>
                      <a:pt x="135019" y="134413"/>
                    </a:cubicBezTo>
                    <a:cubicBezTo>
                      <a:pt x="135825" y="136024"/>
                      <a:pt x="135422" y="137635"/>
                      <a:pt x="134213" y="138843"/>
                    </a:cubicBezTo>
                    <a:cubicBezTo>
                      <a:pt x="129781" y="141663"/>
                      <a:pt x="125350" y="144079"/>
                      <a:pt x="120515" y="146496"/>
                    </a:cubicBezTo>
                    <a:cubicBezTo>
                      <a:pt x="120918" y="147301"/>
                      <a:pt x="121321" y="147704"/>
                      <a:pt x="121723" y="148509"/>
                    </a:cubicBezTo>
                    <a:cubicBezTo>
                      <a:pt x="121723" y="150926"/>
                      <a:pt x="120918" y="152537"/>
                      <a:pt x="119709" y="153342"/>
                    </a:cubicBezTo>
                    <a:cubicBezTo>
                      <a:pt x="119709" y="153342"/>
                      <a:pt x="119709" y="153342"/>
                      <a:pt x="119709" y="153342"/>
                    </a:cubicBezTo>
                    <a:moveTo>
                      <a:pt x="144286" y="127164"/>
                    </a:moveTo>
                    <a:cubicBezTo>
                      <a:pt x="143077" y="125956"/>
                      <a:pt x="143077" y="123942"/>
                      <a:pt x="144286" y="122734"/>
                    </a:cubicBezTo>
                    <a:cubicBezTo>
                      <a:pt x="148717" y="118304"/>
                      <a:pt x="152344" y="113068"/>
                      <a:pt x="155567" y="107832"/>
                    </a:cubicBezTo>
                    <a:cubicBezTo>
                      <a:pt x="157581" y="104610"/>
                      <a:pt x="159193" y="100986"/>
                      <a:pt x="160804" y="97361"/>
                    </a:cubicBezTo>
                    <a:cubicBezTo>
                      <a:pt x="161610" y="95750"/>
                      <a:pt x="163222" y="94944"/>
                      <a:pt x="164833" y="95750"/>
                    </a:cubicBezTo>
                    <a:cubicBezTo>
                      <a:pt x="166445" y="96555"/>
                      <a:pt x="167251" y="98166"/>
                      <a:pt x="166445" y="99777"/>
                    </a:cubicBezTo>
                    <a:cubicBezTo>
                      <a:pt x="164833" y="103805"/>
                      <a:pt x="162819" y="107430"/>
                      <a:pt x="160804" y="111054"/>
                    </a:cubicBezTo>
                    <a:cubicBezTo>
                      <a:pt x="157581" y="116693"/>
                      <a:pt x="153149" y="121928"/>
                      <a:pt x="148717" y="127164"/>
                    </a:cubicBezTo>
                    <a:cubicBezTo>
                      <a:pt x="148315" y="127567"/>
                      <a:pt x="148315" y="127567"/>
                      <a:pt x="147912" y="127969"/>
                    </a:cubicBezTo>
                    <a:cubicBezTo>
                      <a:pt x="146703" y="128372"/>
                      <a:pt x="145091" y="127969"/>
                      <a:pt x="144286" y="127164"/>
                    </a:cubicBezTo>
                    <a:moveTo>
                      <a:pt x="85060" y="156564"/>
                    </a:moveTo>
                    <a:cubicBezTo>
                      <a:pt x="74182" y="157370"/>
                      <a:pt x="63304" y="156564"/>
                      <a:pt x="52828" y="154148"/>
                    </a:cubicBezTo>
                    <a:cubicBezTo>
                      <a:pt x="51217" y="153745"/>
                      <a:pt x="50008" y="152134"/>
                      <a:pt x="50411" y="150523"/>
                    </a:cubicBezTo>
                    <a:cubicBezTo>
                      <a:pt x="50814" y="148912"/>
                      <a:pt x="52425" y="147704"/>
                      <a:pt x="54037" y="148107"/>
                    </a:cubicBezTo>
                    <a:cubicBezTo>
                      <a:pt x="63707" y="150523"/>
                      <a:pt x="73779" y="151329"/>
                      <a:pt x="84254" y="150523"/>
                    </a:cubicBezTo>
                    <a:cubicBezTo>
                      <a:pt x="85866" y="150523"/>
                      <a:pt x="87477" y="151731"/>
                      <a:pt x="87477" y="153342"/>
                    </a:cubicBezTo>
                    <a:cubicBezTo>
                      <a:pt x="87477" y="154550"/>
                      <a:pt x="87075" y="155759"/>
                      <a:pt x="85866" y="156564"/>
                    </a:cubicBezTo>
                    <a:cubicBezTo>
                      <a:pt x="85866" y="156161"/>
                      <a:pt x="85463" y="156564"/>
                      <a:pt x="85060" y="156564"/>
                    </a:cubicBezTo>
                    <a:moveTo>
                      <a:pt x="168056" y="83668"/>
                    </a:moveTo>
                    <a:cubicBezTo>
                      <a:pt x="166445" y="83265"/>
                      <a:pt x="165236" y="81654"/>
                      <a:pt x="165639" y="80043"/>
                    </a:cubicBezTo>
                    <a:cubicBezTo>
                      <a:pt x="167251" y="70377"/>
                      <a:pt x="167654" y="59906"/>
                      <a:pt x="166042" y="49837"/>
                    </a:cubicBezTo>
                    <a:cubicBezTo>
                      <a:pt x="165639" y="48226"/>
                      <a:pt x="166848" y="46615"/>
                      <a:pt x="168862" y="46213"/>
                    </a:cubicBezTo>
                    <a:cubicBezTo>
                      <a:pt x="170474" y="45810"/>
                      <a:pt x="172085" y="47018"/>
                      <a:pt x="172488" y="48629"/>
                    </a:cubicBezTo>
                    <a:cubicBezTo>
                      <a:pt x="174100" y="59503"/>
                      <a:pt x="174100" y="70377"/>
                      <a:pt x="172085" y="80848"/>
                    </a:cubicBezTo>
                    <a:cubicBezTo>
                      <a:pt x="172085" y="82057"/>
                      <a:pt x="171280" y="82862"/>
                      <a:pt x="170474" y="83265"/>
                    </a:cubicBezTo>
                    <a:cubicBezTo>
                      <a:pt x="169668" y="83668"/>
                      <a:pt x="168862" y="84070"/>
                      <a:pt x="168056" y="83668"/>
                    </a:cubicBezTo>
                    <a:moveTo>
                      <a:pt x="34295" y="146898"/>
                    </a:moveTo>
                    <a:cubicBezTo>
                      <a:pt x="31878" y="145690"/>
                      <a:pt x="29460" y="144079"/>
                      <a:pt x="27043" y="142871"/>
                    </a:cubicBezTo>
                    <a:cubicBezTo>
                      <a:pt x="20194" y="138441"/>
                      <a:pt x="14150" y="132802"/>
                      <a:pt x="9316" y="125956"/>
                    </a:cubicBezTo>
                    <a:cubicBezTo>
                      <a:pt x="8510" y="124747"/>
                      <a:pt x="8510" y="122734"/>
                      <a:pt x="10121" y="121526"/>
                    </a:cubicBezTo>
                    <a:cubicBezTo>
                      <a:pt x="11330" y="120720"/>
                      <a:pt x="13345" y="120720"/>
                      <a:pt x="14553" y="122331"/>
                    </a:cubicBezTo>
                    <a:cubicBezTo>
                      <a:pt x="18985" y="128372"/>
                      <a:pt x="24223" y="133608"/>
                      <a:pt x="30669" y="137635"/>
                    </a:cubicBezTo>
                    <a:cubicBezTo>
                      <a:pt x="32684" y="138843"/>
                      <a:pt x="35101" y="140454"/>
                      <a:pt x="37518" y="141663"/>
                    </a:cubicBezTo>
                    <a:cubicBezTo>
                      <a:pt x="39130" y="142468"/>
                      <a:pt x="39533" y="144482"/>
                      <a:pt x="38727" y="145690"/>
                    </a:cubicBezTo>
                    <a:cubicBezTo>
                      <a:pt x="38324" y="146496"/>
                      <a:pt x="37921" y="146898"/>
                      <a:pt x="37518" y="146898"/>
                    </a:cubicBezTo>
                    <a:cubicBezTo>
                      <a:pt x="36310" y="147301"/>
                      <a:pt x="35504" y="147704"/>
                      <a:pt x="34295" y="146898"/>
                    </a:cubicBezTo>
                    <a:moveTo>
                      <a:pt x="90700" y="108638"/>
                    </a:moveTo>
                    <a:cubicBezTo>
                      <a:pt x="83851" y="98166"/>
                      <a:pt x="77808" y="90514"/>
                      <a:pt x="71361" y="84876"/>
                    </a:cubicBezTo>
                    <a:cubicBezTo>
                      <a:pt x="70153" y="83668"/>
                      <a:pt x="70153" y="81654"/>
                      <a:pt x="70959" y="80446"/>
                    </a:cubicBezTo>
                    <a:cubicBezTo>
                      <a:pt x="72167" y="79238"/>
                      <a:pt x="74182" y="79238"/>
                      <a:pt x="75390" y="80043"/>
                    </a:cubicBezTo>
                    <a:cubicBezTo>
                      <a:pt x="82240" y="86084"/>
                      <a:pt x="88686" y="94139"/>
                      <a:pt x="95535" y="105013"/>
                    </a:cubicBezTo>
                    <a:cubicBezTo>
                      <a:pt x="96341" y="106624"/>
                      <a:pt x="95938" y="108235"/>
                      <a:pt x="94729" y="109443"/>
                    </a:cubicBezTo>
                    <a:cubicBezTo>
                      <a:pt x="94729" y="109443"/>
                      <a:pt x="94729" y="109443"/>
                      <a:pt x="94327" y="109443"/>
                    </a:cubicBezTo>
                    <a:cubicBezTo>
                      <a:pt x="93521" y="110249"/>
                      <a:pt x="91506" y="109846"/>
                      <a:pt x="90700" y="108638"/>
                    </a:cubicBezTo>
                    <a:moveTo>
                      <a:pt x="165639" y="34130"/>
                    </a:moveTo>
                    <a:cubicBezTo>
                      <a:pt x="164027" y="34533"/>
                      <a:pt x="162416" y="33727"/>
                      <a:pt x="161610" y="32117"/>
                    </a:cubicBezTo>
                    <a:cubicBezTo>
                      <a:pt x="159999" y="27686"/>
                      <a:pt x="158387" y="23256"/>
                      <a:pt x="156373" y="19229"/>
                    </a:cubicBezTo>
                    <a:cubicBezTo>
                      <a:pt x="153955" y="14396"/>
                      <a:pt x="150732" y="9563"/>
                      <a:pt x="147509" y="5133"/>
                    </a:cubicBezTo>
                    <a:cubicBezTo>
                      <a:pt x="146300" y="3924"/>
                      <a:pt x="146703" y="1911"/>
                      <a:pt x="148315" y="703"/>
                    </a:cubicBezTo>
                    <a:cubicBezTo>
                      <a:pt x="149523" y="-506"/>
                      <a:pt x="151538" y="-103"/>
                      <a:pt x="152746" y="1508"/>
                    </a:cubicBezTo>
                    <a:cubicBezTo>
                      <a:pt x="156373" y="6341"/>
                      <a:pt x="159193" y="11174"/>
                      <a:pt x="162013" y="16410"/>
                    </a:cubicBezTo>
                    <a:cubicBezTo>
                      <a:pt x="164431" y="20840"/>
                      <a:pt x="166042" y="25270"/>
                      <a:pt x="167654" y="30103"/>
                    </a:cubicBezTo>
                    <a:cubicBezTo>
                      <a:pt x="168056" y="31714"/>
                      <a:pt x="167251" y="33325"/>
                      <a:pt x="165639" y="34130"/>
                    </a:cubicBezTo>
                    <a:cubicBezTo>
                      <a:pt x="165639" y="34130"/>
                      <a:pt x="165639" y="34130"/>
                      <a:pt x="165639" y="34130"/>
                    </a:cubicBezTo>
                    <a:moveTo>
                      <a:pt x="4884" y="110249"/>
                    </a:moveTo>
                    <a:cubicBezTo>
                      <a:pt x="3272" y="110651"/>
                      <a:pt x="1661" y="109846"/>
                      <a:pt x="1258" y="107832"/>
                    </a:cubicBezTo>
                    <a:cubicBezTo>
                      <a:pt x="-1160" y="98972"/>
                      <a:pt x="49" y="90514"/>
                      <a:pt x="3675" y="82862"/>
                    </a:cubicBezTo>
                    <a:cubicBezTo>
                      <a:pt x="4884" y="80043"/>
                      <a:pt x="6898" y="77626"/>
                      <a:pt x="8913" y="75613"/>
                    </a:cubicBezTo>
                    <a:cubicBezTo>
                      <a:pt x="10121" y="74405"/>
                      <a:pt x="12136" y="74405"/>
                      <a:pt x="13345" y="75613"/>
                    </a:cubicBezTo>
                    <a:cubicBezTo>
                      <a:pt x="14553" y="76821"/>
                      <a:pt x="14553" y="78835"/>
                      <a:pt x="13345" y="80043"/>
                    </a:cubicBezTo>
                    <a:cubicBezTo>
                      <a:pt x="11733" y="81654"/>
                      <a:pt x="10121" y="83668"/>
                      <a:pt x="8913" y="86084"/>
                    </a:cubicBezTo>
                    <a:cubicBezTo>
                      <a:pt x="5690" y="92125"/>
                      <a:pt x="4884" y="98972"/>
                      <a:pt x="6898" y="106624"/>
                    </a:cubicBezTo>
                    <a:cubicBezTo>
                      <a:pt x="7301" y="108235"/>
                      <a:pt x="6495" y="109443"/>
                      <a:pt x="5287" y="110249"/>
                    </a:cubicBezTo>
                    <a:cubicBezTo>
                      <a:pt x="5287" y="110249"/>
                      <a:pt x="4884" y="110249"/>
                      <a:pt x="4884" y="110249"/>
                    </a:cubicBezTo>
                    <a:moveTo>
                      <a:pt x="56857" y="74807"/>
                    </a:moveTo>
                    <a:cubicBezTo>
                      <a:pt x="47994" y="70780"/>
                      <a:pt x="37518" y="69974"/>
                      <a:pt x="28252" y="71988"/>
                    </a:cubicBezTo>
                    <a:cubicBezTo>
                      <a:pt x="26640" y="72391"/>
                      <a:pt x="25028" y="71585"/>
                      <a:pt x="24626" y="69572"/>
                    </a:cubicBezTo>
                    <a:cubicBezTo>
                      <a:pt x="24223" y="67961"/>
                      <a:pt x="25028" y="66350"/>
                      <a:pt x="27043" y="65947"/>
                    </a:cubicBezTo>
                    <a:cubicBezTo>
                      <a:pt x="37921" y="63128"/>
                      <a:pt x="49605" y="64336"/>
                      <a:pt x="59678" y="69169"/>
                    </a:cubicBezTo>
                    <a:cubicBezTo>
                      <a:pt x="61289" y="69974"/>
                      <a:pt x="62095" y="71585"/>
                      <a:pt x="61289" y="73196"/>
                    </a:cubicBezTo>
                    <a:cubicBezTo>
                      <a:pt x="60886" y="74002"/>
                      <a:pt x="60483" y="74405"/>
                      <a:pt x="60080" y="74807"/>
                    </a:cubicBezTo>
                    <a:cubicBezTo>
                      <a:pt x="58872" y="75210"/>
                      <a:pt x="57663" y="75210"/>
                      <a:pt x="56857" y="7480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6" name="Forme libre 465">
                <a:extLst>
                  <a:ext uri="{FF2B5EF4-FFF2-40B4-BE49-F238E27FC236}">
                    <a16:creationId xmlns:a16="http://schemas.microsoft.com/office/drawing/2014/main" xmlns="" id="{9238FE01-6327-AD43-9292-960D9A6062F8}"/>
                  </a:ext>
                </a:extLst>
              </p:cNvPr>
              <p:cNvSpPr/>
              <p:nvPr/>
            </p:nvSpPr>
            <p:spPr>
              <a:xfrm>
                <a:off x="2450680" y="3220317"/>
                <a:ext cx="21520" cy="8622"/>
              </a:xfrm>
              <a:custGeom>
                <a:avLst/>
                <a:gdLst>
                  <a:gd name="connsiteX0" fmla="*/ 19804 w 21520"/>
                  <a:gd name="connsiteY0" fmla="*/ 5741 h 8622"/>
                  <a:gd name="connsiteX1" fmla="*/ 21416 w 21520"/>
                  <a:gd name="connsiteY1" fmla="*/ 2116 h 8622"/>
                  <a:gd name="connsiteX2" fmla="*/ 17387 w 21520"/>
                  <a:gd name="connsiteY2" fmla="*/ 103 h 8622"/>
                  <a:gd name="connsiteX3" fmla="*/ 2883 w 21520"/>
                  <a:gd name="connsiteY3" fmla="*/ 2519 h 8622"/>
                  <a:gd name="connsiteX4" fmla="*/ 63 w 21520"/>
                  <a:gd name="connsiteY4" fmla="*/ 5741 h 8622"/>
                  <a:gd name="connsiteX5" fmla="*/ 3286 w 21520"/>
                  <a:gd name="connsiteY5" fmla="*/ 8560 h 8622"/>
                  <a:gd name="connsiteX6" fmla="*/ 19402 w 21520"/>
                  <a:gd name="connsiteY6" fmla="*/ 5741 h 8622"/>
                  <a:gd name="connsiteX7" fmla="*/ 19804 w 21520"/>
                  <a:gd name="connsiteY7" fmla="*/ 5741 h 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20" h="8622">
                    <a:moveTo>
                      <a:pt x="19804" y="5741"/>
                    </a:moveTo>
                    <a:cubicBezTo>
                      <a:pt x="21013" y="4936"/>
                      <a:pt x="21819" y="3727"/>
                      <a:pt x="21416" y="2116"/>
                    </a:cubicBezTo>
                    <a:cubicBezTo>
                      <a:pt x="21013" y="505"/>
                      <a:pt x="19402" y="-300"/>
                      <a:pt x="17387" y="103"/>
                    </a:cubicBezTo>
                    <a:cubicBezTo>
                      <a:pt x="12552" y="1311"/>
                      <a:pt x="7718" y="2116"/>
                      <a:pt x="2883" y="2519"/>
                    </a:cubicBezTo>
                    <a:cubicBezTo>
                      <a:pt x="1271" y="2519"/>
                      <a:pt x="-340" y="4130"/>
                      <a:pt x="63" y="5741"/>
                    </a:cubicBezTo>
                    <a:cubicBezTo>
                      <a:pt x="63" y="7352"/>
                      <a:pt x="1674" y="8963"/>
                      <a:pt x="3286" y="8560"/>
                    </a:cubicBezTo>
                    <a:cubicBezTo>
                      <a:pt x="8523" y="8158"/>
                      <a:pt x="14164" y="7352"/>
                      <a:pt x="19402" y="5741"/>
                    </a:cubicBezTo>
                    <a:cubicBezTo>
                      <a:pt x="19402" y="5741"/>
                      <a:pt x="19402" y="5741"/>
                      <a:pt x="19804" y="5741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xmlns="" id="{179D7EEF-496C-A046-B189-2E4900A2B201}"/>
                </a:ext>
              </a:extLst>
            </p:cNvPr>
            <p:cNvSpPr/>
            <p:nvPr/>
          </p:nvSpPr>
          <p:spPr>
            <a:xfrm>
              <a:off x="1211436" y="2491051"/>
              <a:ext cx="204268" cy="70480"/>
            </a:xfrm>
            <a:custGeom>
              <a:avLst/>
              <a:gdLst>
                <a:gd name="connsiteX0" fmla="*/ 0 w 204268"/>
                <a:gd name="connsiteY0" fmla="*/ 6444 h 70480"/>
                <a:gd name="connsiteX1" fmla="*/ 204268 w 204268"/>
                <a:gd name="connsiteY1" fmla="*/ 70480 h 70480"/>
                <a:gd name="connsiteX2" fmla="*/ 96292 w 204268"/>
                <a:gd name="connsiteY2" fmla="*/ 11277 h 70480"/>
                <a:gd name="connsiteX3" fmla="*/ 41498 w 204268"/>
                <a:gd name="connsiteY3" fmla="*/ 0 h 7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268" h="70480">
                  <a:moveTo>
                    <a:pt x="0" y="6444"/>
                  </a:moveTo>
                  <a:lnTo>
                    <a:pt x="204268" y="70480"/>
                  </a:lnTo>
                  <a:lnTo>
                    <a:pt x="96292" y="11277"/>
                  </a:lnTo>
                  <a:lnTo>
                    <a:pt x="41498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68" name="Illustration">
              <a:extLst>
                <a:ext uri="{FF2B5EF4-FFF2-40B4-BE49-F238E27FC236}">
                  <a16:creationId xmlns:a16="http://schemas.microsoft.com/office/drawing/2014/main" xmlns="" id="{35FA8138-CB5A-A941-8FDF-94779534C29E}"/>
                </a:ext>
              </a:extLst>
            </p:cNvPr>
            <p:cNvGrpSpPr/>
            <p:nvPr/>
          </p:nvGrpSpPr>
          <p:grpSpPr>
            <a:xfrm>
              <a:off x="1208213" y="2497495"/>
              <a:ext cx="207491" cy="81341"/>
              <a:chOff x="1208213" y="2497495"/>
              <a:chExt cx="207491" cy="81341"/>
            </a:xfrm>
          </p:grpSpPr>
          <p:sp>
            <p:nvSpPr>
              <p:cNvPr id="469" name="Forme libre 468">
                <a:extLst>
                  <a:ext uri="{FF2B5EF4-FFF2-40B4-BE49-F238E27FC236}">
                    <a16:creationId xmlns:a16="http://schemas.microsoft.com/office/drawing/2014/main" xmlns="" id="{AE653933-919C-294D-981F-9272C3EC191E}"/>
                  </a:ext>
                </a:extLst>
              </p:cNvPr>
              <p:cNvSpPr/>
              <p:nvPr/>
            </p:nvSpPr>
            <p:spPr>
              <a:xfrm>
                <a:off x="1211436" y="2497495"/>
                <a:ext cx="204268" cy="64036"/>
              </a:xfrm>
              <a:custGeom>
                <a:avLst/>
                <a:gdLst>
                  <a:gd name="connsiteX0" fmla="*/ 204268 w 204268"/>
                  <a:gd name="connsiteY0" fmla="*/ 64036 h 64036"/>
                  <a:gd name="connsiteX1" fmla="*/ 2417 w 204268"/>
                  <a:gd name="connsiteY1" fmla="*/ 12485 h 64036"/>
                  <a:gd name="connsiteX2" fmla="*/ 0 w 204268"/>
                  <a:gd name="connsiteY2" fmla="*/ 0 h 6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268" h="64036">
                    <a:moveTo>
                      <a:pt x="204268" y="64036"/>
                    </a:moveTo>
                    <a:lnTo>
                      <a:pt x="2417" y="1248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0D9C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0" name="Forme libre 469">
                <a:extLst>
                  <a:ext uri="{FF2B5EF4-FFF2-40B4-BE49-F238E27FC236}">
                    <a16:creationId xmlns:a16="http://schemas.microsoft.com/office/drawing/2014/main" xmlns="" id="{354FC397-5A16-3143-84C6-6674FFA9A64C}"/>
                  </a:ext>
                </a:extLst>
              </p:cNvPr>
              <p:cNvSpPr/>
              <p:nvPr/>
            </p:nvSpPr>
            <p:spPr>
              <a:xfrm>
                <a:off x="1208213" y="2544616"/>
                <a:ext cx="207088" cy="31413"/>
              </a:xfrm>
              <a:custGeom>
                <a:avLst/>
                <a:gdLst>
                  <a:gd name="connsiteX0" fmla="*/ 0 w 207088"/>
                  <a:gd name="connsiteY0" fmla="*/ 0 h 31413"/>
                  <a:gd name="connsiteX1" fmla="*/ 0 w 207088"/>
                  <a:gd name="connsiteY1" fmla="*/ 403 h 31413"/>
                  <a:gd name="connsiteX2" fmla="*/ 8461 w 207088"/>
                  <a:gd name="connsiteY2" fmla="*/ 31414 h 31413"/>
                  <a:gd name="connsiteX3" fmla="*/ 207088 w 207088"/>
                  <a:gd name="connsiteY3" fmla="*/ 16915 h 3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088" h="31413">
                    <a:moveTo>
                      <a:pt x="0" y="0"/>
                    </a:moveTo>
                    <a:lnTo>
                      <a:pt x="0" y="403"/>
                    </a:lnTo>
                    <a:lnTo>
                      <a:pt x="8461" y="31414"/>
                    </a:lnTo>
                    <a:lnTo>
                      <a:pt x="207088" y="16915"/>
                    </a:lnTo>
                    <a:close/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xmlns="" id="{A26D5B0C-7B25-3444-A372-EC6BDD515AE5}"/>
                </a:ext>
              </a:extLst>
            </p:cNvPr>
            <p:cNvSpPr/>
            <p:nvPr/>
          </p:nvSpPr>
          <p:spPr>
            <a:xfrm>
              <a:off x="1169535" y="2502731"/>
              <a:ext cx="244960" cy="58800"/>
            </a:xfrm>
            <a:custGeom>
              <a:avLst/>
              <a:gdLst>
                <a:gd name="connsiteX0" fmla="*/ 0 w 244960"/>
                <a:gd name="connsiteY0" fmla="*/ 23359 h 58800"/>
                <a:gd name="connsiteX1" fmla="*/ 58823 w 244960"/>
                <a:gd name="connsiteY1" fmla="*/ 53162 h 58800"/>
                <a:gd name="connsiteX2" fmla="*/ 244961 w 244960"/>
                <a:gd name="connsiteY2" fmla="*/ 58801 h 58800"/>
                <a:gd name="connsiteX3" fmla="*/ 29008 w 244960"/>
                <a:gd name="connsiteY3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960" h="58800">
                  <a:moveTo>
                    <a:pt x="0" y="23359"/>
                  </a:moveTo>
                  <a:lnTo>
                    <a:pt x="58823" y="53162"/>
                  </a:lnTo>
                  <a:lnTo>
                    <a:pt x="244961" y="58801"/>
                  </a:lnTo>
                  <a:lnTo>
                    <a:pt x="29008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72" name="Illustration">
              <a:extLst>
                <a:ext uri="{FF2B5EF4-FFF2-40B4-BE49-F238E27FC236}">
                  <a16:creationId xmlns:a16="http://schemas.microsoft.com/office/drawing/2014/main" xmlns="" id="{96CCC050-4F8C-C74D-A2FD-C55117C48A1B}"/>
                </a:ext>
              </a:extLst>
            </p:cNvPr>
            <p:cNvGrpSpPr/>
            <p:nvPr/>
          </p:nvGrpSpPr>
          <p:grpSpPr>
            <a:xfrm>
              <a:off x="660275" y="2501120"/>
              <a:ext cx="481941" cy="456770"/>
              <a:chOff x="660275" y="2501120"/>
              <a:chExt cx="481941" cy="456770"/>
            </a:xfrm>
            <a:solidFill>
              <a:srgbClr val="63C1C5"/>
            </a:solidFill>
          </p:grpSpPr>
          <p:sp>
            <p:nvSpPr>
              <p:cNvPr id="473" name="Forme libre 472">
                <a:extLst>
                  <a:ext uri="{FF2B5EF4-FFF2-40B4-BE49-F238E27FC236}">
                    <a16:creationId xmlns:a16="http://schemas.microsoft.com/office/drawing/2014/main" xmlns="" id="{088AA4E0-97FD-0D4A-8506-8FBA06C7860C}"/>
                  </a:ext>
                </a:extLst>
              </p:cNvPr>
              <p:cNvSpPr/>
              <p:nvPr/>
            </p:nvSpPr>
            <p:spPr>
              <a:xfrm>
                <a:off x="706102" y="2916829"/>
                <a:ext cx="33061" cy="17003"/>
              </a:xfrm>
              <a:custGeom>
                <a:avLst/>
                <a:gdLst>
                  <a:gd name="connsiteX0" fmla="*/ 9369 w 33061"/>
                  <a:gd name="connsiteY0" fmla="*/ 8782 h 17003"/>
                  <a:gd name="connsiteX1" fmla="*/ 28708 w 33061"/>
                  <a:gd name="connsiteY1" fmla="*/ 324 h 17003"/>
                  <a:gd name="connsiteX2" fmla="*/ 32737 w 33061"/>
                  <a:gd name="connsiteY2" fmla="*/ 1532 h 17003"/>
                  <a:gd name="connsiteX3" fmla="*/ 31529 w 33061"/>
                  <a:gd name="connsiteY3" fmla="*/ 5560 h 17003"/>
                  <a:gd name="connsiteX4" fmla="*/ 11384 w 33061"/>
                  <a:gd name="connsiteY4" fmla="*/ 14420 h 17003"/>
                  <a:gd name="connsiteX5" fmla="*/ 3729 w 33061"/>
                  <a:gd name="connsiteY5" fmla="*/ 16837 h 17003"/>
                  <a:gd name="connsiteX6" fmla="*/ 1311 w 33061"/>
                  <a:gd name="connsiteY6" fmla="*/ 16434 h 17003"/>
                  <a:gd name="connsiteX7" fmla="*/ 103 w 33061"/>
                  <a:gd name="connsiteY7" fmla="*/ 14823 h 17003"/>
                  <a:gd name="connsiteX8" fmla="*/ 2117 w 33061"/>
                  <a:gd name="connsiteY8" fmla="*/ 11198 h 17003"/>
                  <a:gd name="connsiteX9" fmla="*/ 9369 w 33061"/>
                  <a:gd name="connsiteY9" fmla="*/ 8782 h 17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061" h="17003">
                    <a:moveTo>
                      <a:pt x="9369" y="8782"/>
                    </a:moveTo>
                    <a:cubicBezTo>
                      <a:pt x="15816" y="6365"/>
                      <a:pt x="22665" y="3546"/>
                      <a:pt x="28708" y="324"/>
                    </a:cubicBezTo>
                    <a:cubicBezTo>
                      <a:pt x="30320" y="-481"/>
                      <a:pt x="31931" y="324"/>
                      <a:pt x="32737" y="1532"/>
                    </a:cubicBezTo>
                    <a:cubicBezTo>
                      <a:pt x="33543" y="3143"/>
                      <a:pt x="32737" y="4754"/>
                      <a:pt x="31529" y="5560"/>
                    </a:cubicBezTo>
                    <a:cubicBezTo>
                      <a:pt x="25082" y="8782"/>
                      <a:pt x="18233" y="12004"/>
                      <a:pt x="11384" y="14420"/>
                    </a:cubicBezTo>
                    <a:cubicBezTo>
                      <a:pt x="8966" y="15226"/>
                      <a:pt x="6549" y="16031"/>
                      <a:pt x="3729" y="16837"/>
                    </a:cubicBezTo>
                    <a:cubicBezTo>
                      <a:pt x="2923" y="17239"/>
                      <a:pt x="1714" y="16837"/>
                      <a:pt x="1311" y="16434"/>
                    </a:cubicBezTo>
                    <a:cubicBezTo>
                      <a:pt x="908" y="16031"/>
                      <a:pt x="506" y="15628"/>
                      <a:pt x="103" y="14823"/>
                    </a:cubicBezTo>
                    <a:cubicBezTo>
                      <a:pt x="-300" y="13212"/>
                      <a:pt x="506" y="11601"/>
                      <a:pt x="2117" y="11198"/>
                    </a:cubicBezTo>
                    <a:cubicBezTo>
                      <a:pt x="4535" y="10393"/>
                      <a:pt x="6952" y="9990"/>
                      <a:pt x="9369" y="8782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4" name="Forme libre 473">
                <a:extLst>
                  <a:ext uri="{FF2B5EF4-FFF2-40B4-BE49-F238E27FC236}">
                    <a16:creationId xmlns:a16="http://schemas.microsoft.com/office/drawing/2014/main" xmlns="" id="{DB310ADF-239F-7441-8C05-5CA7A38513C1}"/>
                  </a:ext>
                </a:extLst>
              </p:cNvPr>
              <p:cNvSpPr/>
              <p:nvPr/>
            </p:nvSpPr>
            <p:spPr>
              <a:xfrm>
                <a:off x="1107829" y="2504264"/>
                <a:ext cx="34386" cy="10224"/>
              </a:xfrm>
              <a:custGeom>
                <a:avLst/>
                <a:gdLst>
                  <a:gd name="connsiteX0" fmla="*/ 2883 w 34386"/>
                  <a:gd name="connsiteY0" fmla="*/ 78 h 10224"/>
                  <a:gd name="connsiteX1" fmla="*/ 31891 w 34386"/>
                  <a:gd name="connsiteY1" fmla="*/ 4508 h 10224"/>
                  <a:gd name="connsiteX2" fmla="*/ 34309 w 34386"/>
                  <a:gd name="connsiteY2" fmla="*/ 7730 h 10224"/>
                  <a:gd name="connsiteX3" fmla="*/ 31086 w 34386"/>
                  <a:gd name="connsiteY3" fmla="*/ 10147 h 10224"/>
                  <a:gd name="connsiteX4" fmla="*/ 2480 w 34386"/>
                  <a:gd name="connsiteY4" fmla="*/ 5716 h 10224"/>
                  <a:gd name="connsiteX5" fmla="*/ 1271 w 34386"/>
                  <a:gd name="connsiteY5" fmla="*/ 5314 h 10224"/>
                  <a:gd name="connsiteX6" fmla="*/ 63 w 34386"/>
                  <a:gd name="connsiteY6" fmla="*/ 2494 h 10224"/>
                  <a:gd name="connsiteX7" fmla="*/ 2883 w 34386"/>
                  <a:gd name="connsiteY7" fmla="*/ 78 h 1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86" h="10224">
                    <a:moveTo>
                      <a:pt x="2883" y="78"/>
                    </a:moveTo>
                    <a:cubicBezTo>
                      <a:pt x="12149" y="1286"/>
                      <a:pt x="21416" y="2897"/>
                      <a:pt x="31891" y="4508"/>
                    </a:cubicBezTo>
                    <a:cubicBezTo>
                      <a:pt x="33503" y="4911"/>
                      <a:pt x="34712" y="6522"/>
                      <a:pt x="34309" y="7730"/>
                    </a:cubicBezTo>
                    <a:cubicBezTo>
                      <a:pt x="33906" y="9341"/>
                      <a:pt x="32294" y="10549"/>
                      <a:pt x="31086" y="10147"/>
                    </a:cubicBezTo>
                    <a:cubicBezTo>
                      <a:pt x="20610" y="8133"/>
                      <a:pt x="11344" y="6925"/>
                      <a:pt x="2480" y="5716"/>
                    </a:cubicBezTo>
                    <a:cubicBezTo>
                      <a:pt x="2077" y="5716"/>
                      <a:pt x="1674" y="5314"/>
                      <a:pt x="1271" y="5314"/>
                    </a:cubicBezTo>
                    <a:cubicBezTo>
                      <a:pt x="466" y="4911"/>
                      <a:pt x="63" y="3703"/>
                      <a:pt x="63" y="2494"/>
                    </a:cubicBezTo>
                    <a:cubicBezTo>
                      <a:pt x="-340" y="884"/>
                      <a:pt x="1271" y="-325"/>
                      <a:pt x="2883" y="78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5" name="Forme libre 474">
                <a:extLst>
                  <a:ext uri="{FF2B5EF4-FFF2-40B4-BE49-F238E27FC236}">
                    <a16:creationId xmlns:a16="http://schemas.microsoft.com/office/drawing/2014/main" xmlns="" id="{C5316CD1-59EA-684B-9E8D-61154BA641E6}"/>
                  </a:ext>
                </a:extLst>
              </p:cNvPr>
              <p:cNvSpPr/>
              <p:nvPr/>
            </p:nvSpPr>
            <p:spPr>
              <a:xfrm>
                <a:off x="1060350" y="2501120"/>
                <a:ext cx="35051" cy="7249"/>
              </a:xfrm>
              <a:custGeom>
                <a:avLst/>
                <a:gdLst>
                  <a:gd name="connsiteX0" fmla="*/ 1209 w 35051"/>
                  <a:gd name="connsiteY0" fmla="*/ 5236 h 7249"/>
                  <a:gd name="connsiteX1" fmla="*/ 0 w 35051"/>
                  <a:gd name="connsiteY1" fmla="*/ 2819 h 7249"/>
                  <a:gd name="connsiteX2" fmla="*/ 2820 w 35051"/>
                  <a:gd name="connsiteY2" fmla="*/ 0 h 7249"/>
                  <a:gd name="connsiteX3" fmla="*/ 32232 w 35051"/>
                  <a:gd name="connsiteY3" fmla="*/ 1208 h 7249"/>
                  <a:gd name="connsiteX4" fmla="*/ 35052 w 35051"/>
                  <a:gd name="connsiteY4" fmla="*/ 4430 h 7249"/>
                  <a:gd name="connsiteX5" fmla="*/ 31829 w 35051"/>
                  <a:gd name="connsiteY5" fmla="*/ 7249 h 7249"/>
                  <a:gd name="connsiteX6" fmla="*/ 2820 w 35051"/>
                  <a:gd name="connsiteY6" fmla="*/ 6041 h 7249"/>
                  <a:gd name="connsiteX7" fmla="*/ 1209 w 35051"/>
                  <a:gd name="connsiteY7" fmla="*/ 5236 h 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51" h="7249">
                    <a:moveTo>
                      <a:pt x="1209" y="5236"/>
                    </a:moveTo>
                    <a:cubicBezTo>
                      <a:pt x="403" y="4833"/>
                      <a:pt x="0" y="4027"/>
                      <a:pt x="0" y="2819"/>
                    </a:cubicBezTo>
                    <a:cubicBezTo>
                      <a:pt x="0" y="1208"/>
                      <a:pt x="1209" y="0"/>
                      <a:pt x="2820" y="0"/>
                    </a:cubicBezTo>
                    <a:cubicBezTo>
                      <a:pt x="12087" y="0"/>
                      <a:pt x="22159" y="403"/>
                      <a:pt x="32232" y="1208"/>
                    </a:cubicBezTo>
                    <a:cubicBezTo>
                      <a:pt x="33843" y="1208"/>
                      <a:pt x="35052" y="2819"/>
                      <a:pt x="35052" y="4430"/>
                    </a:cubicBezTo>
                    <a:cubicBezTo>
                      <a:pt x="35052" y="6041"/>
                      <a:pt x="33440" y="7249"/>
                      <a:pt x="31829" y="7249"/>
                    </a:cubicBezTo>
                    <a:cubicBezTo>
                      <a:pt x="21756" y="6444"/>
                      <a:pt x="12087" y="6041"/>
                      <a:pt x="2820" y="6041"/>
                    </a:cubicBezTo>
                    <a:cubicBezTo>
                      <a:pt x="2417" y="6041"/>
                      <a:pt x="2014" y="5638"/>
                      <a:pt x="1209" y="523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6" name="Forme libre 475">
                <a:extLst>
                  <a:ext uri="{FF2B5EF4-FFF2-40B4-BE49-F238E27FC236}">
                    <a16:creationId xmlns:a16="http://schemas.microsoft.com/office/drawing/2014/main" xmlns="" id="{1B98977E-B9F3-B84F-BD99-D3303FA2487D}"/>
                  </a:ext>
                </a:extLst>
              </p:cNvPr>
              <p:cNvSpPr/>
              <p:nvPr/>
            </p:nvSpPr>
            <p:spPr>
              <a:xfrm>
                <a:off x="748895" y="2889666"/>
                <a:ext cx="28319" cy="24466"/>
              </a:xfrm>
              <a:custGeom>
                <a:avLst/>
                <a:gdLst>
                  <a:gd name="connsiteX0" fmla="*/ 23384 w 28319"/>
                  <a:gd name="connsiteY0" fmla="*/ 906 h 24466"/>
                  <a:gd name="connsiteX1" fmla="*/ 27413 w 28319"/>
                  <a:gd name="connsiteY1" fmla="*/ 906 h 24466"/>
                  <a:gd name="connsiteX2" fmla="*/ 27413 w 28319"/>
                  <a:gd name="connsiteY2" fmla="*/ 4934 h 24466"/>
                  <a:gd name="connsiteX3" fmla="*/ 4448 w 28319"/>
                  <a:gd name="connsiteY3" fmla="*/ 23863 h 24466"/>
                  <a:gd name="connsiteX4" fmla="*/ 1225 w 28319"/>
                  <a:gd name="connsiteY4" fmla="*/ 23863 h 24466"/>
                  <a:gd name="connsiteX5" fmla="*/ 419 w 28319"/>
                  <a:gd name="connsiteY5" fmla="*/ 23057 h 24466"/>
                  <a:gd name="connsiteX6" fmla="*/ 1225 w 28319"/>
                  <a:gd name="connsiteY6" fmla="*/ 19030 h 24466"/>
                  <a:gd name="connsiteX7" fmla="*/ 23384 w 28319"/>
                  <a:gd name="connsiteY7" fmla="*/ 906 h 2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19" h="24466">
                    <a:moveTo>
                      <a:pt x="23384" y="906"/>
                    </a:moveTo>
                    <a:cubicBezTo>
                      <a:pt x="24593" y="-302"/>
                      <a:pt x="26205" y="-302"/>
                      <a:pt x="27413" y="906"/>
                    </a:cubicBezTo>
                    <a:cubicBezTo>
                      <a:pt x="28622" y="2114"/>
                      <a:pt x="28622" y="3725"/>
                      <a:pt x="27413" y="4934"/>
                    </a:cubicBezTo>
                    <a:cubicBezTo>
                      <a:pt x="20161" y="11780"/>
                      <a:pt x="12506" y="18224"/>
                      <a:pt x="4448" y="23863"/>
                    </a:cubicBezTo>
                    <a:cubicBezTo>
                      <a:pt x="3239" y="24668"/>
                      <a:pt x="2031" y="24668"/>
                      <a:pt x="1225" y="23863"/>
                    </a:cubicBezTo>
                    <a:cubicBezTo>
                      <a:pt x="822" y="23863"/>
                      <a:pt x="822" y="23460"/>
                      <a:pt x="419" y="23057"/>
                    </a:cubicBezTo>
                    <a:cubicBezTo>
                      <a:pt x="-387" y="21849"/>
                      <a:pt x="16" y="19835"/>
                      <a:pt x="1225" y="19030"/>
                    </a:cubicBezTo>
                    <a:cubicBezTo>
                      <a:pt x="8880" y="13391"/>
                      <a:pt x="16535" y="7350"/>
                      <a:pt x="23384" y="90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7" name="Forme libre 476">
                <a:extLst>
                  <a:ext uri="{FF2B5EF4-FFF2-40B4-BE49-F238E27FC236}">
                    <a16:creationId xmlns:a16="http://schemas.microsoft.com/office/drawing/2014/main" xmlns="" id="{4E54020F-72F0-BF47-BC98-139CA2B4C4E5}"/>
                  </a:ext>
                </a:extLst>
              </p:cNvPr>
              <p:cNvSpPr/>
              <p:nvPr/>
            </p:nvSpPr>
            <p:spPr>
              <a:xfrm>
                <a:off x="783234" y="2852312"/>
                <a:ext cx="22407" cy="30129"/>
              </a:xfrm>
              <a:custGeom>
                <a:avLst/>
                <a:gdLst>
                  <a:gd name="connsiteX0" fmla="*/ 1133 w 22407"/>
                  <a:gd name="connsiteY0" fmla="*/ 29400 h 30129"/>
                  <a:gd name="connsiteX1" fmla="*/ 730 w 22407"/>
                  <a:gd name="connsiteY1" fmla="*/ 25373 h 30129"/>
                  <a:gd name="connsiteX2" fmla="*/ 5565 w 22407"/>
                  <a:gd name="connsiteY2" fmla="*/ 19332 h 30129"/>
                  <a:gd name="connsiteX3" fmla="*/ 16846 w 22407"/>
                  <a:gd name="connsiteY3" fmla="*/ 1611 h 30129"/>
                  <a:gd name="connsiteX4" fmla="*/ 20875 w 22407"/>
                  <a:gd name="connsiteY4" fmla="*/ 403 h 30129"/>
                  <a:gd name="connsiteX5" fmla="*/ 22083 w 22407"/>
                  <a:gd name="connsiteY5" fmla="*/ 4430 h 30129"/>
                  <a:gd name="connsiteX6" fmla="*/ 10399 w 22407"/>
                  <a:gd name="connsiteY6" fmla="*/ 22554 h 30129"/>
                  <a:gd name="connsiteX7" fmla="*/ 5565 w 22407"/>
                  <a:gd name="connsiteY7" fmla="*/ 28998 h 30129"/>
                  <a:gd name="connsiteX8" fmla="*/ 1133 w 22407"/>
                  <a:gd name="connsiteY8" fmla="*/ 29400 h 30129"/>
                  <a:gd name="connsiteX9" fmla="*/ 1133 w 22407"/>
                  <a:gd name="connsiteY9" fmla="*/ 29400 h 3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07" h="30129">
                    <a:moveTo>
                      <a:pt x="1133" y="29400"/>
                    </a:moveTo>
                    <a:cubicBezTo>
                      <a:pt x="-76" y="28192"/>
                      <a:pt x="-479" y="26581"/>
                      <a:pt x="730" y="25373"/>
                    </a:cubicBezTo>
                    <a:cubicBezTo>
                      <a:pt x="2341" y="23359"/>
                      <a:pt x="3953" y="21345"/>
                      <a:pt x="5565" y="19332"/>
                    </a:cubicBezTo>
                    <a:cubicBezTo>
                      <a:pt x="9593" y="13693"/>
                      <a:pt x="13622" y="7652"/>
                      <a:pt x="16846" y="1611"/>
                    </a:cubicBezTo>
                    <a:cubicBezTo>
                      <a:pt x="17651" y="0"/>
                      <a:pt x="19263" y="-403"/>
                      <a:pt x="20875" y="403"/>
                    </a:cubicBezTo>
                    <a:cubicBezTo>
                      <a:pt x="22083" y="1208"/>
                      <a:pt x="22889" y="2819"/>
                      <a:pt x="22083" y="4430"/>
                    </a:cubicBezTo>
                    <a:cubicBezTo>
                      <a:pt x="18457" y="10874"/>
                      <a:pt x="14831" y="16915"/>
                      <a:pt x="10399" y="22554"/>
                    </a:cubicBezTo>
                    <a:cubicBezTo>
                      <a:pt x="8788" y="24567"/>
                      <a:pt x="7176" y="26984"/>
                      <a:pt x="5565" y="28998"/>
                    </a:cubicBezTo>
                    <a:cubicBezTo>
                      <a:pt x="4356" y="30206"/>
                      <a:pt x="2341" y="30609"/>
                      <a:pt x="1133" y="29400"/>
                    </a:cubicBezTo>
                    <a:cubicBezTo>
                      <a:pt x="1133" y="29803"/>
                      <a:pt x="1133" y="29400"/>
                      <a:pt x="1133" y="2940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8" name="Forme libre 477">
                <a:extLst>
                  <a:ext uri="{FF2B5EF4-FFF2-40B4-BE49-F238E27FC236}">
                    <a16:creationId xmlns:a16="http://schemas.microsoft.com/office/drawing/2014/main" xmlns="" id="{8199C01B-B50A-7A4D-AF22-1EFC19852042}"/>
                  </a:ext>
                </a:extLst>
              </p:cNvPr>
              <p:cNvSpPr/>
              <p:nvPr/>
            </p:nvSpPr>
            <p:spPr>
              <a:xfrm>
                <a:off x="806912" y="2808713"/>
                <a:ext cx="15026" cy="33675"/>
              </a:xfrm>
              <a:custGeom>
                <a:avLst/>
                <a:gdLst>
                  <a:gd name="connsiteX0" fmla="*/ 2031 w 15026"/>
                  <a:gd name="connsiteY0" fmla="*/ 33530 h 33675"/>
                  <a:gd name="connsiteX1" fmla="*/ 1225 w 15026"/>
                  <a:gd name="connsiteY1" fmla="*/ 33128 h 33675"/>
                  <a:gd name="connsiteX2" fmla="*/ 419 w 15026"/>
                  <a:gd name="connsiteY2" fmla="*/ 29503 h 33675"/>
                  <a:gd name="connsiteX3" fmla="*/ 9283 w 15026"/>
                  <a:gd name="connsiteY3" fmla="*/ 2116 h 33675"/>
                  <a:gd name="connsiteX4" fmla="*/ 12909 w 15026"/>
                  <a:gd name="connsiteY4" fmla="*/ 103 h 33675"/>
                  <a:gd name="connsiteX5" fmla="*/ 14923 w 15026"/>
                  <a:gd name="connsiteY5" fmla="*/ 3727 h 33675"/>
                  <a:gd name="connsiteX6" fmla="*/ 5657 w 15026"/>
                  <a:gd name="connsiteY6" fmla="*/ 31919 h 33675"/>
                  <a:gd name="connsiteX7" fmla="*/ 2031 w 15026"/>
                  <a:gd name="connsiteY7" fmla="*/ 33530 h 3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26" h="33675">
                    <a:moveTo>
                      <a:pt x="2031" y="33530"/>
                    </a:moveTo>
                    <a:cubicBezTo>
                      <a:pt x="1628" y="33530"/>
                      <a:pt x="1628" y="33128"/>
                      <a:pt x="1225" y="33128"/>
                    </a:cubicBezTo>
                    <a:cubicBezTo>
                      <a:pt x="16" y="32322"/>
                      <a:pt x="-387" y="31114"/>
                      <a:pt x="419" y="29503"/>
                    </a:cubicBezTo>
                    <a:cubicBezTo>
                      <a:pt x="4045" y="21045"/>
                      <a:pt x="6866" y="12185"/>
                      <a:pt x="9283" y="2116"/>
                    </a:cubicBezTo>
                    <a:cubicBezTo>
                      <a:pt x="9686" y="505"/>
                      <a:pt x="11297" y="-300"/>
                      <a:pt x="12909" y="103"/>
                    </a:cubicBezTo>
                    <a:cubicBezTo>
                      <a:pt x="14521" y="505"/>
                      <a:pt x="15326" y="2116"/>
                      <a:pt x="14923" y="3727"/>
                    </a:cubicBezTo>
                    <a:cubicBezTo>
                      <a:pt x="12506" y="14199"/>
                      <a:pt x="9283" y="23059"/>
                      <a:pt x="5657" y="31919"/>
                    </a:cubicBezTo>
                    <a:cubicBezTo>
                      <a:pt x="5254" y="33530"/>
                      <a:pt x="3642" y="33933"/>
                      <a:pt x="2031" y="3353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9" name="Forme libre 478">
                <a:extLst>
                  <a:ext uri="{FF2B5EF4-FFF2-40B4-BE49-F238E27FC236}">
                    <a16:creationId xmlns:a16="http://schemas.microsoft.com/office/drawing/2014/main" xmlns="" id="{61F64F74-CE78-264B-94E4-21E7080CDB4F}"/>
                  </a:ext>
                </a:extLst>
              </p:cNvPr>
              <p:cNvSpPr/>
              <p:nvPr/>
            </p:nvSpPr>
            <p:spPr>
              <a:xfrm>
                <a:off x="864526" y="2587383"/>
                <a:ext cx="22905" cy="29743"/>
              </a:xfrm>
              <a:custGeom>
                <a:avLst/>
                <a:gdLst>
                  <a:gd name="connsiteX0" fmla="*/ 22176 w 22905"/>
                  <a:gd name="connsiteY0" fmla="*/ 4757 h 29743"/>
                  <a:gd name="connsiteX1" fmla="*/ 14923 w 22905"/>
                  <a:gd name="connsiteY1" fmla="*/ 14020 h 29743"/>
                  <a:gd name="connsiteX2" fmla="*/ 5254 w 22905"/>
                  <a:gd name="connsiteY2" fmla="*/ 28519 h 29743"/>
                  <a:gd name="connsiteX3" fmla="*/ 1225 w 22905"/>
                  <a:gd name="connsiteY3" fmla="*/ 29324 h 29743"/>
                  <a:gd name="connsiteX4" fmla="*/ 1225 w 22905"/>
                  <a:gd name="connsiteY4" fmla="*/ 29324 h 29743"/>
                  <a:gd name="connsiteX5" fmla="*/ 419 w 22905"/>
                  <a:gd name="connsiteY5" fmla="*/ 25297 h 29743"/>
                  <a:gd name="connsiteX6" fmla="*/ 10492 w 22905"/>
                  <a:gd name="connsiteY6" fmla="*/ 10395 h 29743"/>
                  <a:gd name="connsiteX7" fmla="*/ 17744 w 22905"/>
                  <a:gd name="connsiteY7" fmla="*/ 1132 h 29743"/>
                  <a:gd name="connsiteX8" fmla="*/ 21773 w 22905"/>
                  <a:gd name="connsiteY8" fmla="*/ 729 h 29743"/>
                  <a:gd name="connsiteX9" fmla="*/ 22176 w 22905"/>
                  <a:gd name="connsiteY9" fmla="*/ 4757 h 2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05" h="29743">
                    <a:moveTo>
                      <a:pt x="22176" y="4757"/>
                    </a:moveTo>
                    <a:cubicBezTo>
                      <a:pt x="19758" y="7576"/>
                      <a:pt x="17341" y="10798"/>
                      <a:pt x="14923" y="14020"/>
                    </a:cubicBezTo>
                    <a:cubicBezTo>
                      <a:pt x="11297" y="18853"/>
                      <a:pt x="8074" y="23686"/>
                      <a:pt x="5254" y="28519"/>
                    </a:cubicBezTo>
                    <a:cubicBezTo>
                      <a:pt x="4448" y="29727"/>
                      <a:pt x="2434" y="30130"/>
                      <a:pt x="1225" y="29324"/>
                    </a:cubicBezTo>
                    <a:cubicBezTo>
                      <a:pt x="1225" y="29324"/>
                      <a:pt x="1225" y="29324"/>
                      <a:pt x="1225" y="29324"/>
                    </a:cubicBezTo>
                    <a:cubicBezTo>
                      <a:pt x="16" y="28519"/>
                      <a:pt x="-387" y="26908"/>
                      <a:pt x="419" y="25297"/>
                    </a:cubicBezTo>
                    <a:cubicBezTo>
                      <a:pt x="3642" y="20464"/>
                      <a:pt x="6866" y="15228"/>
                      <a:pt x="10492" y="10395"/>
                    </a:cubicBezTo>
                    <a:cubicBezTo>
                      <a:pt x="12909" y="7173"/>
                      <a:pt x="15326" y="3951"/>
                      <a:pt x="17744" y="1132"/>
                    </a:cubicBezTo>
                    <a:cubicBezTo>
                      <a:pt x="18952" y="-76"/>
                      <a:pt x="20564" y="-479"/>
                      <a:pt x="21773" y="729"/>
                    </a:cubicBezTo>
                    <a:cubicBezTo>
                      <a:pt x="22981" y="1535"/>
                      <a:pt x="23384" y="3549"/>
                      <a:pt x="22176" y="475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0" name="Forme libre 479">
                <a:extLst>
                  <a:ext uri="{FF2B5EF4-FFF2-40B4-BE49-F238E27FC236}">
                    <a16:creationId xmlns:a16="http://schemas.microsoft.com/office/drawing/2014/main" xmlns="" id="{56A396F2-4EB8-7245-A88C-2AEC8209E588}"/>
                  </a:ext>
                </a:extLst>
              </p:cNvPr>
              <p:cNvSpPr/>
              <p:nvPr/>
            </p:nvSpPr>
            <p:spPr>
              <a:xfrm>
                <a:off x="843844" y="2626776"/>
                <a:ext cx="17626" cy="32535"/>
              </a:xfrm>
              <a:custGeom>
                <a:avLst/>
                <a:gdLst>
                  <a:gd name="connsiteX0" fmla="*/ 17476 w 17626"/>
                  <a:gd name="connsiteY0" fmla="*/ 4027 h 32535"/>
                  <a:gd name="connsiteX1" fmla="*/ 5792 w 17626"/>
                  <a:gd name="connsiteY1" fmla="*/ 30609 h 32535"/>
                  <a:gd name="connsiteX2" fmla="*/ 2166 w 17626"/>
                  <a:gd name="connsiteY2" fmla="*/ 32219 h 32535"/>
                  <a:gd name="connsiteX3" fmla="*/ 1360 w 17626"/>
                  <a:gd name="connsiteY3" fmla="*/ 31817 h 32535"/>
                  <a:gd name="connsiteX4" fmla="*/ 151 w 17626"/>
                  <a:gd name="connsiteY4" fmla="*/ 28595 h 32535"/>
                  <a:gd name="connsiteX5" fmla="*/ 12238 w 17626"/>
                  <a:gd name="connsiteY5" fmla="*/ 1611 h 32535"/>
                  <a:gd name="connsiteX6" fmla="*/ 16267 w 17626"/>
                  <a:gd name="connsiteY6" fmla="*/ 403 h 32535"/>
                  <a:gd name="connsiteX7" fmla="*/ 17476 w 17626"/>
                  <a:gd name="connsiteY7" fmla="*/ 4027 h 3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26" h="32535">
                    <a:moveTo>
                      <a:pt x="17476" y="4027"/>
                    </a:moveTo>
                    <a:cubicBezTo>
                      <a:pt x="13044" y="12485"/>
                      <a:pt x="9015" y="21345"/>
                      <a:pt x="5792" y="30609"/>
                    </a:cubicBezTo>
                    <a:cubicBezTo>
                      <a:pt x="5389" y="32219"/>
                      <a:pt x="3374" y="33025"/>
                      <a:pt x="2166" y="32219"/>
                    </a:cubicBezTo>
                    <a:cubicBezTo>
                      <a:pt x="1763" y="32219"/>
                      <a:pt x="1763" y="31817"/>
                      <a:pt x="1360" y="31817"/>
                    </a:cubicBezTo>
                    <a:cubicBezTo>
                      <a:pt x="151" y="31011"/>
                      <a:pt x="-252" y="29803"/>
                      <a:pt x="151" y="28595"/>
                    </a:cubicBezTo>
                    <a:cubicBezTo>
                      <a:pt x="3374" y="19332"/>
                      <a:pt x="7403" y="10069"/>
                      <a:pt x="12238" y="1611"/>
                    </a:cubicBezTo>
                    <a:cubicBezTo>
                      <a:pt x="13044" y="0"/>
                      <a:pt x="14655" y="-403"/>
                      <a:pt x="16267" y="403"/>
                    </a:cubicBezTo>
                    <a:cubicBezTo>
                      <a:pt x="17476" y="403"/>
                      <a:pt x="17879" y="2416"/>
                      <a:pt x="17476" y="402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1" name="Forme libre 480">
                <a:extLst>
                  <a:ext uri="{FF2B5EF4-FFF2-40B4-BE49-F238E27FC236}">
                    <a16:creationId xmlns:a16="http://schemas.microsoft.com/office/drawing/2014/main" xmlns="" id="{EC0FD4C2-0324-9B4D-8CFC-653D24C52CC9}"/>
                  </a:ext>
                </a:extLst>
              </p:cNvPr>
              <p:cNvSpPr/>
              <p:nvPr/>
            </p:nvSpPr>
            <p:spPr>
              <a:xfrm>
                <a:off x="892645" y="2554358"/>
                <a:ext cx="27754" cy="25858"/>
              </a:xfrm>
              <a:custGeom>
                <a:avLst/>
                <a:gdLst>
                  <a:gd name="connsiteX0" fmla="*/ 26692 w 27754"/>
                  <a:gd name="connsiteY0" fmla="*/ 5160 h 25858"/>
                  <a:gd name="connsiteX1" fmla="*/ 5338 w 27754"/>
                  <a:gd name="connsiteY1" fmla="*/ 24894 h 25858"/>
                  <a:gd name="connsiteX2" fmla="*/ 1309 w 27754"/>
                  <a:gd name="connsiteY2" fmla="*/ 25297 h 25858"/>
                  <a:gd name="connsiteX3" fmla="*/ 907 w 27754"/>
                  <a:gd name="connsiteY3" fmla="*/ 24894 h 25858"/>
                  <a:gd name="connsiteX4" fmla="*/ 907 w 27754"/>
                  <a:gd name="connsiteY4" fmla="*/ 20867 h 25858"/>
                  <a:gd name="connsiteX5" fmla="*/ 22663 w 27754"/>
                  <a:gd name="connsiteY5" fmla="*/ 730 h 25858"/>
                  <a:gd name="connsiteX6" fmla="*/ 26692 w 27754"/>
                  <a:gd name="connsiteY6" fmla="*/ 1132 h 25858"/>
                  <a:gd name="connsiteX7" fmla="*/ 26692 w 27754"/>
                  <a:gd name="connsiteY7" fmla="*/ 5160 h 2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54" h="25858">
                    <a:moveTo>
                      <a:pt x="26692" y="5160"/>
                    </a:moveTo>
                    <a:cubicBezTo>
                      <a:pt x="19037" y="11201"/>
                      <a:pt x="12188" y="18047"/>
                      <a:pt x="5338" y="24894"/>
                    </a:cubicBezTo>
                    <a:cubicBezTo>
                      <a:pt x="4130" y="26102"/>
                      <a:pt x="2518" y="26102"/>
                      <a:pt x="1309" y="25297"/>
                    </a:cubicBezTo>
                    <a:cubicBezTo>
                      <a:pt x="1309" y="25297"/>
                      <a:pt x="1309" y="25297"/>
                      <a:pt x="907" y="24894"/>
                    </a:cubicBezTo>
                    <a:cubicBezTo>
                      <a:pt x="-302" y="23686"/>
                      <a:pt x="-302" y="22075"/>
                      <a:pt x="907" y="20867"/>
                    </a:cubicBezTo>
                    <a:cubicBezTo>
                      <a:pt x="7756" y="13617"/>
                      <a:pt x="15008" y="6771"/>
                      <a:pt x="22663" y="730"/>
                    </a:cubicBezTo>
                    <a:cubicBezTo>
                      <a:pt x="23872" y="-479"/>
                      <a:pt x="25886" y="-76"/>
                      <a:pt x="26692" y="1132"/>
                    </a:cubicBezTo>
                    <a:cubicBezTo>
                      <a:pt x="28303" y="2341"/>
                      <a:pt x="27901" y="3951"/>
                      <a:pt x="26692" y="516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2" name="Forme libre 481">
                <a:extLst>
                  <a:ext uri="{FF2B5EF4-FFF2-40B4-BE49-F238E27FC236}">
                    <a16:creationId xmlns:a16="http://schemas.microsoft.com/office/drawing/2014/main" xmlns="" id="{99229E4B-1ADF-4846-86A6-39981E746A0C}"/>
                  </a:ext>
                </a:extLst>
              </p:cNvPr>
              <p:cNvSpPr/>
              <p:nvPr/>
            </p:nvSpPr>
            <p:spPr>
              <a:xfrm>
                <a:off x="969382" y="2510280"/>
                <a:ext cx="33456" cy="16074"/>
              </a:xfrm>
              <a:custGeom>
                <a:avLst/>
                <a:gdLst>
                  <a:gd name="connsiteX0" fmla="*/ 3942 w 33456"/>
                  <a:gd name="connsiteY0" fmla="*/ 15810 h 16074"/>
                  <a:gd name="connsiteX1" fmla="*/ 1122 w 33456"/>
                  <a:gd name="connsiteY1" fmla="*/ 15407 h 16074"/>
                  <a:gd name="connsiteX2" fmla="*/ 316 w 33456"/>
                  <a:gd name="connsiteY2" fmla="*/ 14199 h 16074"/>
                  <a:gd name="connsiteX3" fmla="*/ 1928 w 33456"/>
                  <a:gd name="connsiteY3" fmla="*/ 10171 h 16074"/>
                  <a:gd name="connsiteX4" fmla="*/ 29727 w 33456"/>
                  <a:gd name="connsiteY4" fmla="*/ 103 h 16074"/>
                  <a:gd name="connsiteX5" fmla="*/ 33354 w 33456"/>
                  <a:gd name="connsiteY5" fmla="*/ 2116 h 16074"/>
                  <a:gd name="connsiteX6" fmla="*/ 31339 w 33456"/>
                  <a:gd name="connsiteY6" fmla="*/ 5741 h 16074"/>
                  <a:gd name="connsiteX7" fmla="*/ 3942 w 33456"/>
                  <a:gd name="connsiteY7" fmla="*/ 15810 h 1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56" h="16074">
                    <a:moveTo>
                      <a:pt x="3942" y="15810"/>
                    </a:moveTo>
                    <a:cubicBezTo>
                      <a:pt x="3136" y="16212"/>
                      <a:pt x="1928" y="16212"/>
                      <a:pt x="1122" y="15407"/>
                    </a:cubicBezTo>
                    <a:cubicBezTo>
                      <a:pt x="719" y="15004"/>
                      <a:pt x="316" y="14601"/>
                      <a:pt x="316" y="14199"/>
                    </a:cubicBezTo>
                    <a:cubicBezTo>
                      <a:pt x="-490" y="12588"/>
                      <a:pt x="316" y="10977"/>
                      <a:pt x="1928" y="10171"/>
                    </a:cubicBezTo>
                    <a:cubicBezTo>
                      <a:pt x="11194" y="6144"/>
                      <a:pt x="20461" y="2519"/>
                      <a:pt x="29727" y="103"/>
                    </a:cubicBezTo>
                    <a:cubicBezTo>
                      <a:pt x="31339" y="-300"/>
                      <a:pt x="32951" y="505"/>
                      <a:pt x="33354" y="2116"/>
                    </a:cubicBezTo>
                    <a:cubicBezTo>
                      <a:pt x="33756" y="3727"/>
                      <a:pt x="32951" y="5338"/>
                      <a:pt x="31339" y="5741"/>
                    </a:cubicBezTo>
                    <a:cubicBezTo>
                      <a:pt x="22072" y="8560"/>
                      <a:pt x="12806" y="11782"/>
                      <a:pt x="3942" y="1581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3" name="Forme libre 482">
                <a:extLst>
                  <a:ext uri="{FF2B5EF4-FFF2-40B4-BE49-F238E27FC236}">
                    <a16:creationId xmlns:a16="http://schemas.microsoft.com/office/drawing/2014/main" xmlns="" id="{3D0CAA5E-E0CD-3A42-9500-02B1E0AA2C4D}"/>
                  </a:ext>
                </a:extLst>
              </p:cNvPr>
              <p:cNvSpPr/>
              <p:nvPr/>
            </p:nvSpPr>
            <p:spPr>
              <a:xfrm>
                <a:off x="826268" y="2716107"/>
                <a:ext cx="9344" cy="34792"/>
              </a:xfrm>
              <a:custGeom>
                <a:avLst/>
                <a:gdLst>
                  <a:gd name="connsiteX0" fmla="*/ 2820 w 9344"/>
                  <a:gd name="connsiteY0" fmla="*/ 34714 h 34792"/>
                  <a:gd name="connsiteX1" fmla="*/ 1209 w 9344"/>
                  <a:gd name="connsiteY1" fmla="*/ 34311 h 34792"/>
                  <a:gd name="connsiteX2" fmla="*/ 0 w 9344"/>
                  <a:gd name="connsiteY2" fmla="*/ 31492 h 34792"/>
                  <a:gd name="connsiteX3" fmla="*/ 403 w 9344"/>
                  <a:gd name="connsiteY3" fmla="*/ 27867 h 34792"/>
                  <a:gd name="connsiteX4" fmla="*/ 3626 w 9344"/>
                  <a:gd name="connsiteY4" fmla="*/ 2495 h 34792"/>
                  <a:gd name="connsiteX5" fmla="*/ 6849 w 9344"/>
                  <a:gd name="connsiteY5" fmla="*/ 78 h 34792"/>
                  <a:gd name="connsiteX6" fmla="*/ 9267 w 9344"/>
                  <a:gd name="connsiteY6" fmla="*/ 3300 h 34792"/>
                  <a:gd name="connsiteX7" fmla="*/ 6043 w 9344"/>
                  <a:gd name="connsiteY7" fmla="*/ 28673 h 34792"/>
                  <a:gd name="connsiteX8" fmla="*/ 5641 w 9344"/>
                  <a:gd name="connsiteY8" fmla="*/ 32298 h 34792"/>
                  <a:gd name="connsiteX9" fmla="*/ 2820 w 9344"/>
                  <a:gd name="connsiteY9" fmla="*/ 34714 h 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4" h="34792">
                    <a:moveTo>
                      <a:pt x="2820" y="34714"/>
                    </a:moveTo>
                    <a:cubicBezTo>
                      <a:pt x="2417" y="34714"/>
                      <a:pt x="1612" y="34311"/>
                      <a:pt x="1209" y="34311"/>
                    </a:cubicBezTo>
                    <a:cubicBezTo>
                      <a:pt x="403" y="33909"/>
                      <a:pt x="0" y="32700"/>
                      <a:pt x="0" y="31492"/>
                    </a:cubicBezTo>
                    <a:lnTo>
                      <a:pt x="403" y="27867"/>
                    </a:lnTo>
                    <a:cubicBezTo>
                      <a:pt x="1209" y="19410"/>
                      <a:pt x="2417" y="10952"/>
                      <a:pt x="3626" y="2495"/>
                    </a:cubicBezTo>
                    <a:cubicBezTo>
                      <a:pt x="4029" y="884"/>
                      <a:pt x="5238" y="-325"/>
                      <a:pt x="6849" y="78"/>
                    </a:cubicBezTo>
                    <a:cubicBezTo>
                      <a:pt x="8461" y="481"/>
                      <a:pt x="9670" y="1689"/>
                      <a:pt x="9267" y="3300"/>
                    </a:cubicBezTo>
                    <a:cubicBezTo>
                      <a:pt x="8058" y="11758"/>
                      <a:pt x="7252" y="20215"/>
                      <a:pt x="6043" y="28673"/>
                    </a:cubicBezTo>
                    <a:lnTo>
                      <a:pt x="5641" y="32298"/>
                    </a:lnTo>
                    <a:cubicBezTo>
                      <a:pt x="5641" y="33909"/>
                      <a:pt x="4432" y="35117"/>
                      <a:pt x="2820" y="34714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4" name="Forme libre 483">
                <a:extLst>
                  <a:ext uri="{FF2B5EF4-FFF2-40B4-BE49-F238E27FC236}">
                    <a16:creationId xmlns:a16="http://schemas.microsoft.com/office/drawing/2014/main" xmlns="" id="{EDB05657-3D84-D644-B283-3936FFBFF82E}"/>
                  </a:ext>
                </a:extLst>
              </p:cNvPr>
              <p:cNvSpPr/>
              <p:nvPr/>
            </p:nvSpPr>
            <p:spPr>
              <a:xfrm>
                <a:off x="928477" y="2528104"/>
                <a:ext cx="31149" cy="21546"/>
              </a:xfrm>
              <a:custGeom>
                <a:avLst/>
                <a:gdLst>
                  <a:gd name="connsiteX0" fmla="*/ 4961 w 31149"/>
                  <a:gd name="connsiteY0" fmla="*/ 20943 h 21546"/>
                  <a:gd name="connsiteX1" fmla="*/ 1335 w 31149"/>
                  <a:gd name="connsiteY1" fmla="*/ 20943 h 21546"/>
                  <a:gd name="connsiteX2" fmla="*/ 529 w 31149"/>
                  <a:gd name="connsiteY2" fmla="*/ 20137 h 21546"/>
                  <a:gd name="connsiteX3" fmla="*/ 1335 w 31149"/>
                  <a:gd name="connsiteY3" fmla="*/ 16110 h 21546"/>
                  <a:gd name="connsiteX4" fmla="*/ 26717 w 31149"/>
                  <a:gd name="connsiteY4" fmla="*/ 403 h 21546"/>
                  <a:gd name="connsiteX5" fmla="*/ 30746 w 31149"/>
                  <a:gd name="connsiteY5" fmla="*/ 1611 h 21546"/>
                  <a:gd name="connsiteX6" fmla="*/ 29538 w 31149"/>
                  <a:gd name="connsiteY6" fmla="*/ 5638 h 21546"/>
                  <a:gd name="connsiteX7" fmla="*/ 4961 w 31149"/>
                  <a:gd name="connsiteY7" fmla="*/ 20943 h 2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149" h="21546">
                    <a:moveTo>
                      <a:pt x="4961" y="20943"/>
                    </a:moveTo>
                    <a:cubicBezTo>
                      <a:pt x="3752" y="21748"/>
                      <a:pt x="2544" y="21748"/>
                      <a:pt x="1335" y="20943"/>
                    </a:cubicBezTo>
                    <a:cubicBezTo>
                      <a:pt x="932" y="20943"/>
                      <a:pt x="932" y="20540"/>
                      <a:pt x="529" y="20137"/>
                    </a:cubicBezTo>
                    <a:cubicBezTo>
                      <a:pt x="-276" y="18929"/>
                      <a:pt x="-276" y="16915"/>
                      <a:pt x="1335" y="16110"/>
                    </a:cubicBezTo>
                    <a:cubicBezTo>
                      <a:pt x="9393" y="10471"/>
                      <a:pt x="17854" y="5236"/>
                      <a:pt x="26717" y="403"/>
                    </a:cubicBezTo>
                    <a:cubicBezTo>
                      <a:pt x="28329" y="-403"/>
                      <a:pt x="29941" y="0"/>
                      <a:pt x="30746" y="1611"/>
                    </a:cubicBezTo>
                    <a:cubicBezTo>
                      <a:pt x="31552" y="3222"/>
                      <a:pt x="31149" y="4833"/>
                      <a:pt x="29538" y="5638"/>
                    </a:cubicBezTo>
                    <a:cubicBezTo>
                      <a:pt x="21077" y="10069"/>
                      <a:pt x="12616" y="15304"/>
                      <a:pt x="4961" y="20943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5" name="Forme libre 484">
                <a:extLst>
                  <a:ext uri="{FF2B5EF4-FFF2-40B4-BE49-F238E27FC236}">
                    <a16:creationId xmlns:a16="http://schemas.microsoft.com/office/drawing/2014/main" xmlns="" id="{BD0A58F5-4333-464B-B5E7-8696F606897F}"/>
                  </a:ext>
                </a:extLst>
              </p:cNvPr>
              <p:cNvSpPr/>
              <p:nvPr/>
            </p:nvSpPr>
            <p:spPr>
              <a:xfrm>
                <a:off x="819821" y="2762500"/>
                <a:ext cx="10150" cy="34713"/>
              </a:xfrm>
              <a:custGeom>
                <a:avLst/>
                <a:gdLst>
                  <a:gd name="connsiteX0" fmla="*/ 7655 w 10150"/>
                  <a:gd name="connsiteY0" fmla="*/ 0 h 34713"/>
                  <a:gd name="connsiteX1" fmla="*/ 10072 w 10150"/>
                  <a:gd name="connsiteY1" fmla="*/ 3222 h 34713"/>
                  <a:gd name="connsiteX2" fmla="*/ 5641 w 10150"/>
                  <a:gd name="connsiteY2" fmla="*/ 32219 h 34713"/>
                  <a:gd name="connsiteX3" fmla="*/ 2417 w 10150"/>
                  <a:gd name="connsiteY3" fmla="*/ 34636 h 34713"/>
                  <a:gd name="connsiteX4" fmla="*/ 1209 w 10150"/>
                  <a:gd name="connsiteY4" fmla="*/ 34233 h 34713"/>
                  <a:gd name="connsiteX5" fmla="*/ 0 w 10150"/>
                  <a:gd name="connsiteY5" fmla="*/ 31414 h 34713"/>
                  <a:gd name="connsiteX6" fmla="*/ 4432 w 10150"/>
                  <a:gd name="connsiteY6" fmla="*/ 2416 h 34713"/>
                  <a:gd name="connsiteX7" fmla="*/ 7655 w 10150"/>
                  <a:gd name="connsiteY7" fmla="*/ 0 h 3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50" h="34713">
                    <a:moveTo>
                      <a:pt x="7655" y="0"/>
                    </a:moveTo>
                    <a:cubicBezTo>
                      <a:pt x="9267" y="403"/>
                      <a:pt x="10475" y="1611"/>
                      <a:pt x="10072" y="3222"/>
                    </a:cubicBezTo>
                    <a:cubicBezTo>
                      <a:pt x="8461" y="14499"/>
                      <a:pt x="7252" y="23762"/>
                      <a:pt x="5641" y="32219"/>
                    </a:cubicBezTo>
                    <a:cubicBezTo>
                      <a:pt x="5238" y="33830"/>
                      <a:pt x="3626" y="35039"/>
                      <a:pt x="2417" y="34636"/>
                    </a:cubicBezTo>
                    <a:cubicBezTo>
                      <a:pt x="2014" y="34636"/>
                      <a:pt x="1612" y="34233"/>
                      <a:pt x="1209" y="34233"/>
                    </a:cubicBezTo>
                    <a:cubicBezTo>
                      <a:pt x="403" y="33428"/>
                      <a:pt x="0" y="32622"/>
                      <a:pt x="0" y="31414"/>
                    </a:cubicBezTo>
                    <a:cubicBezTo>
                      <a:pt x="1612" y="22956"/>
                      <a:pt x="2820" y="14096"/>
                      <a:pt x="4432" y="2416"/>
                    </a:cubicBezTo>
                    <a:cubicBezTo>
                      <a:pt x="4835" y="805"/>
                      <a:pt x="6043" y="0"/>
                      <a:pt x="7655" y="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6" name="Forme libre 485">
                <a:extLst>
                  <a:ext uri="{FF2B5EF4-FFF2-40B4-BE49-F238E27FC236}">
                    <a16:creationId xmlns:a16="http://schemas.microsoft.com/office/drawing/2014/main" xmlns="" id="{105B6C22-4C8B-F841-A0FC-09B1540CE48A}"/>
                  </a:ext>
                </a:extLst>
              </p:cNvPr>
              <p:cNvSpPr/>
              <p:nvPr/>
            </p:nvSpPr>
            <p:spPr>
              <a:xfrm>
                <a:off x="660275" y="2932380"/>
                <a:ext cx="35129" cy="9743"/>
              </a:xfrm>
              <a:custGeom>
                <a:avLst/>
                <a:gdLst>
                  <a:gd name="connsiteX0" fmla="*/ 31426 w 35129"/>
                  <a:gd name="connsiteY0" fmla="*/ 78 h 9743"/>
                  <a:gd name="connsiteX1" fmla="*/ 35052 w 35129"/>
                  <a:gd name="connsiteY1" fmla="*/ 2495 h 9743"/>
                  <a:gd name="connsiteX2" fmla="*/ 32635 w 35129"/>
                  <a:gd name="connsiteY2" fmla="*/ 6119 h 9743"/>
                  <a:gd name="connsiteX3" fmla="*/ 3223 w 35129"/>
                  <a:gd name="connsiteY3" fmla="*/ 9744 h 9743"/>
                  <a:gd name="connsiteX4" fmla="*/ 1209 w 35129"/>
                  <a:gd name="connsiteY4" fmla="*/ 9341 h 9743"/>
                  <a:gd name="connsiteX5" fmla="*/ 0 w 35129"/>
                  <a:gd name="connsiteY5" fmla="*/ 7328 h 9743"/>
                  <a:gd name="connsiteX6" fmla="*/ 2820 w 35129"/>
                  <a:gd name="connsiteY6" fmla="*/ 4105 h 9743"/>
                  <a:gd name="connsiteX7" fmla="*/ 31426 w 35129"/>
                  <a:gd name="connsiteY7" fmla="*/ 78 h 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29" h="9743">
                    <a:moveTo>
                      <a:pt x="31426" y="78"/>
                    </a:moveTo>
                    <a:cubicBezTo>
                      <a:pt x="33037" y="-325"/>
                      <a:pt x="34649" y="884"/>
                      <a:pt x="35052" y="2495"/>
                    </a:cubicBezTo>
                    <a:cubicBezTo>
                      <a:pt x="35455" y="4105"/>
                      <a:pt x="34246" y="5716"/>
                      <a:pt x="32635" y="6119"/>
                    </a:cubicBezTo>
                    <a:cubicBezTo>
                      <a:pt x="23368" y="8133"/>
                      <a:pt x="13698" y="9341"/>
                      <a:pt x="3223" y="9744"/>
                    </a:cubicBezTo>
                    <a:cubicBezTo>
                      <a:pt x="2417" y="9744"/>
                      <a:pt x="2014" y="9744"/>
                      <a:pt x="1209" y="9341"/>
                    </a:cubicBezTo>
                    <a:cubicBezTo>
                      <a:pt x="403" y="8938"/>
                      <a:pt x="0" y="8133"/>
                      <a:pt x="0" y="7328"/>
                    </a:cubicBezTo>
                    <a:cubicBezTo>
                      <a:pt x="0" y="5716"/>
                      <a:pt x="1209" y="4508"/>
                      <a:pt x="2820" y="4105"/>
                    </a:cubicBezTo>
                    <a:cubicBezTo>
                      <a:pt x="12893" y="2897"/>
                      <a:pt x="22562" y="1689"/>
                      <a:pt x="31426" y="78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7" name="Forme libre 486">
                <a:extLst>
                  <a:ext uri="{FF2B5EF4-FFF2-40B4-BE49-F238E27FC236}">
                    <a16:creationId xmlns:a16="http://schemas.microsoft.com/office/drawing/2014/main" xmlns="" id="{871CC189-01CE-D94A-88E1-B43784733B5C}"/>
                  </a:ext>
                </a:extLst>
              </p:cNvPr>
              <p:cNvSpPr/>
              <p:nvPr/>
            </p:nvSpPr>
            <p:spPr>
              <a:xfrm>
                <a:off x="832714" y="2669790"/>
                <a:ext cx="11786" cy="34390"/>
              </a:xfrm>
              <a:custGeom>
                <a:avLst/>
                <a:gdLst>
                  <a:gd name="connsiteX0" fmla="*/ 9670 w 11786"/>
                  <a:gd name="connsiteY0" fmla="*/ 79 h 34390"/>
                  <a:gd name="connsiteX1" fmla="*/ 11684 w 11786"/>
                  <a:gd name="connsiteY1" fmla="*/ 3704 h 34390"/>
                  <a:gd name="connsiteX2" fmla="*/ 5641 w 11786"/>
                  <a:gd name="connsiteY2" fmla="*/ 31896 h 34390"/>
                  <a:gd name="connsiteX3" fmla="*/ 2417 w 11786"/>
                  <a:gd name="connsiteY3" fmla="*/ 34312 h 34390"/>
                  <a:gd name="connsiteX4" fmla="*/ 1209 w 11786"/>
                  <a:gd name="connsiteY4" fmla="*/ 33909 h 34390"/>
                  <a:gd name="connsiteX5" fmla="*/ 0 w 11786"/>
                  <a:gd name="connsiteY5" fmla="*/ 31090 h 34390"/>
                  <a:gd name="connsiteX6" fmla="*/ 6043 w 11786"/>
                  <a:gd name="connsiteY6" fmla="*/ 2093 h 34390"/>
                  <a:gd name="connsiteX7" fmla="*/ 9670 w 11786"/>
                  <a:gd name="connsiteY7" fmla="*/ 79 h 3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6" h="34390">
                    <a:moveTo>
                      <a:pt x="9670" y="79"/>
                    </a:moveTo>
                    <a:cubicBezTo>
                      <a:pt x="11281" y="482"/>
                      <a:pt x="12087" y="2093"/>
                      <a:pt x="11684" y="3704"/>
                    </a:cubicBezTo>
                    <a:cubicBezTo>
                      <a:pt x="9267" y="12161"/>
                      <a:pt x="7252" y="21424"/>
                      <a:pt x="5641" y="31896"/>
                    </a:cubicBezTo>
                    <a:cubicBezTo>
                      <a:pt x="5238" y="33507"/>
                      <a:pt x="4029" y="34715"/>
                      <a:pt x="2417" y="34312"/>
                    </a:cubicBezTo>
                    <a:cubicBezTo>
                      <a:pt x="2014" y="34312"/>
                      <a:pt x="1612" y="33909"/>
                      <a:pt x="1209" y="33909"/>
                    </a:cubicBezTo>
                    <a:cubicBezTo>
                      <a:pt x="403" y="33104"/>
                      <a:pt x="0" y="32298"/>
                      <a:pt x="0" y="31090"/>
                    </a:cubicBezTo>
                    <a:cubicBezTo>
                      <a:pt x="1612" y="20619"/>
                      <a:pt x="3626" y="10953"/>
                      <a:pt x="6043" y="2093"/>
                    </a:cubicBezTo>
                    <a:cubicBezTo>
                      <a:pt x="6446" y="884"/>
                      <a:pt x="8058" y="-324"/>
                      <a:pt x="9670" y="79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8" name="Forme libre 487">
                <a:extLst>
                  <a:ext uri="{FF2B5EF4-FFF2-40B4-BE49-F238E27FC236}">
                    <a16:creationId xmlns:a16="http://schemas.microsoft.com/office/drawing/2014/main" xmlns="" id="{CF494CFD-5199-6A4E-8BF3-87413748F80B}"/>
                  </a:ext>
                </a:extLst>
              </p:cNvPr>
              <p:cNvSpPr/>
              <p:nvPr/>
            </p:nvSpPr>
            <p:spPr>
              <a:xfrm>
                <a:off x="1013939" y="2501925"/>
                <a:ext cx="35130" cy="10068"/>
              </a:xfrm>
              <a:custGeom>
                <a:avLst/>
                <a:gdLst>
                  <a:gd name="connsiteX0" fmla="*/ 21432 w 35130"/>
                  <a:gd name="connsiteY0" fmla="*/ 805 h 10068"/>
                  <a:gd name="connsiteX1" fmla="*/ 31907 w 35130"/>
                  <a:gd name="connsiteY1" fmla="*/ 0 h 10068"/>
                  <a:gd name="connsiteX2" fmla="*/ 35130 w 35130"/>
                  <a:gd name="connsiteY2" fmla="*/ 2819 h 10068"/>
                  <a:gd name="connsiteX3" fmla="*/ 32310 w 35130"/>
                  <a:gd name="connsiteY3" fmla="*/ 6041 h 10068"/>
                  <a:gd name="connsiteX4" fmla="*/ 22237 w 35130"/>
                  <a:gd name="connsiteY4" fmla="*/ 6847 h 10068"/>
                  <a:gd name="connsiteX5" fmla="*/ 3704 w 35130"/>
                  <a:gd name="connsiteY5" fmla="*/ 10069 h 10068"/>
                  <a:gd name="connsiteX6" fmla="*/ 1287 w 35130"/>
                  <a:gd name="connsiteY6" fmla="*/ 9666 h 10068"/>
                  <a:gd name="connsiteX7" fmla="*/ 78 w 35130"/>
                  <a:gd name="connsiteY7" fmla="*/ 8055 h 10068"/>
                  <a:gd name="connsiteX8" fmla="*/ 2495 w 35130"/>
                  <a:gd name="connsiteY8" fmla="*/ 4430 h 10068"/>
                  <a:gd name="connsiteX9" fmla="*/ 21432 w 35130"/>
                  <a:gd name="connsiteY9" fmla="*/ 805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30" h="10068">
                    <a:moveTo>
                      <a:pt x="21432" y="805"/>
                    </a:moveTo>
                    <a:cubicBezTo>
                      <a:pt x="24655" y="403"/>
                      <a:pt x="28281" y="0"/>
                      <a:pt x="31907" y="0"/>
                    </a:cubicBezTo>
                    <a:cubicBezTo>
                      <a:pt x="33518" y="0"/>
                      <a:pt x="34727" y="1208"/>
                      <a:pt x="35130" y="2819"/>
                    </a:cubicBezTo>
                    <a:cubicBezTo>
                      <a:pt x="35130" y="4430"/>
                      <a:pt x="33921" y="6041"/>
                      <a:pt x="32310" y="6041"/>
                    </a:cubicBezTo>
                    <a:cubicBezTo>
                      <a:pt x="29087" y="6444"/>
                      <a:pt x="25460" y="6444"/>
                      <a:pt x="22237" y="6847"/>
                    </a:cubicBezTo>
                    <a:cubicBezTo>
                      <a:pt x="16194" y="7652"/>
                      <a:pt x="9748" y="8458"/>
                      <a:pt x="3704" y="10069"/>
                    </a:cubicBezTo>
                    <a:cubicBezTo>
                      <a:pt x="2898" y="10069"/>
                      <a:pt x="2093" y="10069"/>
                      <a:pt x="1287" y="9666"/>
                    </a:cubicBezTo>
                    <a:cubicBezTo>
                      <a:pt x="884" y="9263"/>
                      <a:pt x="481" y="8458"/>
                      <a:pt x="78" y="8055"/>
                    </a:cubicBezTo>
                    <a:cubicBezTo>
                      <a:pt x="-325" y="6444"/>
                      <a:pt x="884" y="4833"/>
                      <a:pt x="2495" y="4430"/>
                    </a:cubicBezTo>
                    <a:cubicBezTo>
                      <a:pt x="8539" y="2819"/>
                      <a:pt x="14985" y="1611"/>
                      <a:pt x="21432" y="805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B72FA5F-F834-5046-B22B-E633C90927C3}"/>
              </a:ext>
            </a:extLst>
          </p:cNvPr>
          <p:cNvSpPr txBox="1"/>
          <p:nvPr userDrawn="1"/>
        </p:nvSpPr>
        <p:spPr>
          <a:xfrm>
            <a:off x="856232" y="1063935"/>
            <a:ext cx="3514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/>
              <a:t>Vous pouvez agrandir les images, </a:t>
            </a:r>
            <a:br>
              <a:rPr lang="fr-FR" sz="1200"/>
            </a:br>
            <a:r>
              <a:rPr lang="fr-FR" sz="1200"/>
              <a:t>Elle sont en haute définition</a:t>
            </a:r>
          </a:p>
        </p:txBody>
      </p:sp>
      <p:grpSp>
        <p:nvGrpSpPr>
          <p:cNvPr id="491" name="Groupe 490">
            <a:extLst>
              <a:ext uri="{FF2B5EF4-FFF2-40B4-BE49-F238E27FC236}">
                <a16:creationId xmlns:a16="http://schemas.microsoft.com/office/drawing/2014/main" xmlns="" id="{AB092FED-71A8-7A4F-9FB2-A08A05B2DF80}"/>
              </a:ext>
            </a:extLst>
          </p:cNvPr>
          <p:cNvGrpSpPr/>
          <p:nvPr userDrawn="1"/>
        </p:nvGrpSpPr>
        <p:grpSpPr>
          <a:xfrm>
            <a:off x="2967929" y="3218211"/>
            <a:ext cx="2147565" cy="2794643"/>
            <a:chOff x="2967929" y="3218211"/>
            <a:chExt cx="2147565" cy="2794643"/>
          </a:xfrm>
        </p:grpSpPr>
        <p:grpSp>
          <p:nvGrpSpPr>
            <p:cNvPr id="393" name="Illustration">
              <a:extLst>
                <a:ext uri="{FF2B5EF4-FFF2-40B4-BE49-F238E27FC236}">
                  <a16:creationId xmlns:a16="http://schemas.microsoft.com/office/drawing/2014/main" xmlns="" id="{001A2938-9B11-C34A-B1F1-7C7669C2841F}"/>
                </a:ext>
              </a:extLst>
            </p:cNvPr>
            <p:cNvGrpSpPr/>
            <p:nvPr/>
          </p:nvGrpSpPr>
          <p:grpSpPr>
            <a:xfrm>
              <a:off x="3751508" y="3218211"/>
              <a:ext cx="1363986" cy="2794643"/>
              <a:chOff x="3751508" y="3218211"/>
              <a:chExt cx="1363986" cy="2794643"/>
            </a:xfrm>
          </p:grpSpPr>
          <p:sp>
            <p:nvSpPr>
              <p:cNvPr id="394" name="Forme libre 393">
                <a:extLst>
                  <a:ext uri="{FF2B5EF4-FFF2-40B4-BE49-F238E27FC236}">
                    <a16:creationId xmlns:a16="http://schemas.microsoft.com/office/drawing/2014/main" xmlns="" id="{FFB60AD7-AA95-C848-B25B-DDD0405DD6A0}"/>
                  </a:ext>
                </a:extLst>
              </p:cNvPr>
              <p:cNvSpPr/>
              <p:nvPr/>
            </p:nvSpPr>
            <p:spPr>
              <a:xfrm>
                <a:off x="4287947" y="5828182"/>
                <a:ext cx="244915" cy="88200"/>
              </a:xfrm>
              <a:custGeom>
                <a:avLst/>
                <a:gdLst>
                  <a:gd name="connsiteX0" fmla="*/ 165590 w 244915"/>
                  <a:gd name="connsiteY0" fmla="*/ 0 h 88200"/>
                  <a:gd name="connsiteX1" fmla="*/ 39887 w 244915"/>
                  <a:gd name="connsiteY1" fmla="*/ 57995 h 88200"/>
                  <a:gd name="connsiteX2" fmla="*/ 0 w 244915"/>
                  <a:gd name="connsiteY2" fmla="*/ 88201 h 88200"/>
                  <a:gd name="connsiteX3" fmla="*/ 105962 w 244915"/>
                  <a:gd name="connsiteY3" fmla="*/ 88201 h 88200"/>
                  <a:gd name="connsiteX4" fmla="*/ 194196 w 244915"/>
                  <a:gd name="connsiteY4" fmla="*/ 72896 h 88200"/>
                  <a:gd name="connsiteX5" fmla="*/ 194196 w 244915"/>
                  <a:gd name="connsiteY5" fmla="*/ 88201 h 88200"/>
                  <a:gd name="connsiteX6" fmla="*/ 241737 w 244915"/>
                  <a:gd name="connsiteY6" fmla="*/ 88201 h 88200"/>
                  <a:gd name="connsiteX7" fmla="*/ 227233 w 244915"/>
                  <a:gd name="connsiteY7" fmla="*/ 403 h 88200"/>
                  <a:gd name="connsiteX8" fmla="*/ 165590 w 244915"/>
                  <a:gd name="connsiteY8" fmla="*/ 403 h 8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915" h="88200">
                    <a:moveTo>
                      <a:pt x="165590" y="0"/>
                    </a:moveTo>
                    <a:cubicBezTo>
                      <a:pt x="165590" y="0"/>
                      <a:pt x="127315" y="35441"/>
                      <a:pt x="39887" y="57995"/>
                    </a:cubicBezTo>
                    <a:cubicBezTo>
                      <a:pt x="20548" y="62828"/>
                      <a:pt x="0" y="56384"/>
                      <a:pt x="0" y="88201"/>
                    </a:cubicBezTo>
                    <a:lnTo>
                      <a:pt x="105962" y="88201"/>
                    </a:lnTo>
                    <a:lnTo>
                      <a:pt x="194196" y="72896"/>
                    </a:lnTo>
                    <a:lnTo>
                      <a:pt x="194196" y="88201"/>
                    </a:lnTo>
                    <a:lnTo>
                      <a:pt x="241737" y="88201"/>
                    </a:lnTo>
                    <a:cubicBezTo>
                      <a:pt x="241737" y="88201"/>
                      <a:pt x="255033" y="10471"/>
                      <a:pt x="227233" y="403"/>
                    </a:cubicBezTo>
                    <a:lnTo>
                      <a:pt x="165590" y="403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5" name="Forme libre 394">
                <a:extLst>
                  <a:ext uri="{FF2B5EF4-FFF2-40B4-BE49-F238E27FC236}">
                    <a16:creationId xmlns:a16="http://schemas.microsoft.com/office/drawing/2014/main" xmlns="" id="{96789B50-FE22-AB4E-9A82-5FC393D412A1}"/>
                  </a:ext>
                </a:extLst>
              </p:cNvPr>
              <p:cNvSpPr/>
              <p:nvPr/>
            </p:nvSpPr>
            <p:spPr>
              <a:xfrm>
                <a:off x="4453537" y="5772201"/>
                <a:ext cx="81384" cy="65629"/>
              </a:xfrm>
              <a:custGeom>
                <a:avLst/>
                <a:gdLst>
                  <a:gd name="connsiteX0" fmla="*/ 5237 w 81384"/>
                  <a:gd name="connsiteY0" fmla="*/ 0 h 65629"/>
                  <a:gd name="connsiteX1" fmla="*/ 0 w 81384"/>
                  <a:gd name="connsiteY1" fmla="*/ 55981 h 65629"/>
                  <a:gd name="connsiteX2" fmla="*/ 58420 w 81384"/>
                  <a:gd name="connsiteY2" fmla="*/ 57995 h 65629"/>
                  <a:gd name="connsiteX3" fmla="*/ 61643 w 81384"/>
                  <a:gd name="connsiteY3" fmla="*/ 55981 h 65629"/>
                  <a:gd name="connsiteX4" fmla="*/ 81385 w 81384"/>
                  <a:gd name="connsiteY4" fmla="*/ 0 h 65629"/>
                  <a:gd name="connsiteX5" fmla="*/ 5237 w 81384"/>
                  <a:gd name="connsiteY5" fmla="*/ 0 h 6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84" h="65629">
                    <a:moveTo>
                      <a:pt x="5237" y="0"/>
                    </a:moveTo>
                    <a:lnTo>
                      <a:pt x="0" y="55981"/>
                    </a:lnTo>
                    <a:cubicBezTo>
                      <a:pt x="17324" y="68064"/>
                      <a:pt x="40290" y="68869"/>
                      <a:pt x="58420" y="57995"/>
                    </a:cubicBezTo>
                    <a:lnTo>
                      <a:pt x="61643" y="55981"/>
                    </a:lnTo>
                    <a:lnTo>
                      <a:pt x="81385" y="0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6" name="Forme libre 395">
                <a:extLst>
                  <a:ext uri="{FF2B5EF4-FFF2-40B4-BE49-F238E27FC236}">
                    <a16:creationId xmlns:a16="http://schemas.microsoft.com/office/drawing/2014/main" xmlns="" id="{0A177942-3C35-164B-B8C0-06B2AB8FF9CB}"/>
                  </a:ext>
                </a:extLst>
              </p:cNvPr>
              <p:cNvSpPr/>
              <p:nvPr/>
            </p:nvSpPr>
            <p:spPr>
              <a:xfrm>
                <a:off x="4711793" y="5828182"/>
                <a:ext cx="244915" cy="88200"/>
              </a:xfrm>
              <a:custGeom>
                <a:avLst/>
                <a:gdLst>
                  <a:gd name="connsiteX0" fmla="*/ 165590 w 244915"/>
                  <a:gd name="connsiteY0" fmla="*/ 0 h 88200"/>
                  <a:gd name="connsiteX1" fmla="*/ 39887 w 244915"/>
                  <a:gd name="connsiteY1" fmla="*/ 57995 h 88200"/>
                  <a:gd name="connsiteX2" fmla="*/ 0 w 244915"/>
                  <a:gd name="connsiteY2" fmla="*/ 88201 h 88200"/>
                  <a:gd name="connsiteX3" fmla="*/ 105961 w 244915"/>
                  <a:gd name="connsiteY3" fmla="*/ 88201 h 88200"/>
                  <a:gd name="connsiteX4" fmla="*/ 194196 w 244915"/>
                  <a:gd name="connsiteY4" fmla="*/ 72896 h 88200"/>
                  <a:gd name="connsiteX5" fmla="*/ 194196 w 244915"/>
                  <a:gd name="connsiteY5" fmla="*/ 88201 h 88200"/>
                  <a:gd name="connsiteX6" fmla="*/ 241737 w 244915"/>
                  <a:gd name="connsiteY6" fmla="*/ 88201 h 88200"/>
                  <a:gd name="connsiteX7" fmla="*/ 227233 w 244915"/>
                  <a:gd name="connsiteY7" fmla="*/ 403 h 88200"/>
                  <a:gd name="connsiteX8" fmla="*/ 165590 w 244915"/>
                  <a:gd name="connsiteY8" fmla="*/ 403 h 8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915" h="88200">
                    <a:moveTo>
                      <a:pt x="165590" y="0"/>
                    </a:moveTo>
                    <a:cubicBezTo>
                      <a:pt x="165590" y="0"/>
                      <a:pt x="127315" y="35441"/>
                      <a:pt x="39887" y="57995"/>
                    </a:cubicBezTo>
                    <a:cubicBezTo>
                      <a:pt x="20548" y="62828"/>
                      <a:pt x="0" y="56384"/>
                      <a:pt x="0" y="88201"/>
                    </a:cubicBezTo>
                    <a:lnTo>
                      <a:pt x="105961" y="88201"/>
                    </a:lnTo>
                    <a:lnTo>
                      <a:pt x="194196" y="72896"/>
                    </a:lnTo>
                    <a:lnTo>
                      <a:pt x="194196" y="88201"/>
                    </a:lnTo>
                    <a:lnTo>
                      <a:pt x="241737" y="88201"/>
                    </a:lnTo>
                    <a:cubicBezTo>
                      <a:pt x="241737" y="88201"/>
                      <a:pt x="255033" y="10471"/>
                      <a:pt x="227233" y="403"/>
                    </a:cubicBezTo>
                    <a:lnTo>
                      <a:pt x="165590" y="403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7" name="Forme libre 396">
                <a:extLst>
                  <a:ext uri="{FF2B5EF4-FFF2-40B4-BE49-F238E27FC236}">
                    <a16:creationId xmlns:a16="http://schemas.microsoft.com/office/drawing/2014/main" xmlns="" id="{180E0213-0C6D-584A-9D42-351FCC48ACF6}"/>
                  </a:ext>
                </a:extLst>
              </p:cNvPr>
              <p:cNvSpPr/>
              <p:nvPr/>
            </p:nvSpPr>
            <p:spPr>
              <a:xfrm>
                <a:off x="4877383" y="5772201"/>
                <a:ext cx="81384" cy="65629"/>
              </a:xfrm>
              <a:custGeom>
                <a:avLst/>
                <a:gdLst>
                  <a:gd name="connsiteX0" fmla="*/ 5238 w 81384"/>
                  <a:gd name="connsiteY0" fmla="*/ 0 h 65629"/>
                  <a:gd name="connsiteX1" fmla="*/ 0 w 81384"/>
                  <a:gd name="connsiteY1" fmla="*/ 55981 h 65629"/>
                  <a:gd name="connsiteX2" fmla="*/ 58420 w 81384"/>
                  <a:gd name="connsiteY2" fmla="*/ 57995 h 65629"/>
                  <a:gd name="connsiteX3" fmla="*/ 61643 w 81384"/>
                  <a:gd name="connsiteY3" fmla="*/ 55981 h 65629"/>
                  <a:gd name="connsiteX4" fmla="*/ 81385 w 81384"/>
                  <a:gd name="connsiteY4" fmla="*/ 0 h 65629"/>
                  <a:gd name="connsiteX5" fmla="*/ 5238 w 81384"/>
                  <a:gd name="connsiteY5" fmla="*/ 0 h 6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84" h="65629">
                    <a:moveTo>
                      <a:pt x="5238" y="0"/>
                    </a:moveTo>
                    <a:lnTo>
                      <a:pt x="0" y="55981"/>
                    </a:lnTo>
                    <a:cubicBezTo>
                      <a:pt x="17325" y="68064"/>
                      <a:pt x="40290" y="68869"/>
                      <a:pt x="58420" y="57995"/>
                    </a:cubicBezTo>
                    <a:lnTo>
                      <a:pt x="61643" y="55981"/>
                    </a:lnTo>
                    <a:lnTo>
                      <a:pt x="81385" y="0"/>
                    </a:lnTo>
                    <a:lnTo>
                      <a:pt x="5238" y="0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8" name="Forme libre 397">
                <a:extLst>
                  <a:ext uri="{FF2B5EF4-FFF2-40B4-BE49-F238E27FC236}">
                    <a16:creationId xmlns:a16="http://schemas.microsoft.com/office/drawing/2014/main" xmlns="" id="{F0FA90A5-2CCB-8745-8C03-95209A9E0F51}"/>
                  </a:ext>
                </a:extLst>
              </p:cNvPr>
              <p:cNvSpPr/>
              <p:nvPr/>
            </p:nvSpPr>
            <p:spPr>
              <a:xfrm>
                <a:off x="4457566" y="4371862"/>
                <a:ext cx="324733" cy="1413628"/>
              </a:xfrm>
              <a:custGeom>
                <a:avLst/>
                <a:gdLst>
                  <a:gd name="connsiteX0" fmla="*/ 164784 w 324733"/>
                  <a:gd name="connsiteY0" fmla="*/ 0 h 1413628"/>
                  <a:gd name="connsiteX1" fmla="*/ 42707 w 324733"/>
                  <a:gd name="connsiteY1" fmla="*/ 0 h 1413628"/>
                  <a:gd name="connsiteX2" fmla="*/ 0 w 324733"/>
                  <a:gd name="connsiteY2" fmla="*/ 1413629 h 1413628"/>
                  <a:gd name="connsiteX3" fmla="*/ 82594 w 324733"/>
                  <a:gd name="connsiteY3" fmla="*/ 1413629 h 1413628"/>
                  <a:gd name="connsiteX4" fmla="*/ 324734 w 324733"/>
                  <a:gd name="connsiteY4" fmla="*/ 263394 h 141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33" h="1413628">
                    <a:moveTo>
                      <a:pt x="164784" y="0"/>
                    </a:moveTo>
                    <a:lnTo>
                      <a:pt x="42707" y="0"/>
                    </a:lnTo>
                    <a:lnTo>
                      <a:pt x="0" y="1413629"/>
                    </a:lnTo>
                    <a:lnTo>
                      <a:pt x="82594" y="1413629"/>
                    </a:lnTo>
                    <a:lnTo>
                      <a:pt x="324734" y="263394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9" name="Forme libre 398">
                <a:extLst>
                  <a:ext uri="{FF2B5EF4-FFF2-40B4-BE49-F238E27FC236}">
                    <a16:creationId xmlns:a16="http://schemas.microsoft.com/office/drawing/2014/main" xmlns="" id="{2C13BB00-FF67-294A-8E83-CC80AF2E131F}"/>
                  </a:ext>
                </a:extLst>
              </p:cNvPr>
              <p:cNvSpPr/>
              <p:nvPr/>
            </p:nvSpPr>
            <p:spPr>
              <a:xfrm>
                <a:off x="4582866" y="4371862"/>
                <a:ext cx="375901" cy="1413628"/>
              </a:xfrm>
              <a:custGeom>
                <a:avLst/>
                <a:gdLst>
                  <a:gd name="connsiteX0" fmla="*/ 0 w 375901"/>
                  <a:gd name="connsiteY0" fmla="*/ 0 h 1413628"/>
                  <a:gd name="connsiteX1" fmla="*/ 285250 w 375901"/>
                  <a:gd name="connsiteY1" fmla="*/ 1413629 h 1413628"/>
                  <a:gd name="connsiteX2" fmla="*/ 375901 w 375901"/>
                  <a:gd name="connsiteY2" fmla="*/ 1413629 h 1413628"/>
                  <a:gd name="connsiteX3" fmla="*/ 338835 w 375901"/>
                  <a:gd name="connsiteY3" fmla="*/ 0 h 141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901" h="1413628">
                    <a:moveTo>
                      <a:pt x="0" y="0"/>
                    </a:moveTo>
                    <a:lnTo>
                      <a:pt x="285250" y="1413629"/>
                    </a:lnTo>
                    <a:lnTo>
                      <a:pt x="375901" y="1413629"/>
                    </a:lnTo>
                    <a:lnTo>
                      <a:pt x="338835" y="0"/>
                    </a:lnTo>
                    <a:close/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0" name="Forme libre 399">
                <a:extLst>
                  <a:ext uri="{FF2B5EF4-FFF2-40B4-BE49-F238E27FC236}">
                    <a16:creationId xmlns:a16="http://schemas.microsoft.com/office/drawing/2014/main" xmlns="" id="{27C1FEF6-191F-2B4E-9C16-92F2AF537DEA}"/>
                  </a:ext>
                </a:extLst>
              </p:cNvPr>
              <p:cNvSpPr/>
              <p:nvPr/>
            </p:nvSpPr>
            <p:spPr>
              <a:xfrm>
                <a:off x="4819720" y="4643714"/>
                <a:ext cx="182577" cy="77729"/>
              </a:xfrm>
              <a:custGeom>
                <a:avLst/>
                <a:gdLst>
                  <a:gd name="connsiteX0" fmla="*/ 49 w 182577"/>
                  <a:gd name="connsiteY0" fmla="*/ 77729 h 77729"/>
                  <a:gd name="connsiteX1" fmla="*/ 27446 w 182577"/>
                  <a:gd name="connsiteY1" fmla="*/ 75716 h 77729"/>
                  <a:gd name="connsiteX2" fmla="*/ 40339 w 182577"/>
                  <a:gd name="connsiteY2" fmla="*/ 42288 h 77729"/>
                  <a:gd name="connsiteX3" fmla="*/ 90701 w 182577"/>
                  <a:gd name="connsiteY3" fmla="*/ 26178 h 77729"/>
                  <a:gd name="connsiteX4" fmla="*/ 145092 w 182577"/>
                  <a:gd name="connsiteY4" fmla="*/ 42288 h 77729"/>
                  <a:gd name="connsiteX5" fmla="*/ 155164 w 182577"/>
                  <a:gd name="connsiteY5" fmla="*/ 65244 h 77729"/>
                  <a:gd name="connsiteX6" fmla="*/ 182561 w 182577"/>
                  <a:gd name="connsiteY6" fmla="*/ 66856 h 77729"/>
                  <a:gd name="connsiteX7" fmla="*/ 165640 w 182577"/>
                  <a:gd name="connsiteY7" fmla="*/ 24567 h 77729"/>
                  <a:gd name="connsiteX8" fmla="*/ 90701 w 182577"/>
                  <a:gd name="connsiteY8" fmla="*/ 0 h 77729"/>
                  <a:gd name="connsiteX9" fmla="*/ 19791 w 182577"/>
                  <a:gd name="connsiteY9" fmla="*/ 24970 h 77729"/>
                  <a:gd name="connsiteX10" fmla="*/ 49 w 182577"/>
                  <a:gd name="connsiteY10" fmla="*/ 77729 h 7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577" h="77729">
                    <a:moveTo>
                      <a:pt x="49" y="77729"/>
                    </a:moveTo>
                    <a:lnTo>
                      <a:pt x="27446" y="75716"/>
                    </a:lnTo>
                    <a:cubicBezTo>
                      <a:pt x="27446" y="75716"/>
                      <a:pt x="26237" y="56384"/>
                      <a:pt x="40339" y="42288"/>
                    </a:cubicBezTo>
                    <a:cubicBezTo>
                      <a:pt x="50814" y="31414"/>
                      <a:pt x="67736" y="26178"/>
                      <a:pt x="90701" y="26178"/>
                    </a:cubicBezTo>
                    <a:cubicBezTo>
                      <a:pt x="115681" y="26178"/>
                      <a:pt x="134616" y="31817"/>
                      <a:pt x="145092" y="42288"/>
                    </a:cubicBezTo>
                    <a:cubicBezTo>
                      <a:pt x="155567" y="52760"/>
                      <a:pt x="155164" y="64842"/>
                      <a:pt x="155164" y="65244"/>
                    </a:cubicBezTo>
                    <a:lnTo>
                      <a:pt x="182561" y="66856"/>
                    </a:lnTo>
                    <a:cubicBezTo>
                      <a:pt x="182561" y="64439"/>
                      <a:pt x="183770" y="43094"/>
                      <a:pt x="165640" y="24567"/>
                    </a:cubicBezTo>
                    <a:cubicBezTo>
                      <a:pt x="149524" y="8055"/>
                      <a:pt x="124544" y="0"/>
                      <a:pt x="90701" y="0"/>
                    </a:cubicBezTo>
                    <a:cubicBezTo>
                      <a:pt x="59678" y="0"/>
                      <a:pt x="35907" y="8458"/>
                      <a:pt x="19791" y="24970"/>
                    </a:cubicBezTo>
                    <a:cubicBezTo>
                      <a:pt x="-1965" y="47524"/>
                      <a:pt x="49" y="76521"/>
                      <a:pt x="49" y="77729"/>
                    </a:cubicBezTo>
                  </a:path>
                </a:pathLst>
              </a:custGeom>
              <a:solidFill>
                <a:srgbClr val="F7A60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1" name="Forme libre 400">
                <a:extLst>
                  <a:ext uri="{FF2B5EF4-FFF2-40B4-BE49-F238E27FC236}">
                    <a16:creationId xmlns:a16="http://schemas.microsoft.com/office/drawing/2014/main" xmlns="" id="{219567CE-5536-D349-87D9-7401FE746394}"/>
                  </a:ext>
                </a:extLst>
              </p:cNvPr>
              <p:cNvSpPr/>
              <p:nvPr/>
            </p:nvSpPr>
            <p:spPr>
              <a:xfrm>
                <a:off x="4706958" y="4753260"/>
                <a:ext cx="408536" cy="262588"/>
              </a:xfrm>
              <a:custGeom>
                <a:avLst/>
                <a:gdLst>
                  <a:gd name="connsiteX0" fmla="*/ 0 w 408536"/>
                  <a:gd name="connsiteY0" fmla="*/ 0 h 262588"/>
                  <a:gd name="connsiteX1" fmla="*/ 408536 w 408536"/>
                  <a:gd name="connsiteY1" fmla="*/ 0 h 262588"/>
                  <a:gd name="connsiteX2" fmla="*/ 408536 w 408536"/>
                  <a:gd name="connsiteY2" fmla="*/ 262589 h 262588"/>
                  <a:gd name="connsiteX3" fmla="*/ 0 w 408536"/>
                  <a:gd name="connsiteY3" fmla="*/ 262589 h 26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536" h="262588">
                    <a:moveTo>
                      <a:pt x="0" y="0"/>
                    </a:moveTo>
                    <a:lnTo>
                      <a:pt x="408536" y="0"/>
                    </a:lnTo>
                    <a:lnTo>
                      <a:pt x="408536" y="262589"/>
                    </a:lnTo>
                    <a:lnTo>
                      <a:pt x="0" y="262589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2" name="Forme libre 401">
                <a:extLst>
                  <a:ext uri="{FF2B5EF4-FFF2-40B4-BE49-F238E27FC236}">
                    <a16:creationId xmlns:a16="http://schemas.microsoft.com/office/drawing/2014/main" xmlns="" id="{58E82C3A-9970-C740-B4BA-5E82D342E1CB}"/>
                  </a:ext>
                </a:extLst>
              </p:cNvPr>
              <p:cNvSpPr/>
              <p:nvPr/>
            </p:nvSpPr>
            <p:spPr>
              <a:xfrm>
                <a:off x="4706555" y="4841864"/>
                <a:ext cx="408536" cy="240840"/>
              </a:xfrm>
              <a:custGeom>
                <a:avLst/>
                <a:gdLst>
                  <a:gd name="connsiteX0" fmla="*/ 189764 w 408536"/>
                  <a:gd name="connsiteY0" fmla="*/ 88604 h 240840"/>
                  <a:gd name="connsiteX1" fmla="*/ 206686 w 408536"/>
                  <a:gd name="connsiteY1" fmla="*/ 106324 h 240840"/>
                  <a:gd name="connsiteX2" fmla="*/ 223607 w 408536"/>
                  <a:gd name="connsiteY2" fmla="*/ 88604 h 240840"/>
                  <a:gd name="connsiteX3" fmla="*/ 223607 w 408536"/>
                  <a:gd name="connsiteY3" fmla="*/ 33025 h 240840"/>
                  <a:gd name="connsiteX4" fmla="*/ 408536 w 408536"/>
                  <a:gd name="connsiteY4" fmla="*/ 0 h 240840"/>
                  <a:gd name="connsiteX5" fmla="*/ 408536 w 408536"/>
                  <a:gd name="connsiteY5" fmla="*/ 7249 h 240840"/>
                  <a:gd name="connsiteX6" fmla="*/ 408536 w 408536"/>
                  <a:gd name="connsiteY6" fmla="*/ 207413 h 240840"/>
                  <a:gd name="connsiteX7" fmla="*/ 390406 w 408536"/>
                  <a:gd name="connsiteY7" fmla="*/ 240840 h 240840"/>
                  <a:gd name="connsiteX8" fmla="*/ 18130 w 408536"/>
                  <a:gd name="connsiteY8" fmla="*/ 240840 h 240840"/>
                  <a:gd name="connsiteX9" fmla="*/ 0 w 408536"/>
                  <a:gd name="connsiteY9" fmla="*/ 207413 h 240840"/>
                  <a:gd name="connsiteX10" fmla="*/ 0 w 408536"/>
                  <a:gd name="connsiteY10" fmla="*/ 806 h 240840"/>
                  <a:gd name="connsiteX11" fmla="*/ 189361 w 408536"/>
                  <a:gd name="connsiteY11" fmla="*/ 33025 h 240840"/>
                  <a:gd name="connsiteX12" fmla="*/ 189361 w 408536"/>
                  <a:gd name="connsiteY12" fmla="*/ 88604 h 24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536" h="240840">
                    <a:moveTo>
                      <a:pt x="189764" y="88604"/>
                    </a:moveTo>
                    <a:cubicBezTo>
                      <a:pt x="189764" y="104713"/>
                      <a:pt x="197419" y="106324"/>
                      <a:pt x="206686" y="106324"/>
                    </a:cubicBezTo>
                    <a:cubicBezTo>
                      <a:pt x="215952" y="106324"/>
                      <a:pt x="223607" y="104713"/>
                      <a:pt x="223607" y="88604"/>
                    </a:cubicBezTo>
                    <a:lnTo>
                      <a:pt x="223607" y="33025"/>
                    </a:lnTo>
                    <a:cubicBezTo>
                      <a:pt x="341253" y="20943"/>
                      <a:pt x="408536" y="0"/>
                      <a:pt x="408536" y="0"/>
                    </a:cubicBezTo>
                    <a:lnTo>
                      <a:pt x="408536" y="7249"/>
                    </a:lnTo>
                    <a:lnTo>
                      <a:pt x="408536" y="207413"/>
                    </a:lnTo>
                    <a:cubicBezTo>
                      <a:pt x="408536" y="225939"/>
                      <a:pt x="401284" y="240840"/>
                      <a:pt x="390406" y="240840"/>
                    </a:cubicBezTo>
                    <a:lnTo>
                      <a:pt x="18130" y="240840"/>
                    </a:lnTo>
                    <a:cubicBezTo>
                      <a:pt x="7252" y="240840"/>
                      <a:pt x="0" y="225939"/>
                      <a:pt x="0" y="207413"/>
                    </a:cubicBezTo>
                    <a:lnTo>
                      <a:pt x="0" y="806"/>
                    </a:lnTo>
                    <a:cubicBezTo>
                      <a:pt x="85414" y="20540"/>
                      <a:pt x="90652" y="20943"/>
                      <a:pt x="189361" y="33025"/>
                    </a:cubicBezTo>
                    <a:lnTo>
                      <a:pt x="189361" y="88604"/>
                    </a:lnTo>
                    <a:close/>
                  </a:path>
                </a:pathLst>
              </a:custGeom>
              <a:solidFill>
                <a:srgbClr val="FFD24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3" name="Forme libre 402">
                <a:extLst>
                  <a:ext uri="{FF2B5EF4-FFF2-40B4-BE49-F238E27FC236}">
                    <a16:creationId xmlns:a16="http://schemas.microsoft.com/office/drawing/2014/main" xmlns="" id="{451A175C-F15B-394F-B923-698420867706}"/>
                  </a:ext>
                </a:extLst>
              </p:cNvPr>
              <p:cNvSpPr/>
              <p:nvPr/>
            </p:nvSpPr>
            <p:spPr>
              <a:xfrm>
                <a:off x="4707345" y="4696876"/>
                <a:ext cx="408148" cy="165124"/>
              </a:xfrm>
              <a:custGeom>
                <a:avLst/>
                <a:gdLst>
                  <a:gd name="connsiteX0" fmla="*/ 17743 w 408148"/>
                  <a:gd name="connsiteY0" fmla="*/ 0 h 165124"/>
                  <a:gd name="connsiteX1" fmla="*/ 390019 w 408148"/>
                  <a:gd name="connsiteY1" fmla="*/ 0 h 165124"/>
                  <a:gd name="connsiteX2" fmla="*/ 408149 w 408148"/>
                  <a:gd name="connsiteY2" fmla="*/ 33428 h 165124"/>
                  <a:gd name="connsiteX3" fmla="*/ 408149 w 408148"/>
                  <a:gd name="connsiteY3" fmla="*/ 133711 h 165124"/>
                  <a:gd name="connsiteX4" fmla="*/ 223220 w 408148"/>
                  <a:gd name="connsiteY4" fmla="*/ 165125 h 165124"/>
                  <a:gd name="connsiteX5" fmla="*/ 223220 w 408148"/>
                  <a:gd name="connsiteY5" fmla="*/ 151431 h 165124"/>
                  <a:gd name="connsiteX6" fmla="*/ 206298 w 408148"/>
                  <a:gd name="connsiteY6" fmla="*/ 133711 h 165124"/>
                  <a:gd name="connsiteX7" fmla="*/ 189377 w 408148"/>
                  <a:gd name="connsiteY7" fmla="*/ 151431 h 165124"/>
                  <a:gd name="connsiteX8" fmla="*/ 189377 w 408148"/>
                  <a:gd name="connsiteY8" fmla="*/ 165125 h 165124"/>
                  <a:gd name="connsiteX9" fmla="*/ 16 w 408148"/>
                  <a:gd name="connsiteY9" fmla="*/ 133711 h 165124"/>
                  <a:gd name="connsiteX10" fmla="*/ 16 w 408148"/>
                  <a:gd name="connsiteY10" fmla="*/ 33428 h 165124"/>
                  <a:gd name="connsiteX11" fmla="*/ 17743 w 408148"/>
                  <a:gd name="connsiteY11" fmla="*/ 0 h 16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148" h="165124">
                    <a:moveTo>
                      <a:pt x="17743" y="0"/>
                    </a:moveTo>
                    <a:lnTo>
                      <a:pt x="390019" y="0"/>
                    </a:lnTo>
                    <a:cubicBezTo>
                      <a:pt x="400897" y="0"/>
                      <a:pt x="408149" y="14902"/>
                      <a:pt x="408149" y="33428"/>
                    </a:cubicBezTo>
                    <a:lnTo>
                      <a:pt x="408149" y="133711"/>
                    </a:lnTo>
                    <a:cubicBezTo>
                      <a:pt x="342880" y="155459"/>
                      <a:pt x="279625" y="163917"/>
                      <a:pt x="223220" y="165125"/>
                    </a:cubicBezTo>
                    <a:lnTo>
                      <a:pt x="223220" y="151431"/>
                    </a:lnTo>
                    <a:cubicBezTo>
                      <a:pt x="223220" y="135322"/>
                      <a:pt x="215565" y="133711"/>
                      <a:pt x="206298" y="133711"/>
                    </a:cubicBezTo>
                    <a:cubicBezTo>
                      <a:pt x="197032" y="133711"/>
                      <a:pt x="189377" y="135725"/>
                      <a:pt x="189377" y="151431"/>
                    </a:cubicBezTo>
                    <a:lnTo>
                      <a:pt x="189377" y="165125"/>
                    </a:lnTo>
                    <a:cubicBezTo>
                      <a:pt x="77775" y="162306"/>
                      <a:pt x="16" y="133711"/>
                      <a:pt x="16" y="133711"/>
                    </a:cubicBezTo>
                    <a:lnTo>
                      <a:pt x="16" y="33428"/>
                    </a:lnTo>
                    <a:cubicBezTo>
                      <a:pt x="-387" y="15304"/>
                      <a:pt x="6865" y="0"/>
                      <a:pt x="17743" y="0"/>
                    </a:cubicBezTo>
                  </a:path>
                </a:pathLst>
              </a:custGeom>
              <a:solidFill>
                <a:srgbClr val="F7A60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4" name="Forme libre 403">
                <a:extLst>
                  <a:ext uri="{FF2B5EF4-FFF2-40B4-BE49-F238E27FC236}">
                    <a16:creationId xmlns:a16="http://schemas.microsoft.com/office/drawing/2014/main" xmlns="" id="{DDCD50A5-B023-8C43-92EC-B3C5A83BBE4D}"/>
                  </a:ext>
                </a:extLst>
              </p:cNvPr>
              <p:cNvSpPr/>
              <p:nvPr/>
            </p:nvSpPr>
            <p:spPr>
              <a:xfrm>
                <a:off x="4891082" y="4881735"/>
                <a:ext cx="43915" cy="31816"/>
              </a:xfrm>
              <a:custGeom>
                <a:avLst/>
                <a:gdLst>
                  <a:gd name="connsiteX0" fmla="*/ 0 w 43915"/>
                  <a:gd name="connsiteY0" fmla="*/ 24567 h 31816"/>
                  <a:gd name="connsiteX1" fmla="*/ 0 w 43915"/>
                  <a:gd name="connsiteY1" fmla="*/ 7249 h 31816"/>
                  <a:gd name="connsiteX2" fmla="*/ 7252 w 43915"/>
                  <a:gd name="connsiteY2" fmla="*/ 0 h 31816"/>
                  <a:gd name="connsiteX3" fmla="*/ 36663 w 43915"/>
                  <a:gd name="connsiteY3" fmla="*/ 0 h 31816"/>
                  <a:gd name="connsiteX4" fmla="*/ 43916 w 43915"/>
                  <a:gd name="connsiteY4" fmla="*/ 7249 h 31816"/>
                  <a:gd name="connsiteX5" fmla="*/ 43916 w 43915"/>
                  <a:gd name="connsiteY5" fmla="*/ 24567 h 31816"/>
                  <a:gd name="connsiteX6" fmla="*/ 36663 w 43915"/>
                  <a:gd name="connsiteY6" fmla="*/ 31817 h 31816"/>
                  <a:gd name="connsiteX7" fmla="*/ 7252 w 43915"/>
                  <a:gd name="connsiteY7" fmla="*/ 31817 h 31816"/>
                  <a:gd name="connsiteX8" fmla="*/ 0 w 43915"/>
                  <a:gd name="connsiteY8" fmla="*/ 24567 h 31816"/>
                  <a:gd name="connsiteX9" fmla="*/ 7252 w 43915"/>
                  <a:gd name="connsiteY9" fmla="*/ 2014 h 31816"/>
                  <a:gd name="connsiteX10" fmla="*/ 2014 w 43915"/>
                  <a:gd name="connsiteY10" fmla="*/ 7249 h 31816"/>
                  <a:gd name="connsiteX11" fmla="*/ 2014 w 43915"/>
                  <a:gd name="connsiteY11" fmla="*/ 24567 h 31816"/>
                  <a:gd name="connsiteX12" fmla="*/ 7252 w 43915"/>
                  <a:gd name="connsiteY12" fmla="*/ 29803 h 31816"/>
                  <a:gd name="connsiteX13" fmla="*/ 36663 w 43915"/>
                  <a:gd name="connsiteY13" fmla="*/ 29803 h 31816"/>
                  <a:gd name="connsiteX14" fmla="*/ 41901 w 43915"/>
                  <a:gd name="connsiteY14" fmla="*/ 24567 h 31816"/>
                  <a:gd name="connsiteX15" fmla="*/ 41901 w 43915"/>
                  <a:gd name="connsiteY15" fmla="*/ 7249 h 31816"/>
                  <a:gd name="connsiteX16" fmla="*/ 36663 w 43915"/>
                  <a:gd name="connsiteY16" fmla="*/ 2014 h 31816"/>
                  <a:gd name="connsiteX17" fmla="*/ 7252 w 43915"/>
                  <a:gd name="connsiteY17" fmla="*/ 2014 h 3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915" h="31816">
                    <a:moveTo>
                      <a:pt x="0" y="24567"/>
                    </a:moveTo>
                    <a:lnTo>
                      <a:pt x="0" y="7249"/>
                    </a:lnTo>
                    <a:cubicBezTo>
                      <a:pt x="0" y="3222"/>
                      <a:pt x="3223" y="0"/>
                      <a:pt x="7252" y="0"/>
                    </a:cubicBezTo>
                    <a:lnTo>
                      <a:pt x="36663" y="0"/>
                    </a:lnTo>
                    <a:cubicBezTo>
                      <a:pt x="40692" y="0"/>
                      <a:pt x="43916" y="3222"/>
                      <a:pt x="43916" y="7249"/>
                    </a:cubicBezTo>
                    <a:lnTo>
                      <a:pt x="43916" y="24567"/>
                    </a:lnTo>
                    <a:cubicBezTo>
                      <a:pt x="43916" y="28595"/>
                      <a:pt x="40692" y="31817"/>
                      <a:pt x="36663" y="31817"/>
                    </a:cubicBezTo>
                    <a:lnTo>
                      <a:pt x="7252" y="31817"/>
                    </a:lnTo>
                    <a:cubicBezTo>
                      <a:pt x="3223" y="31817"/>
                      <a:pt x="0" y="28595"/>
                      <a:pt x="0" y="24567"/>
                    </a:cubicBezTo>
                    <a:moveTo>
                      <a:pt x="7252" y="2014"/>
                    </a:moveTo>
                    <a:cubicBezTo>
                      <a:pt x="4432" y="2014"/>
                      <a:pt x="2014" y="4430"/>
                      <a:pt x="2014" y="7249"/>
                    </a:cubicBezTo>
                    <a:lnTo>
                      <a:pt x="2014" y="24567"/>
                    </a:lnTo>
                    <a:cubicBezTo>
                      <a:pt x="2014" y="27386"/>
                      <a:pt x="4432" y="29803"/>
                      <a:pt x="7252" y="29803"/>
                    </a:cubicBezTo>
                    <a:lnTo>
                      <a:pt x="36663" y="29803"/>
                    </a:lnTo>
                    <a:cubicBezTo>
                      <a:pt x="39483" y="29803"/>
                      <a:pt x="41901" y="27386"/>
                      <a:pt x="41901" y="24567"/>
                    </a:cubicBezTo>
                    <a:lnTo>
                      <a:pt x="41901" y="7249"/>
                    </a:lnTo>
                    <a:cubicBezTo>
                      <a:pt x="41901" y="4430"/>
                      <a:pt x="39483" y="2014"/>
                      <a:pt x="36663" y="2014"/>
                    </a:cubicBezTo>
                    <a:lnTo>
                      <a:pt x="7252" y="2014"/>
                    </a:lnTo>
                    <a:close/>
                  </a:path>
                </a:pathLst>
              </a:custGeom>
              <a:solidFill>
                <a:srgbClr val="FFFFF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5" name="Forme libre 404">
                <a:extLst>
                  <a:ext uri="{FF2B5EF4-FFF2-40B4-BE49-F238E27FC236}">
                    <a16:creationId xmlns:a16="http://schemas.microsoft.com/office/drawing/2014/main" xmlns="" id="{E10E5C51-066E-2740-A4F0-6A94E4D5BA9C}"/>
                  </a:ext>
                </a:extLst>
              </p:cNvPr>
              <p:cNvSpPr/>
              <p:nvPr/>
            </p:nvSpPr>
            <p:spPr>
              <a:xfrm>
                <a:off x="4911226" y="4870056"/>
                <a:ext cx="3626" cy="27386"/>
              </a:xfrm>
              <a:custGeom>
                <a:avLst/>
                <a:gdLst>
                  <a:gd name="connsiteX0" fmla="*/ 0 w 3626"/>
                  <a:gd name="connsiteY0" fmla="*/ 25776 h 27386"/>
                  <a:gd name="connsiteX1" fmla="*/ 2014 w 3626"/>
                  <a:gd name="connsiteY1" fmla="*/ 27386 h 27386"/>
                  <a:gd name="connsiteX2" fmla="*/ 3626 w 3626"/>
                  <a:gd name="connsiteY2" fmla="*/ 25776 h 27386"/>
                  <a:gd name="connsiteX3" fmla="*/ 3626 w 3626"/>
                  <a:gd name="connsiteY3" fmla="*/ 1611 h 27386"/>
                  <a:gd name="connsiteX4" fmla="*/ 2014 w 3626"/>
                  <a:gd name="connsiteY4" fmla="*/ 0 h 27386"/>
                  <a:gd name="connsiteX5" fmla="*/ 0 w 3626"/>
                  <a:gd name="connsiteY5" fmla="*/ 1611 h 2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6" h="27386">
                    <a:moveTo>
                      <a:pt x="0" y="25776"/>
                    </a:moveTo>
                    <a:lnTo>
                      <a:pt x="2014" y="27386"/>
                    </a:lnTo>
                    <a:lnTo>
                      <a:pt x="3626" y="25776"/>
                    </a:lnTo>
                    <a:lnTo>
                      <a:pt x="3626" y="1611"/>
                    </a:lnTo>
                    <a:lnTo>
                      <a:pt x="2014" y="0"/>
                    </a:lnTo>
                    <a:lnTo>
                      <a:pt x="0" y="1611"/>
                    </a:lnTo>
                    <a:close/>
                  </a:path>
                </a:pathLst>
              </a:custGeom>
              <a:solidFill>
                <a:srgbClr val="FFFFF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6" name="Forme libre 405">
                <a:extLst>
                  <a:ext uri="{FF2B5EF4-FFF2-40B4-BE49-F238E27FC236}">
                    <a16:creationId xmlns:a16="http://schemas.microsoft.com/office/drawing/2014/main" xmlns="" id="{B11AC497-7C20-C545-B79D-AD3DAC5AFE18}"/>
                  </a:ext>
                </a:extLst>
              </p:cNvPr>
              <p:cNvSpPr/>
              <p:nvPr/>
            </p:nvSpPr>
            <p:spPr>
              <a:xfrm>
                <a:off x="3751508" y="4196669"/>
                <a:ext cx="218553" cy="95395"/>
              </a:xfrm>
              <a:custGeom>
                <a:avLst/>
                <a:gdLst>
                  <a:gd name="connsiteX0" fmla="*/ 151673 w 218553"/>
                  <a:gd name="connsiteY0" fmla="*/ 11680 h 95395"/>
                  <a:gd name="connsiteX1" fmla="*/ 94059 w 218553"/>
                  <a:gd name="connsiteY1" fmla="*/ 28192 h 95395"/>
                  <a:gd name="connsiteX2" fmla="*/ 1796 w 218553"/>
                  <a:gd name="connsiteY2" fmla="*/ 49940 h 95395"/>
                  <a:gd name="connsiteX3" fmla="*/ 70288 w 218553"/>
                  <a:gd name="connsiteY3" fmla="*/ 91825 h 95395"/>
                  <a:gd name="connsiteX4" fmla="*/ 149256 w 218553"/>
                  <a:gd name="connsiteY4" fmla="*/ 81757 h 95395"/>
                  <a:gd name="connsiteX5" fmla="*/ 212510 w 218553"/>
                  <a:gd name="connsiteY5" fmla="*/ 43094 h 95395"/>
                  <a:gd name="connsiteX6" fmla="*/ 218554 w 218553"/>
                  <a:gd name="connsiteY6" fmla="*/ 6041 h 95395"/>
                  <a:gd name="connsiteX7" fmla="*/ 204050 w 218553"/>
                  <a:gd name="connsiteY7" fmla="*/ 0 h 95395"/>
                  <a:gd name="connsiteX8" fmla="*/ 151673 w 218553"/>
                  <a:gd name="connsiteY8" fmla="*/ 11680 h 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553" h="95395">
                    <a:moveTo>
                      <a:pt x="151673" y="11680"/>
                    </a:moveTo>
                    <a:cubicBezTo>
                      <a:pt x="147644" y="14902"/>
                      <a:pt x="131931" y="25373"/>
                      <a:pt x="94059" y="28192"/>
                    </a:cubicBezTo>
                    <a:cubicBezTo>
                      <a:pt x="60216" y="31011"/>
                      <a:pt x="-12305" y="16110"/>
                      <a:pt x="1796" y="49940"/>
                    </a:cubicBezTo>
                    <a:cubicBezTo>
                      <a:pt x="34430" y="67258"/>
                      <a:pt x="70288" y="91825"/>
                      <a:pt x="70288" y="91825"/>
                    </a:cubicBezTo>
                    <a:cubicBezTo>
                      <a:pt x="90836" y="100686"/>
                      <a:pt x="127500" y="91423"/>
                      <a:pt x="149256" y="81757"/>
                    </a:cubicBezTo>
                    <a:lnTo>
                      <a:pt x="212510" y="43094"/>
                    </a:lnTo>
                    <a:lnTo>
                      <a:pt x="218554" y="6041"/>
                    </a:lnTo>
                    <a:lnTo>
                      <a:pt x="204050" y="0"/>
                    </a:lnTo>
                    <a:cubicBezTo>
                      <a:pt x="187531" y="6444"/>
                      <a:pt x="169804" y="10069"/>
                      <a:pt x="151673" y="1168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7" name="Forme libre 406">
                <a:extLst>
                  <a:ext uri="{FF2B5EF4-FFF2-40B4-BE49-F238E27FC236}">
                    <a16:creationId xmlns:a16="http://schemas.microsoft.com/office/drawing/2014/main" xmlns="" id="{0D3C4A4A-CA06-2345-A881-5A80DD2B65E5}"/>
                  </a:ext>
                </a:extLst>
              </p:cNvPr>
              <p:cNvSpPr/>
              <p:nvPr/>
            </p:nvSpPr>
            <p:spPr>
              <a:xfrm>
                <a:off x="3834662" y="4182170"/>
                <a:ext cx="120090" cy="53162"/>
              </a:xfrm>
              <a:custGeom>
                <a:avLst/>
                <a:gdLst>
                  <a:gd name="connsiteX0" fmla="*/ 57238 w 120090"/>
                  <a:gd name="connsiteY0" fmla="*/ 41080 h 53162"/>
                  <a:gd name="connsiteX1" fmla="*/ 53612 w 120090"/>
                  <a:gd name="connsiteY1" fmla="*/ 45107 h 53162"/>
                  <a:gd name="connsiteX2" fmla="*/ 66908 w 120090"/>
                  <a:gd name="connsiteY2" fmla="*/ 51148 h 53162"/>
                  <a:gd name="connsiteX3" fmla="*/ 120090 w 120090"/>
                  <a:gd name="connsiteY3" fmla="*/ 53162 h 53162"/>
                  <a:gd name="connsiteX4" fmla="*/ 117673 w 120090"/>
                  <a:gd name="connsiteY4" fmla="*/ 27386 h 53162"/>
                  <a:gd name="connsiteX5" fmla="*/ 2042 w 120090"/>
                  <a:gd name="connsiteY5" fmla="*/ 0 h 53162"/>
                  <a:gd name="connsiteX6" fmla="*/ 13725 w 120090"/>
                  <a:gd name="connsiteY6" fmla="*/ 25373 h 53162"/>
                  <a:gd name="connsiteX7" fmla="*/ 57238 w 120090"/>
                  <a:gd name="connsiteY7" fmla="*/ 41080 h 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090" h="53162">
                    <a:moveTo>
                      <a:pt x="57238" y="41080"/>
                    </a:moveTo>
                    <a:cubicBezTo>
                      <a:pt x="57238" y="41080"/>
                      <a:pt x="56030" y="42691"/>
                      <a:pt x="53612" y="45107"/>
                    </a:cubicBezTo>
                    <a:cubicBezTo>
                      <a:pt x="58044" y="46718"/>
                      <a:pt x="62476" y="48732"/>
                      <a:pt x="66908" y="51148"/>
                    </a:cubicBezTo>
                    <a:cubicBezTo>
                      <a:pt x="84635" y="51551"/>
                      <a:pt x="102363" y="52759"/>
                      <a:pt x="120090" y="53162"/>
                    </a:cubicBezTo>
                    <a:cubicBezTo>
                      <a:pt x="118881" y="43094"/>
                      <a:pt x="117270" y="28595"/>
                      <a:pt x="117673" y="27386"/>
                    </a:cubicBezTo>
                    <a:lnTo>
                      <a:pt x="2042" y="0"/>
                    </a:lnTo>
                    <a:cubicBezTo>
                      <a:pt x="2042" y="0"/>
                      <a:pt x="-7225" y="12082"/>
                      <a:pt x="13725" y="25373"/>
                    </a:cubicBezTo>
                    <a:cubicBezTo>
                      <a:pt x="34676" y="38261"/>
                      <a:pt x="57238" y="41080"/>
                      <a:pt x="57238" y="4108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8" name="Forme libre 407">
                <a:extLst>
                  <a:ext uri="{FF2B5EF4-FFF2-40B4-BE49-F238E27FC236}">
                    <a16:creationId xmlns:a16="http://schemas.microsoft.com/office/drawing/2014/main" xmlns="" id="{E82BF49D-B9D4-B84B-AE81-41B81871BA9C}"/>
                  </a:ext>
                </a:extLst>
              </p:cNvPr>
              <p:cNvSpPr/>
              <p:nvPr/>
            </p:nvSpPr>
            <p:spPr>
              <a:xfrm>
                <a:off x="4864087" y="4519266"/>
                <a:ext cx="107186" cy="171420"/>
              </a:xfrm>
              <a:custGeom>
                <a:avLst/>
                <a:gdLst>
                  <a:gd name="connsiteX0" fmla="*/ 38275 w 107186"/>
                  <a:gd name="connsiteY0" fmla="*/ 17318 h 171420"/>
                  <a:gd name="connsiteX1" fmla="*/ 0 w 107186"/>
                  <a:gd name="connsiteY1" fmla="*/ 101491 h 171420"/>
                  <a:gd name="connsiteX2" fmla="*/ 25383 w 107186"/>
                  <a:gd name="connsiteY2" fmla="*/ 165930 h 171420"/>
                  <a:gd name="connsiteX3" fmla="*/ 45527 w 107186"/>
                  <a:gd name="connsiteY3" fmla="*/ 169957 h 171420"/>
                  <a:gd name="connsiteX4" fmla="*/ 104350 w 107186"/>
                  <a:gd name="connsiteY4" fmla="*/ 138544 h 171420"/>
                  <a:gd name="connsiteX5" fmla="*/ 106365 w 107186"/>
                  <a:gd name="connsiteY5" fmla="*/ 123642 h 171420"/>
                  <a:gd name="connsiteX6" fmla="*/ 95084 w 107186"/>
                  <a:gd name="connsiteY6" fmla="*/ 86590 h 171420"/>
                  <a:gd name="connsiteX7" fmla="*/ 93472 w 107186"/>
                  <a:gd name="connsiteY7" fmla="*/ 0 h 171420"/>
                  <a:gd name="connsiteX8" fmla="*/ 38275 w 107186"/>
                  <a:gd name="connsiteY8" fmla="*/ 17318 h 17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186" h="171420">
                    <a:moveTo>
                      <a:pt x="38275" y="17318"/>
                    </a:moveTo>
                    <a:lnTo>
                      <a:pt x="0" y="101491"/>
                    </a:lnTo>
                    <a:cubicBezTo>
                      <a:pt x="0" y="101491"/>
                      <a:pt x="8058" y="147807"/>
                      <a:pt x="25383" y="165930"/>
                    </a:cubicBezTo>
                    <a:cubicBezTo>
                      <a:pt x="30620" y="171569"/>
                      <a:pt x="38678" y="172777"/>
                      <a:pt x="45527" y="169957"/>
                    </a:cubicBezTo>
                    <a:cubicBezTo>
                      <a:pt x="61643" y="163514"/>
                      <a:pt x="98307" y="147404"/>
                      <a:pt x="104350" y="138544"/>
                    </a:cubicBezTo>
                    <a:cubicBezTo>
                      <a:pt x="107171" y="134113"/>
                      <a:pt x="107976" y="128475"/>
                      <a:pt x="106365" y="123642"/>
                    </a:cubicBezTo>
                    <a:lnTo>
                      <a:pt x="95084" y="86590"/>
                    </a:lnTo>
                    <a:lnTo>
                      <a:pt x="93472" y="0"/>
                    </a:lnTo>
                    <a:lnTo>
                      <a:pt x="38275" y="17318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9" name="Forme libre 408">
                <a:extLst>
                  <a:ext uri="{FF2B5EF4-FFF2-40B4-BE49-F238E27FC236}">
                    <a16:creationId xmlns:a16="http://schemas.microsoft.com/office/drawing/2014/main" xmlns="" id="{662E0051-2AD9-E142-A086-8FDD9B665A5B}"/>
                  </a:ext>
                </a:extLst>
              </p:cNvPr>
              <p:cNvSpPr/>
              <p:nvPr/>
            </p:nvSpPr>
            <p:spPr>
              <a:xfrm>
                <a:off x="4675130" y="3454816"/>
                <a:ext cx="107170" cy="180428"/>
              </a:xfrm>
              <a:custGeom>
                <a:avLst/>
                <a:gdLst>
                  <a:gd name="connsiteX0" fmla="*/ 1208 w 107170"/>
                  <a:gd name="connsiteY0" fmla="*/ 67661 h 180428"/>
                  <a:gd name="connsiteX1" fmla="*/ 0 w 107170"/>
                  <a:gd name="connsiteY1" fmla="*/ 180429 h 180428"/>
                  <a:gd name="connsiteX2" fmla="*/ 100724 w 107170"/>
                  <a:gd name="connsiteY2" fmla="*/ 175193 h 180428"/>
                  <a:gd name="connsiteX3" fmla="*/ 107170 w 107170"/>
                  <a:gd name="connsiteY3" fmla="*/ 0 h 1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70" h="180428">
                    <a:moveTo>
                      <a:pt x="1208" y="67661"/>
                    </a:moveTo>
                    <a:lnTo>
                      <a:pt x="0" y="180429"/>
                    </a:lnTo>
                    <a:lnTo>
                      <a:pt x="100724" y="175193"/>
                    </a:lnTo>
                    <a:lnTo>
                      <a:pt x="107170" y="0"/>
                    </a:lnTo>
                    <a:close/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0" name="Forme libre 409">
                <a:extLst>
                  <a:ext uri="{FF2B5EF4-FFF2-40B4-BE49-F238E27FC236}">
                    <a16:creationId xmlns:a16="http://schemas.microsoft.com/office/drawing/2014/main" xmlns="" id="{80BE3073-B242-7A4B-A875-549C71763CF0}"/>
                  </a:ext>
                </a:extLst>
              </p:cNvPr>
              <p:cNvSpPr/>
              <p:nvPr/>
            </p:nvSpPr>
            <p:spPr>
              <a:xfrm>
                <a:off x="4609245" y="3279220"/>
                <a:ext cx="174739" cy="253783"/>
              </a:xfrm>
              <a:custGeom>
                <a:avLst/>
                <a:gdLst>
                  <a:gd name="connsiteX0" fmla="*/ 50574 w 174739"/>
                  <a:gd name="connsiteY0" fmla="*/ 253728 h 253783"/>
                  <a:gd name="connsiteX1" fmla="*/ 16731 w 174739"/>
                  <a:gd name="connsiteY1" fmla="*/ 245673 h 253783"/>
                  <a:gd name="connsiteX2" fmla="*/ 22371 w 174739"/>
                  <a:gd name="connsiteY2" fmla="*/ 27386 h 253783"/>
                  <a:gd name="connsiteX3" fmla="*/ 87237 w 174739"/>
                  <a:gd name="connsiteY3" fmla="*/ 0 h 253783"/>
                  <a:gd name="connsiteX4" fmla="*/ 169831 w 174739"/>
                  <a:gd name="connsiteY4" fmla="*/ 51551 h 253783"/>
                  <a:gd name="connsiteX5" fmla="*/ 174666 w 174739"/>
                  <a:gd name="connsiteY5" fmla="*/ 158278 h 253783"/>
                  <a:gd name="connsiteX6" fmla="*/ 138002 w 174739"/>
                  <a:gd name="connsiteY6" fmla="*/ 231980 h 253783"/>
                  <a:gd name="connsiteX7" fmla="*/ 50574 w 174739"/>
                  <a:gd name="connsiteY7" fmla="*/ 253728 h 25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739" h="253783">
                    <a:moveTo>
                      <a:pt x="50574" y="253728"/>
                    </a:moveTo>
                    <a:cubicBezTo>
                      <a:pt x="36473" y="253326"/>
                      <a:pt x="23580" y="251312"/>
                      <a:pt x="16731" y="245673"/>
                    </a:cubicBezTo>
                    <a:cubicBezTo>
                      <a:pt x="-23962" y="186470"/>
                      <a:pt x="22371" y="27386"/>
                      <a:pt x="22371" y="27386"/>
                    </a:cubicBezTo>
                    <a:lnTo>
                      <a:pt x="87237" y="0"/>
                    </a:lnTo>
                    <a:lnTo>
                      <a:pt x="169831" y="51551"/>
                    </a:lnTo>
                    <a:lnTo>
                      <a:pt x="174666" y="158278"/>
                    </a:lnTo>
                    <a:cubicBezTo>
                      <a:pt x="175874" y="186873"/>
                      <a:pt x="162176" y="213857"/>
                      <a:pt x="138002" y="231980"/>
                    </a:cubicBezTo>
                    <a:cubicBezTo>
                      <a:pt x="111008" y="246479"/>
                      <a:pt x="81194" y="254534"/>
                      <a:pt x="50574" y="253728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1" name="Forme libre 410">
                <a:extLst>
                  <a:ext uri="{FF2B5EF4-FFF2-40B4-BE49-F238E27FC236}">
                    <a16:creationId xmlns:a16="http://schemas.microsoft.com/office/drawing/2014/main" xmlns="" id="{E4D3BB4B-EF7E-1D4C-B203-B7AC17BBE681}"/>
                  </a:ext>
                </a:extLst>
              </p:cNvPr>
              <p:cNvSpPr/>
              <p:nvPr/>
            </p:nvSpPr>
            <p:spPr>
              <a:xfrm>
                <a:off x="4569168" y="3218211"/>
                <a:ext cx="283321" cy="235799"/>
              </a:xfrm>
              <a:custGeom>
                <a:avLst/>
                <a:gdLst>
                  <a:gd name="connsiteX0" fmla="*/ 186541 w 283321"/>
                  <a:gd name="connsiteY0" fmla="*/ 172972 h 235799"/>
                  <a:gd name="connsiteX1" fmla="*/ 176065 w 283321"/>
                  <a:gd name="connsiteY1" fmla="*/ 116588 h 235799"/>
                  <a:gd name="connsiteX2" fmla="*/ 101933 w 283321"/>
                  <a:gd name="connsiteY2" fmla="*/ 120615 h 235799"/>
                  <a:gd name="connsiteX3" fmla="*/ 0 w 283321"/>
                  <a:gd name="connsiteY3" fmla="*/ 50538 h 235799"/>
                  <a:gd name="connsiteX4" fmla="*/ 34246 w 283321"/>
                  <a:gd name="connsiteY4" fmla="*/ 1403 h 235799"/>
                  <a:gd name="connsiteX5" fmla="*/ 87025 w 283321"/>
                  <a:gd name="connsiteY5" fmla="*/ 20332 h 235799"/>
                  <a:gd name="connsiteX6" fmla="*/ 231665 w 283321"/>
                  <a:gd name="connsiteY6" fmla="*/ 41275 h 235799"/>
                  <a:gd name="connsiteX7" fmla="*/ 282833 w 283321"/>
                  <a:gd name="connsiteY7" fmla="*/ 75508 h 235799"/>
                  <a:gd name="connsiteX8" fmla="*/ 249392 w 283321"/>
                  <a:gd name="connsiteY8" fmla="*/ 187873 h 235799"/>
                  <a:gd name="connsiteX9" fmla="*/ 212729 w 283321"/>
                  <a:gd name="connsiteY9" fmla="*/ 235800 h 235799"/>
                  <a:gd name="connsiteX10" fmla="*/ 186541 w 283321"/>
                  <a:gd name="connsiteY10" fmla="*/ 172972 h 23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321" h="235799">
                    <a:moveTo>
                      <a:pt x="186541" y="172972"/>
                    </a:moveTo>
                    <a:cubicBezTo>
                      <a:pt x="182109" y="155251"/>
                      <a:pt x="194196" y="113769"/>
                      <a:pt x="176065" y="116588"/>
                    </a:cubicBezTo>
                    <a:cubicBezTo>
                      <a:pt x="162770" y="119004"/>
                      <a:pt x="117243" y="120615"/>
                      <a:pt x="101933" y="120615"/>
                    </a:cubicBezTo>
                    <a:cubicBezTo>
                      <a:pt x="65269" y="120615"/>
                      <a:pt x="0" y="106116"/>
                      <a:pt x="0" y="50538"/>
                    </a:cubicBezTo>
                    <a:cubicBezTo>
                      <a:pt x="0" y="22749"/>
                      <a:pt x="16921" y="8653"/>
                      <a:pt x="34246" y="1403"/>
                    </a:cubicBezTo>
                    <a:cubicBezTo>
                      <a:pt x="51168" y="-5444"/>
                      <a:pt x="70104" y="14694"/>
                      <a:pt x="87025" y="20332"/>
                    </a:cubicBezTo>
                    <a:cubicBezTo>
                      <a:pt x="127315" y="34428"/>
                      <a:pt x="210311" y="45705"/>
                      <a:pt x="231665" y="41275"/>
                    </a:cubicBezTo>
                    <a:cubicBezTo>
                      <a:pt x="255839" y="36442"/>
                      <a:pt x="281221" y="61009"/>
                      <a:pt x="282833" y="75508"/>
                    </a:cubicBezTo>
                    <a:cubicBezTo>
                      <a:pt x="286862" y="107727"/>
                      <a:pt x="265106" y="156862"/>
                      <a:pt x="249392" y="187873"/>
                    </a:cubicBezTo>
                    <a:cubicBezTo>
                      <a:pt x="240126" y="205997"/>
                      <a:pt x="227636" y="222106"/>
                      <a:pt x="212729" y="235800"/>
                    </a:cubicBezTo>
                    <a:lnTo>
                      <a:pt x="186541" y="172972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2" name="Forme libre 411">
                <a:extLst>
                  <a:ext uri="{FF2B5EF4-FFF2-40B4-BE49-F238E27FC236}">
                    <a16:creationId xmlns:a16="http://schemas.microsoft.com/office/drawing/2014/main" xmlns="" id="{B2E5FBB7-B843-E74C-ADAB-93D6C56E54E9}"/>
                  </a:ext>
                </a:extLst>
              </p:cNvPr>
              <p:cNvSpPr/>
              <p:nvPr/>
            </p:nvSpPr>
            <p:spPr>
              <a:xfrm>
                <a:off x="4758933" y="3390644"/>
                <a:ext cx="48857" cy="41350"/>
              </a:xfrm>
              <a:custGeom>
                <a:avLst/>
                <a:gdLst>
                  <a:gd name="connsiteX0" fmla="*/ 43915 w 48857"/>
                  <a:gd name="connsiteY0" fmla="*/ 4565 h 41350"/>
                  <a:gd name="connsiteX1" fmla="*/ 9668 w 48857"/>
                  <a:gd name="connsiteY1" fmla="*/ 7787 h 41350"/>
                  <a:gd name="connsiteX2" fmla="*/ 5237 w 48857"/>
                  <a:gd name="connsiteY2" fmla="*/ 36785 h 41350"/>
                  <a:gd name="connsiteX3" fmla="*/ 39483 w 48857"/>
                  <a:gd name="connsiteY3" fmla="*/ 33563 h 41350"/>
                  <a:gd name="connsiteX4" fmla="*/ 43915 w 48857"/>
                  <a:gd name="connsiteY4" fmla="*/ 4565 h 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57" h="41350">
                    <a:moveTo>
                      <a:pt x="43915" y="4565"/>
                    </a:moveTo>
                    <a:cubicBezTo>
                      <a:pt x="35857" y="-2684"/>
                      <a:pt x="20546" y="-1073"/>
                      <a:pt x="9668" y="7787"/>
                    </a:cubicBezTo>
                    <a:cubicBezTo>
                      <a:pt x="-1210" y="16648"/>
                      <a:pt x="-3224" y="29536"/>
                      <a:pt x="5237" y="36785"/>
                    </a:cubicBezTo>
                    <a:cubicBezTo>
                      <a:pt x="13295" y="44034"/>
                      <a:pt x="28604" y="42423"/>
                      <a:pt x="39483" y="33563"/>
                    </a:cubicBezTo>
                    <a:cubicBezTo>
                      <a:pt x="49958" y="24703"/>
                      <a:pt x="51972" y="11815"/>
                      <a:pt x="43915" y="4565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xmlns="" id="{0897A446-532D-4645-95F1-50E3CBA47C0C}"/>
                </a:ext>
              </a:extLst>
            </p:cNvPr>
            <p:cNvSpPr/>
            <p:nvPr/>
          </p:nvSpPr>
          <p:spPr>
            <a:xfrm>
              <a:off x="3935816" y="3599803"/>
              <a:ext cx="1110491" cy="963988"/>
            </a:xfrm>
            <a:custGeom>
              <a:avLst/>
              <a:gdLst>
                <a:gd name="connsiteX0" fmla="*/ 700233 w 1110491"/>
                <a:gd name="connsiteY0" fmla="*/ 8860 h 963988"/>
                <a:gd name="connsiteX1" fmla="*/ 533031 w 1110491"/>
                <a:gd name="connsiteY1" fmla="*/ 138544 h 963988"/>
                <a:gd name="connsiteX2" fmla="*/ 376707 w 1110491"/>
                <a:gd name="connsiteY2" fmla="*/ 446240 h 963988"/>
                <a:gd name="connsiteX3" fmla="*/ 0 w 1110491"/>
                <a:gd name="connsiteY3" fmla="*/ 596463 h 963988"/>
                <a:gd name="connsiteX4" fmla="*/ 0 w 1110491"/>
                <a:gd name="connsiteY4" fmla="*/ 668554 h 963988"/>
                <a:gd name="connsiteX5" fmla="*/ 462524 w 1110491"/>
                <a:gd name="connsiteY5" fmla="*/ 598074 h 963988"/>
                <a:gd name="connsiteX6" fmla="*/ 564860 w 1110491"/>
                <a:gd name="connsiteY6" fmla="*/ 464766 h 963988"/>
                <a:gd name="connsiteX7" fmla="*/ 564860 w 1110491"/>
                <a:gd name="connsiteY7" fmla="*/ 772059 h 963988"/>
                <a:gd name="connsiteX8" fmla="*/ 946805 w 1110491"/>
                <a:gd name="connsiteY8" fmla="*/ 772059 h 963988"/>
                <a:gd name="connsiteX9" fmla="*/ 937538 w 1110491"/>
                <a:gd name="connsiteY9" fmla="*/ 295614 h 963988"/>
                <a:gd name="connsiteX10" fmla="*/ 950834 w 1110491"/>
                <a:gd name="connsiteY10" fmla="*/ 962556 h 963988"/>
                <a:gd name="connsiteX11" fmla="*/ 1033428 w 1110491"/>
                <a:gd name="connsiteY11" fmla="*/ 962556 h 963988"/>
                <a:gd name="connsiteX12" fmla="*/ 1070897 w 1110491"/>
                <a:gd name="connsiteY12" fmla="*/ 220703 h 963988"/>
                <a:gd name="connsiteX13" fmla="*/ 911753 w 1110491"/>
                <a:gd name="connsiteY13" fmla="*/ 24165 h 963988"/>
                <a:gd name="connsiteX14" fmla="*/ 793705 w 1110491"/>
                <a:gd name="connsiteY14" fmla="*/ 0 h 963988"/>
                <a:gd name="connsiteX15" fmla="*/ 700233 w 1110491"/>
                <a:gd name="connsiteY15" fmla="*/ 8860 h 96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0491" h="963988">
                  <a:moveTo>
                    <a:pt x="700233" y="8860"/>
                  </a:moveTo>
                  <a:cubicBezTo>
                    <a:pt x="627711" y="23762"/>
                    <a:pt x="566471" y="72494"/>
                    <a:pt x="533031" y="138544"/>
                  </a:cubicBezTo>
                  <a:cubicBezTo>
                    <a:pt x="533031" y="138544"/>
                    <a:pt x="426264" y="408784"/>
                    <a:pt x="376707" y="446240"/>
                  </a:cubicBezTo>
                  <a:cubicBezTo>
                    <a:pt x="327151" y="483695"/>
                    <a:pt x="0" y="596463"/>
                    <a:pt x="0" y="596463"/>
                  </a:cubicBezTo>
                  <a:lnTo>
                    <a:pt x="0" y="668554"/>
                  </a:lnTo>
                  <a:cubicBezTo>
                    <a:pt x="0" y="668554"/>
                    <a:pt x="370261" y="662110"/>
                    <a:pt x="462524" y="598074"/>
                  </a:cubicBezTo>
                  <a:cubicBezTo>
                    <a:pt x="554787" y="534038"/>
                    <a:pt x="564860" y="464766"/>
                    <a:pt x="564860" y="464766"/>
                  </a:cubicBezTo>
                  <a:lnTo>
                    <a:pt x="564860" y="772059"/>
                  </a:lnTo>
                  <a:lnTo>
                    <a:pt x="946805" y="772059"/>
                  </a:lnTo>
                  <a:lnTo>
                    <a:pt x="937538" y="295614"/>
                  </a:lnTo>
                  <a:lnTo>
                    <a:pt x="950834" y="962556"/>
                  </a:lnTo>
                  <a:cubicBezTo>
                    <a:pt x="950834" y="962556"/>
                    <a:pt x="997167" y="965778"/>
                    <a:pt x="1033428" y="962556"/>
                  </a:cubicBezTo>
                  <a:cubicBezTo>
                    <a:pt x="1156714" y="679831"/>
                    <a:pt x="1102725" y="356831"/>
                    <a:pt x="1070897" y="220703"/>
                  </a:cubicBezTo>
                  <a:cubicBezTo>
                    <a:pt x="1050349" y="134113"/>
                    <a:pt x="992735" y="60009"/>
                    <a:pt x="911753" y="24165"/>
                  </a:cubicBezTo>
                  <a:cubicBezTo>
                    <a:pt x="878716" y="9666"/>
                    <a:pt x="839634" y="0"/>
                    <a:pt x="793705" y="0"/>
                  </a:cubicBezTo>
                  <a:cubicBezTo>
                    <a:pt x="757041" y="0"/>
                    <a:pt x="726421" y="3625"/>
                    <a:pt x="700233" y="8860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14" name="Illustration">
              <a:extLst>
                <a:ext uri="{FF2B5EF4-FFF2-40B4-BE49-F238E27FC236}">
                  <a16:creationId xmlns:a16="http://schemas.microsoft.com/office/drawing/2014/main" xmlns="" id="{DC167B7A-5397-9240-90DF-7D9B8A893C03}"/>
                </a:ext>
              </a:extLst>
            </p:cNvPr>
            <p:cNvGrpSpPr/>
            <p:nvPr/>
          </p:nvGrpSpPr>
          <p:grpSpPr>
            <a:xfrm>
              <a:off x="2967929" y="3428212"/>
              <a:ext cx="957156" cy="2515959"/>
              <a:chOff x="2967929" y="3428212"/>
              <a:chExt cx="957156" cy="2515959"/>
            </a:xfrm>
          </p:grpSpPr>
          <p:sp>
            <p:nvSpPr>
              <p:cNvPr id="417" name="Forme libre 416">
                <a:extLst>
                  <a:ext uri="{FF2B5EF4-FFF2-40B4-BE49-F238E27FC236}">
                    <a16:creationId xmlns:a16="http://schemas.microsoft.com/office/drawing/2014/main" xmlns="" id="{6A4CDC7F-B32C-2E45-BFFA-0E22BF63BA6A}"/>
                  </a:ext>
                </a:extLst>
              </p:cNvPr>
              <p:cNvSpPr/>
              <p:nvPr/>
            </p:nvSpPr>
            <p:spPr>
              <a:xfrm>
                <a:off x="3269024" y="3863600"/>
                <a:ext cx="296128" cy="423331"/>
              </a:xfrm>
              <a:custGeom>
                <a:avLst/>
                <a:gdLst>
                  <a:gd name="connsiteX0" fmla="*/ 0 w 296128"/>
                  <a:gd name="connsiteY0" fmla="*/ 6444 h 423331"/>
                  <a:gd name="connsiteX1" fmla="*/ 113617 w 296128"/>
                  <a:gd name="connsiteY1" fmla="*/ 423283 h 423331"/>
                  <a:gd name="connsiteX2" fmla="*/ 296128 w 296128"/>
                  <a:gd name="connsiteY2" fmla="*/ 84979 h 423331"/>
                  <a:gd name="connsiteX3" fmla="*/ 251407 w 296128"/>
                  <a:gd name="connsiteY3" fmla="*/ 72091 h 423331"/>
                  <a:gd name="connsiteX4" fmla="*/ 144640 w 296128"/>
                  <a:gd name="connsiteY4" fmla="*/ 273463 h 423331"/>
                  <a:gd name="connsiteX5" fmla="*/ 133359 w 296128"/>
                  <a:gd name="connsiteY5" fmla="*/ 86993 h 423331"/>
                  <a:gd name="connsiteX6" fmla="*/ 0 w 296128"/>
                  <a:gd name="connsiteY6" fmla="*/ 6444 h 42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28" h="423331">
                    <a:moveTo>
                      <a:pt x="0" y="6444"/>
                    </a:moveTo>
                    <a:cubicBezTo>
                      <a:pt x="0" y="6444"/>
                      <a:pt x="3626" y="428519"/>
                      <a:pt x="113617" y="423283"/>
                    </a:cubicBezTo>
                    <a:cubicBezTo>
                      <a:pt x="223607" y="418450"/>
                      <a:pt x="296128" y="84979"/>
                      <a:pt x="296128" y="84979"/>
                    </a:cubicBezTo>
                    <a:lnTo>
                      <a:pt x="251407" y="72091"/>
                    </a:lnTo>
                    <a:lnTo>
                      <a:pt x="144640" y="273463"/>
                    </a:lnTo>
                    <a:cubicBezTo>
                      <a:pt x="144640" y="273463"/>
                      <a:pt x="160755" y="207816"/>
                      <a:pt x="133359" y="86993"/>
                    </a:cubicBezTo>
                    <a:cubicBezTo>
                      <a:pt x="106767" y="-33830"/>
                      <a:pt x="0" y="6444"/>
                      <a:pt x="0" y="6444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8" name="Forme libre 417">
                <a:extLst>
                  <a:ext uri="{FF2B5EF4-FFF2-40B4-BE49-F238E27FC236}">
                    <a16:creationId xmlns:a16="http://schemas.microsoft.com/office/drawing/2014/main" xmlns="" id="{F14441E0-14FF-D74A-98DF-7973ABFF81A1}"/>
                  </a:ext>
                </a:extLst>
              </p:cNvPr>
              <p:cNvSpPr/>
              <p:nvPr/>
            </p:nvSpPr>
            <p:spPr>
              <a:xfrm>
                <a:off x="3175955" y="3828562"/>
                <a:ext cx="240529" cy="774878"/>
              </a:xfrm>
              <a:custGeom>
                <a:avLst/>
                <a:gdLst>
                  <a:gd name="connsiteX0" fmla="*/ 114422 w 240529"/>
                  <a:gd name="connsiteY0" fmla="*/ 0 h 774878"/>
                  <a:gd name="connsiteX1" fmla="*/ 109588 w 240529"/>
                  <a:gd name="connsiteY1" fmla="*/ 7652 h 774878"/>
                  <a:gd name="connsiteX2" fmla="*/ 232068 w 240529"/>
                  <a:gd name="connsiteY2" fmla="*/ 223120 h 774878"/>
                  <a:gd name="connsiteX3" fmla="*/ 232068 w 240529"/>
                  <a:gd name="connsiteY3" fmla="*/ 765615 h 774878"/>
                  <a:gd name="connsiteX4" fmla="*/ 9669 w 240529"/>
                  <a:gd name="connsiteY4" fmla="*/ 765615 h 774878"/>
                  <a:gd name="connsiteX5" fmla="*/ 16519 w 240529"/>
                  <a:gd name="connsiteY5" fmla="*/ 347970 h 774878"/>
                  <a:gd name="connsiteX6" fmla="*/ 7252 w 240529"/>
                  <a:gd name="connsiteY6" fmla="*/ 354817 h 774878"/>
                  <a:gd name="connsiteX7" fmla="*/ 0 w 240529"/>
                  <a:gd name="connsiteY7" fmla="*/ 774878 h 774878"/>
                  <a:gd name="connsiteX8" fmla="*/ 240529 w 240529"/>
                  <a:gd name="connsiteY8" fmla="*/ 774878 h 774878"/>
                  <a:gd name="connsiteX9" fmla="*/ 240529 w 240529"/>
                  <a:gd name="connsiteY9" fmla="*/ 223120 h 774878"/>
                  <a:gd name="connsiteX10" fmla="*/ 114422 w 240529"/>
                  <a:gd name="connsiteY10" fmla="*/ 0 h 77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0529" h="774878">
                    <a:moveTo>
                      <a:pt x="114422" y="0"/>
                    </a:moveTo>
                    <a:lnTo>
                      <a:pt x="109588" y="7652"/>
                    </a:lnTo>
                    <a:cubicBezTo>
                      <a:pt x="110796" y="8458"/>
                      <a:pt x="232068" y="89812"/>
                      <a:pt x="232068" y="223120"/>
                    </a:cubicBezTo>
                    <a:lnTo>
                      <a:pt x="232068" y="765615"/>
                    </a:lnTo>
                    <a:lnTo>
                      <a:pt x="9669" y="765615"/>
                    </a:lnTo>
                    <a:lnTo>
                      <a:pt x="16519" y="347970"/>
                    </a:lnTo>
                    <a:cubicBezTo>
                      <a:pt x="13698" y="350387"/>
                      <a:pt x="10475" y="352803"/>
                      <a:pt x="7252" y="354817"/>
                    </a:cubicBezTo>
                    <a:lnTo>
                      <a:pt x="0" y="774878"/>
                    </a:lnTo>
                    <a:lnTo>
                      <a:pt x="240529" y="774878"/>
                    </a:lnTo>
                    <a:lnTo>
                      <a:pt x="240529" y="223120"/>
                    </a:lnTo>
                    <a:cubicBezTo>
                      <a:pt x="240932" y="85382"/>
                      <a:pt x="115631" y="806"/>
                      <a:pt x="114422" y="0"/>
                    </a:cubicBezTo>
                  </a:path>
                </a:pathLst>
              </a:custGeom>
              <a:solidFill>
                <a:srgbClr val="00666B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9" name="Forme libre 418">
                <a:extLst>
                  <a:ext uri="{FF2B5EF4-FFF2-40B4-BE49-F238E27FC236}">
                    <a16:creationId xmlns:a16="http://schemas.microsoft.com/office/drawing/2014/main" xmlns="" id="{F95562CF-0622-594B-A90D-95B80AF2782F}"/>
                  </a:ext>
                </a:extLst>
              </p:cNvPr>
              <p:cNvSpPr/>
              <p:nvPr/>
            </p:nvSpPr>
            <p:spPr>
              <a:xfrm>
                <a:off x="3152990" y="4495102"/>
                <a:ext cx="290487" cy="216675"/>
              </a:xfrm>
              <a:custGeom>
                <a:avLst/>
                <a:gdLst>
                  <a:gd name="connsiteX0" fmla="*/ 252616 w 290487"/>
                  <a:gd name="connsiteY0" fmla="*/ 216676 h 216675"/>
                  <a:gd name="connsiteX1" fmla="*/ 37872 w 290487"/>
                  <a:gd name="connsiteY1" fmla="*/ 216676 h 216675"/>
                  <a:gd name="connsiteX2" fmla="*/ 0 w 290487"/>
                  <a:gd name="connsiteY2" fmla="*/ 178818 h 216675"/>
                  <a:gd name="connsiteX3" fmla="*/ 0 w 290487"/>
                  <a:gd name="connsiteY3" fmla="*/ 37858 h 216675"/>
                  <a:gd name="connsiteX4" fmla="*/ 37872 w 290487"/>
                  <a:gd name="connsiteY4" fmla="*/ 0 h 216675"/>
                  <a:gd name="connsiteX5" fmla="*/ 252616 w 290487"/>
                  <a:gd name="connsiteY5" fmla="*/ 0 h 216675"/>
                  <a:gd name="connsiteX6" fmla="*/ 290488 w 290487"/>
                  <a:gd name="connsiteY6" fmla="*/ 37858 h 216675"/>
                  <a:gd name="connsiteX7" fmla="*/ 290488 w 290487"/>
                  <a:gd name="connsiteY7" fmla="*/ 178818 h 216675"/>
                  <a:gd name="connsiteX8" fmla="*/ 252616 w 290487"/>
                  <a:gd name="connsiteY8" fmla="*/ 216676 h 21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487" h="216675">
                    <a:moveTo>
                      <a:pt x="252616" y="216676"/>
                    </a:moveTo>
                    <a:lnTo>
                      <a:pt x="37872" y="216676"/>
                    </a:lnTo>
                    <a:cubicBezTo>
                      <a:pt x="16922" y="216676"/>
                      <a:pt x="0" y="199761"/>
                      <a:pt x="0" y="178818"/>
                    </a:cubicBezTo>
                    <a:lnTo>
                      <a:pt x="0" y="37858"/>
                    </a:lnTo>
                    <a:cubicBezTo>
                      <a:pt x="0" y="16915"/>
                      <a:pt x="16922" y="0"/>
                      <a:pt x="37872" y="0"/>
                    </a:cubicBezTo>
                    <a:lnTo>
                      <a:pt x="252616" y="0"/>
                    </a:lnTo>
                    <a:cubicBezTo>
                      <a:pt x="273566" y="0"/>
                      <a:pt x="290488" y="16915"/>
                      <a:pt x="290488" y="37858"/>
                    </a:cubicBezTo>
                    <a:lnTo>
                      <a:pt x="290488" y="178818"/>
                    </a:lnTo>
                    <a:cubicBezTo>
                      <a:pt x="290488" y="199761"/>
                      <a:pt x="273163" y="216676"/>
                      <a:pt x="252616" y="21667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0" name="Forme libre 419">
                <a:extLst>
                  <a:ext uri="{FF2B5EF4-FFF2-40B4-BE49-F238E27FC236}">
                    <a16:creationId xmlns:a16="http://schemas.microsoft.com/office/drawing/2014/main" xmlns="" id="{E9B2CBD9-280E-A141-9995-8BB9CD3FAF2E}"/>
                  </a:ext>
                </a:extLst>
              </p:cNvPr>
              <p:cNvSpPr/>
              <p:nvPr/>
            </p:nvSpPr>
            <p:spPr>
              <a:xfrm>
                <a:off x="3152990" y="4495102"/>
                <a:ext cx="290487" cy="103907"/>
              </a:xfrm>
              <a:custGeom>
                <a:avLst/>
                <a:gdLst>
                  <a:gd name="connsiteX0" fmla="*/ 290488 w 290487"/>
                  <a:gd name="connsiteY0" fmla="*/ 103908 h 103907"/>
                  <a:gd name="connsiteX1" fmla="*/ 290488 w 290487"/>
                  <a:gd name="connsiteY1" fmla="*/ 37858 h 103907"/>
                  <a:gd name="connsiteX2" fmla="*/ 252616 w 290487"/>
                  <a:gd name="connsiteY2" fmla="*/ 0 h 103907"/>
                  <a:gd name="connsiteX3" fmla="*/ 37872 w 290487"/>
                  <a:gd name="connsiteY3" fmla="*/ 0 h 103907"/>
                  <a:gd name="connsiteX4" fmla="*/ 0 w 290487"/>
                  <a:gd name="connsiteY4" fmla="*/ 37858 h 103907"/>
                  <a:gd name="connsiteX5" fmla="*/ 0 w 290487"/>
                  <a:gd name="connsiteY5" fmla="*/ 103908 h 103907"/>
                  <a:gd name="connsiteX6" fmla="*/ 290488 w 290487"/>
                  <a:gd name="connsiteY6" fmla="*/ 103908 h 10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487" h="103907">
                    <a:moveTo>
                      <a:pt x="290488" y="103908"/>
                    </a:moveTo>
                    <a:lnTo>
                      <a:pt x="290488" y="37858"/>
                    </a:lnTo>
                    <a:cubicBezTo>
                      <a:pt x="290488" y="16915"/>
                      <a:pt x="273566" y="0"/>
                      <a:pt x="252616" y="0"/>
                    </a:cubicBezTo>
                    <a:lnTo>
                      <a:pt x="37872" y="0"/>
                    </a:lnTo>
                    <a:cubicBezTo>
                      <a:pt x="16922" y="0"/>
                      <a:pt x="0" y="16915"/>
                      <a:pt x="0" y="37858"/>
                    </a:cubicBezTo>
                    <a:lnTo>
                      <a:pt x="0" y="103908"/>
                    </a:lnTo>
                    <a:lnTo>
                      <a:pt x="290488" y="103908"/>
                    </a:lnTo>
                    <a:close/>
                  </a:path>
                </a:pathLst>
              </a:custGeom>
              <a:solidFill>
                <a:srgbClr val="FFDB71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1" name="Forme libre 420">
                <a:extLst>
                  <a:ext uri="{FF2B5EF4-FFF2-40B4-BE49-F238E27FC236}">
                    <a16:creationId xmlns:a16="http://schemas.microsoft.com/office/drawing/2014/main" xmlns="" id="{9CB238C9-C78A-7B46-95C3-BF29F18887B7}"/>
                  </a:ext>
                </a:extLst>
              </p:cNvPr>
              <p:cNvSpPr/>
              <p:nvPr/>
            </p:nvSpPr>
            <p:spPr>
              <a:xfrm>
                <a:off x="3378611" y="4495505"/>
                <a:ext cx="66074" cy="216273"/>
              </a:xfrm>
              <a:custGeom>
                <a:avLst/>
                <a:gdLst>
                  <a:gd name="connsiteX0" fmla="*/ 33037 w 66074"/>
                  <a:gd name="connsiteY0" fmla="*/ 216273 h 216273"/>
                  <a:gd name="connsiteX1" fmla="*/ 33037 w 66074"/>
                  <a:gd name="connsiteY1" fmla="*/ 216273 h 216273"/>
                  <a:gd name="connsiteX2" fmla="*/ 0 w 66074"/>
                  <a:gd name="connsiteY2" fmla="*/ 190498 h 216273"/>
                  <a:gd name="connsiteX3" fmla="*/ 0 w 66074"/>
                  <a:gd name="connsiteY3" fmla="*/ 25776 h 216273"/>
                  <a:gd name="connsiteX4" fmla="*/ 33037 w 66074"/>
                  <a:gd name="connsiteY4" fmla="*/ 0 h 216273"/>
                  <a:gd name="connsiteX5" fmla="*/ 66075 w 66074"/>
                  <a:gd name="connsiteY5" fmla="*/ 25776 h 216273"/>
                  <a:gd name="connsiteX6" fmla="*/ 66075 w 66074"/>
                  <a:gd name="connsiteY6" fmla="*/ 183651 h 216273"/>
                  <a:gd name="connsiteX7" fmla="*/ 33037 w 66074"/>
                  <a:gd name="connsiteY7" fmla="*/ 216273 h 21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074" h="216273">
                    <a:moveTo>
                      <a:pt x="33037" y="216273"/>
                    </a:moveTo>
                    <a:lnTo>
                      <a:pt x="33037" y="216273"/>
                    </a:lnTo>
                    <a:cubicBezTo>
                      <a:pt x="14907" y="216273"/>
                      <a:pt x="0" y="208621"/>
                      <a:pt x="0" y="190498"/>
                    </a:cubicBezTo>
                    <a:lnTo>
                      <a:pt x="0" y="25776"/>
                    </a:lnTo>
                    <a:cubicBezTo>
                      <a:pt x="0" y="7652"/>
                      <a:pt x="14907" y="0"/>
                      <a:pt x="33037" y="0"/>
                    </a:cubicBezTo>
                    <a:cubicBezTo>
                      <a:pt x="51168" y="0"/>
                      <a:pt x="66075" y="14902"/>
                      <a:pt x="66075" y="25776"/>
                    </a:cubicBezTo>
                    <a:lnTo>
                      <a:pt x="66075" y="183651"/>
                    </a:lnTo>
                    <a:cubicBezTo>
                      <a:pt x="66075" y="208621"/>
                      <a:pt x="51168" y="216273"/>
                      <a:pt x="33037" y="216273"/>
                    </a:cubicBezTo>
                  </a:path>
                </a:pathLst>
              </a:custGeom>
              <a:solidFill>
                <a:srgbClr val="00666B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2" name="Forme libre 421">
                <a:extLst>
                  <a:ext uri="{FF2B5EF4-FFF2-40B4-BE49-F238E27FC236}">
                    <a16:creationId xmlns:a16="http://schemas.microsoft.com/office/drawing/2014/main" xmlns="" id="{959201F3-7D38-774F-AB00-72128611562A}"/>
                  </a:ext>
                </a:extLst>
              </p:cNvPr>
              <p:cNvSpPr/>
              <p:nvPr/>
            </p:nvSpPr>
            <p:spPr>
              <a:xfrm>
                <a:off x="3254116" y="4563971"/>
                <a:ext cx="20144" cy="70480"/>
              </a:xfrm>
              <a:custGeom>
                <a:avLst/>
                <a:gdLst>
                  <a:gd name="connsiteX0" fmla="*/ 10072 w 20144"/>
                  <a:gd name="connsiteY0" fmla="*/ 70480 h 70480"/>
                  <a:gd name="connsiteX1" fmla="*/ 10072 w 20144"/>
                  <a:gd name="connsiteY1" fmla="*/ 70480 h 70480"/>
                  <a:gd name="connsiteX2" fmla="*/ 0 w 20144"/>
                  <a:gd name="connsiteY2" fmla="*/ 60411 h 70480"/>
                  <a:gd name="connsiteX3" fmla="*/ 0 w 20144"/>
                  <a:gd name="connsiteY3" fmla="*/ 10069 h 70480"/>
                  <a:gd name="connsiteX4" fmla="*/ 10072 w 20144"/>
                  <a:gd name="connsiteY4" fmla="*/ 0 h 70480"/>
                  <a:gd name="connsiteX5" fmla="*/ 20145 w 20144"/>
                  <a:gd name="connsiteY5" fmla="*/ 10069 h 70480"/>
                  <a:gd name="connsiteX6" fmla="*/ 20145 w 20144"/>
                  <a:gd name="connsiteY6" fmla="*/ 60411 h 70480"/>
                  <a:gd name="connsiteX7" fmla="*/ 10072 w 20144"/>
                  <a:gd name="connsiteY7" fmla="*/ 70480 h 7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44" h="70480">
                    <a:moveTo>
                      <a:pt x="10072" y="70480"/>
                    </a:moveTo>
                    <a:lnTo>
                      <a:pt x="10072" y="70480"/>
                    </a:lnTo>
                    <a:cubicBezTo>
                      <a:pt x="4432" y="70480"/>
                      <a:pt x="0" y="66050"/>
                      <a:pt x="0" y="60411"/>
                    </a:cubicBezTo>
                    <a:lnTo>
                      <a:pt x="0" y="10069"/>
                    </a:lnTo>
                    <a:cubicBezTo>
                      <a:pt x="0" y="4430"/>
                      <a:pt x="4432" y="0"/>
                      <a:pt x="10072" y="0"/>
                    </a:cubicBezTo>
                    <a:cubicBezTo>
                      <a:pt x="15713" y="0"/>
                      <a:pt x="20145" y="4430"/>
                      <a:pt x="20145" y="10069"/>
                    </a:cubicBezTo>
                    <a:lnTo>
                      <a:pt x="20145" y="60411"/>
                    </a:lnTo>
                    <a:cubicBezTo>
                      <a:pt x="19742" y="66050"/>
                      <a:pt x="15310" y="70480"/>
                      <a:pt x="10072" y="7048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3" name="Forme libre 422">
                <a:extLst>
                  <a:ext uri="{FF2B5EF4-FFF2-40B4-BE49-F238E27FC236}">
                    <a16:creationId xmlns:a16="http://schemas.microsoft.com/office/drawing/2014/main" xmlns="" id="{89D08E58-63EC-FD4D-8F49-4849FE0DC60C}"/>
                  </a:ext>
                </a:extLst>
              </p:cNvPr>
              <p:cNvSpPr/>
              <p:nvPr/>
            </p:nvSpPr>
            <p:spPr>
              <a:xfrm>
                <a:off x="3499077" y="3807768"/>
                <a:ext cx="98790" cy="140811"/>
              </a:xfrm>
              <a:custGeom>
                <a:avLst/>
                <a:gdLst>
                  <a:gd name="connsiteX0" fmla="*/ 19742 w 98790"/>
                  <a:gd name="connsiteY0" fmla="*/ 135575 h 140811"/>
                  <a:gd name="connsiteX1" fmla="*/ 0 w 98790"/>
                  <a:gd name="connsiteY1" fmla="*/ 55430 h 140811"/>
                  <a:gd name="connsiteX2" fmla="*/ 32634 w 98790"/>
                  <a:gd name="connsiteY2" fmla="*/ 3073 h 140811"/>
                  <a:gd name="connsiteX3" fmla="*/ 50765 w 98790"/>
                  <a:gd name="connsiteY3" fmla="*/ 2670 h 140811"/>
                  <a:gd name="connsiteX4" fmla="*/ 97501 w 98790"/>
                  <a:gd name="connsiteY4" fmla="*/ 39723 h 140811"/>
                  <a:gd name="connsiteX5" fmla="*/ 96695 w 98790"/>
                  <a:gd name="connsiteY5" fmla="*/ 53416 h 140811"/>
                  <a:gd name="connsiteX6" fmla="*/ 80579 w 98790"/>
                  <a:gd name="connsiteY6" fmla="*/ 84024 h 140811"/>
                  <a:gd name="connsiteX7" fmla="*/ 66075 w 98790"/>
                  <a:gd name="connsiteY7" fmla="*/ 140811 h 140811"/>
                  <a:gd name="connsiteX8" fmla="*/ 19742 w 98790"/>
                  <a:gd name="connsiteY8" fmla="*/ 135575 h 14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790" h="140811">
                    <a:moveTo>
                      <a:pt x="19742" y="135575"/>
                    </a:moveTo>
                    <a:lnTo>
                      <a:pt x="0" y="55430"/>
                    </a:lnTo>
                    <a:cubicBezTo>
                      <a:pt x="0" y="55430"/>
                      <a:pt x="14907" y="15961"/>
                      <a:pt x="32634" y="3073"/>
                    </a:cubicBezTo>
                    <a:cubicBezTo>
                      <a:pt x="37872" y="-955"/>
                      <a:pt x="45527" y="-955"/>
                      <a:pt x="50765" y="2670"/>
                    </a:cubicBezTo>
                    <a:cubicBezTo>
                      <a:pt x="63657" y="11128"/>
                      <a:pt x="93472" y="31265"/>
                      <a:pt x="97501" y="39723"/>
                    </a:cubicBezTo>
                    <a:cubicBezTo>
                      <a:pt x="99515" y="44153"/>
                      <a:pt x="99112" y="48986"/>
                      <a:pt x="96695" y="53416"/>
                    </a:cubicBezTo>
                    <a:lnTo>
                      <a:pt x="80579" y="84024"/>
                    </a:lnTo>
                    <a:lnTo>
                      <a:pt x="66075" y="140811"/>
                    </a:lnTo>
                    <a:lnTo>
                      <a:pt x="19742" y="135575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4" name="Forme libre 423">
                <a:extLst>
                  <a:ext uri="{FF2B5EF4-FFF2-40B4-BE49-F238E27FC236}">
                    <a16:creationId xmlns:a16="http://schemas.microsoft.com/office/drawing/2014/main" xmlns="" id="{793536CD-534B-814F-8813-168C5B6CBE75}"/>
                  </a:ext>
                </a:extLst>
              </p:cNvPr>
              <p:cNvSpPr/>
              <p:nvPr/>
            </p:nvSpPr>
            <p:spPr>
              <a:xfrm>
                <a:off x="3052332" y="3764525"/>
                <a:ext cx="357402" cy="693926"/>
              </a:xfrm>
              <a:custGeom>
                <a:avLst/>
                <a:gdLst>
                  <a:gd name="connsiteX0" fmla="*/ 117176 w 357402"/>
                  <a:gd name="connsiteY0" fmla="*/ 0 h 693926"/>
                  <a:gd name="connsiteX1" fmla="*/ 213066 w 357402"/>
                  <a:gd name="connsiteY1" fmla="*/ 11277 h 693926"/>
                  <a:gd name="connsiteX2" fmla="*/ 347633 w 357402"/>
                  <a:gd name="connsiteY2" fmla="*/ 214662 h 693926"/>
                  <a:gd name="connsiteX3" fmla="*/ 347230 w 357402"/>
                  <a:gd name="connsiteY3" fmla="*/ 308099 h 693926"/>
                  <a:gd name="connsiteX4" fmla="*/ 293645 w 357402"/>
                  <a:gd name="connsiteY4" fmla="*/ 693927 h 693926"/>
                  <a:gd name="connsiteX5" fmla="*/ 66412 w 357402"/>
                  <a:gd name="connsiteY5" fmla="*/ 693927 h 693926"/>
                  <a:gd name="connsiteX6" fmla="*/ 117176 w 357402"/>
                  <a:gd name="connsiteY6" fmla="*/ 0 h 69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402" h="693926">
                    <a:moveTo>
                      <a:pt x="117176" y="0"/>
                    </a:moveTo>
                    <a:cubicBezTo>
                      <a:pt x="194935" y="0"/>
                      <a:pt x="213066" y="11277"/>
                      <a:pt x="213066" y="11277"/>
                    </a:cubicBezTo>
                    <a:cubicBezTo>
                      <a:pt x="213066" y="11277"/>
                      <a:pt x="312581" y="134919"/>
                      <a:pt x="347633" y="214662"/>
                    </a:cubicBezTo>
                    <a:cubicBezTo>
                      <a:pt x="360525" y="244465"/>
                      <a:pt x="360928" y="278698"/>
                      <a:pt x="347230" y="308099"/>
                    </a:cubicBezTo>
                    <a:cubicBezTo>
                      <a:pt x="285990" y="440198"/>
                      <a:pt x="293645" y="693927"/>
                      <a:pt x="293645" y="693927"/>
                    </a:cubicBezTo>
                    <a:lnTo>
                      <a:pt x="66412" y="693927"/>
                    </a:lnTo>
                    <a:cubicBezTo>
                      <a:pt x="76484" y="504637"/>
                      <a:pt x="-118920" y="35844"/>
                      <a:pt x="117176" y="0"/>
                    </a:cubicBezTo>
                  </a:path>
                </a:pathLst>
              </a:custGeom>
              <a:solidFill>
                <a:srgbClr val="FFD24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5" name="Forme libre 424">
                <a:extLst>
                  <a:ext uri="{FF2B5EF4-FFF2-40B4-BE49-F238E27FC236}">
                    <a16:creationId xmlns:a16="http://schemas.microsoft.com/office/drawing/2014/main" xmlns="" id="{8DB26486-B960-E84D-9791-3793758875B3}"/>
                  </a:ext>
                </a:extLst>
              </p:cNvPr>
              <p:cNvSpPr/>
              <p:nvPr/>
            </p:nvSpPr>
            <p:spPr>
              <a:xfrm>
                <a:off x="3386266" y="5793949"/>
                <a:ext cx="156726" cy="118574"/>
              </a:xfrm>
              <a:custGeom>
                <a:avLst/>
                <a:gdLst>
                  <a:gd name="connsiteX0" fmla="*/ 61643 w 156726"/>
                  <a:gd name="connsiteY0" fmla="*/ 0 h 118574"/>
                  <a:gd name="connsiteX1" fmla="*/ 75341 w 156726"/>
                  <a:gd name="connsiteY1" fmla="*/ 47121 h 118574"/>
                  <a:gd name="connsiteX2" fmla="*/ 97098 w 156726"/>
                  <a:gd name="connsiteY2" fmla="*/ 78535 h 118574"/>
                  <a:gd name="connsiteX3" fmla="*/ 156726 w 156726"/>
                  <a:gd name="connsiteY3" fmla="*/ 105519 h 118574"/>
                  <a:gd name="connsiteX4" fmla="*/ 32232 w 156726"/>
                  <a:gd name="connsiteY4" fmla="*/ 82562 h 118574"/>
                  <a:gd name="connsiteX5" fmla="*/ 4432 w 156726"/>
                  <a:gd name="connsiteY5" fmla="*/ 35844 h 118574"/>
                  <a:gd name="connsiteX6" fmla="*/ 0 w 156726"/>
                  <a:gd name="connsiteY6" fmla="*/ 403 h 118574"/>
                  <a:gd name="connsiteX7" fmla="*/ 61643 w 156726"/>
                  <a:gd name="connsiteY7" fmla="*/ 403 h 1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26" h="118574">
                    <a:moveTo>
                      <a:pt x="61643" y="0"/>
                    </a:moveTo>
                    <a:lnTo>
                      <a:pt x="75341" y="47121"/>
                    </a:lnTo>
                    <a:cubicBezTo>
                      <a:pt x="78565" y="60009"/>
                      <a:pt x="86220" y="70883"/>
                      <a:pt x="97098" y="78535"/>
                    </a:cubicBezTo>
                    <a:cubicBezTo>
                      <a:pt x="109185" y="86590"/>
                      <a:pt x="128121" y="96658"/>
                      <a:pt x="156726" y="105519"/>
                    </a:cubicBezTo>
                    <a:cubicBezTo>
                      <a:pt x="117645" y="136530"/>
                      <a:pt x="62852" y="105519"/>
                      <a:pt x="32232" y="82562"/>
                    </a:cubicBezTo>
                    <a:cubicBezTo>
                      <a:pt x="17324" y="71285"/>
                      <a:pt x="7252" y="54773"/>
                      <a:pt x="4432" y="35844"/>
                    </a:cubicBezTo>
                    <a:lnTo>
                      <a:pt x="0" y="403"/>
                    </a:lnTo>
                    <a:lnTo>
                      <a:pt x="61643" y="403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6" name="Forme libre 425">
                <a:extLst>
                  <a:ext uri="{FF2B5EF4-FFF2-40B4-BE49-F238E27FC236}">
                    <a16:creationId xmlns:a16="http://schemas.microsoft.com/office/drawing/2014/main" xmlns="" id="{4787CE0C-98D3-D14E-BF12-F4A3218A3C94}"/>
                  </a:ext>
                </a:extLst>
              </p:cNvPr>
              <p:cNvSpPr/>
              <p:nvPr/>
            </p:nvSpPr>
            <p:spPr>
              <a:xfrm>
                <a:off x="3363950" y="5818516"/>
                <a:ext cx="224455" cy="125655"/>
              </a:xfrm>
              <a:custGeom>
                <a:avLst/>
                <a:gdLst>
                  <a:gd name="connsiteX0" fmla="*/ 23928 w 224455"/>
                  <a:gd name="connsiteY0" fmla="*/ 0 h 125655"/>
                  <a:gd name="connsiteX1" fmla="*/ 158 w 224455"/>
                  <a:gd name="connsiteY1" fmla="*/ 43899 h 125655"/>
                  <a:gd name="connsiteX2" fmla="*/ 3784 w 224455"/>
                  <a:gd name="connsiteY2" fmla="*/ 125656 h 125655"/>
                  <a:gd name="connsiteX3" fmla="*/ 28763 w 224455"/>
                  <a:gd name="connsiteY3" fmla="*/ 125656 h 125655"/>
                  <a:gd name="connsiteX4" fmla="*/ 32792 w 224455"/>
                  <a:gd name="connsiteY4" fmla="*/ 72091 h 125655"/>
                  <a:gd name="connsiteX5" fmla="*/ 90809 w 224455"/>
                  <a:gd name="connsiteY5" fmla="*/ 125656 h 125655"/>
                  <a:gd name="connsiteX6" fmla="*/ 223765 w 224455"/>
                  <a:gd name="connsiteY6" fmla="*/ 125656 h 125655"/>
                  <a:gd name="connsiteX7" fmla="*/ 158898 w 224455"/>
                  <a:gd name="connsiteY7" fmla="*/ 78132 h 125655"/>
                  <a:gd name="connsiteX8" fmla="*/ 23928 w 224455"/>
                  <a:gd name="connsiteY8" fmla="*/ 0 h 12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455" h="125655">
                    <a:moveTo>
                      <a:pt x="23928" y="0"/>
                    </a:moveTo>
                    <a:cubicBezTo>
                      <a:pt x="23928" y="0"/>
                      <a:pt x="-2260" y="19332"/>
                      <a:pt x="158" y="43899"/>
                    </a:cubicBezTo>
                    <a:cubicBezTo>
                      <a:pt x="2575" y="68466"/>
                      <a:pt x="3784" y="125656"/>
                      <a:pt x="3784" y="125656"/>
                    </a:cubicBezTo>
                    <a:lnTo>
                      <a:pt x="28763" y="125656"/>
                    </a:lnTo>
                    <a:lnTo>
                      <a:pt x="32792" y="72091"/>
                    </a:lnTo>
                    <a:cubicBezTo>
                      <a:pt x="33195" y="68466"/>
                      <a:pt x="81945" y="125656"/>
                      <a:pt x="90809" y="125656"/>
                    </a:cubicBezTo>
                    <a:lnTo>
                      <a:pt x="223765" y="125656"/>
                    </a:lnTo>
                    <a:cubicBezTo>
                      <a:pt x="223765" y="125656"/>
                      <a:pt x="235852" y="89409"/>
                      <a:pt x="158898" y="78132"/>
                    </a:cubicBezTo>
                    <a:cubicBezTo>
                      <a:pt x="81945" y="66050"/>
                      <a:pt x="23928" y="0"/>
                      <a:pt x="23928" y="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7" name="Forme libre 426">
                <a:extLst>
                  <a:ext uri="{FF2B5EF4-FFF2-40B4-BE49-F238E27FC236}">
                    <a16:creationId xmlns:a16="http://schemas.microsoft.com/office/drawing/2014/main" xmlns="" id="{71F772A5-E889-494E-8160-1D3909D9E2EB}"/>
                  </a:ext>
                </a:extLst>
              </p:cNvPr>
              <p:cNvSpPr/>
              <p:nvPr/>
            </p:nvSpPr>
            <p:spPr>
              <a:xfrm>
                <a:off x="3111792" y="4458452"/>
                <a:ext cx="343369" cy="1340329"/>
              </a:xfrm>
              <a:custGeom>
                <a:avLst/>
                <a:gdLst>
                  <a:gd name="connsiteX0" fmla="*/ 234185 w 343369"/>
                  <a:gd name="connsiteY0" fmla="*/ 0 h 1340329"/>
                  <a:gd name="connsiteX1" fmla="*/ 343369 w 343369"/>
                  <a:gd name="connsiteY1" fmla="*/ 1338719 h 1340329"/>
                  <a:gd name="connsiteX2" fmla="*/ 268834 w 343369"/>
                  <a:gd name="connsiteY2" fmla="*/ 1340330 h 1340329"/>
                  <a:gd name="connsiteX3" fmla="*/ 128223 w 343369"/>
                  <a:gd name="connsiteY3" fmla="*/ 826027 h 1340329"/>
                  <a:gd name="connsiteX4" fmla="*/ 106869 w 343369"/>
                  <a:gd name="connsiteY4" fmla="*/ 718897 h 1340329"/>
                  <a:gd name="connsiteX5" fmla="*/ 21859 w 343369"/>
                  <a:gd name="connsiteY5" fmla="*/ 138946 h 1340329"/>
                  <a:gd name="connsiteX6" fmla="*/ 138295 w 343369"/>
                  <a:gd name="connsiteY6" fmla="*/ 806 h 1340329"/>
                  <a:gd name="connsiteX7" fmla="*/ 234185 w 343369"/>
                  <a:gd name="connsiteY7" fmla="*/ 806 h 134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369" h="1340329">
                    <a:moveTo>
                      <a:pt x="234185" y="0"/>
                    </a:moveTo>
                    <a:lnTo>
                      <a:pt x="343369" y="1338719"/>
                    </a:lnTo>
                    <a:lnTo>
                      <a:pt x="268834" y="1340330"/>
                    </a:lnTo>
                    <a:cubicBezTo>
                      <a:pt x="268834" y="1340330"/>
                      <a:pt x="131043" y="1059215"/>
                      <a:pt x="128223" y="826027"/>
                    </a:cubicBezTo>
                    <a:cubicBezTo>
                      <a:pt x="127820" y="787363"/>
                      <a:pt x="129432" y="748297"/>
                      <a:pt x="106869" y="718897"/>
                    </a:cubicBezTo>
                    <a:cubicBezTo>
                      <a:pt x="-64764" y="494166"/>
                      <a:pt x="21859" y="138946"/>
                      <a:pt x="21859" y="138946"/>
                    </a:cubicBezTo>
                    <a:lnTo>
                      <a:pt x="138295" y="806"/>
                    </a:lnTo>
                    <a:lnTo>
                      <a:pt x="234185" y="806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8" name="Forme libre 427">
                <a:extLst>
                  <a:ext uri="{FF2B5EF4-FFF2-40B4-BE49-F238E27FC236}">
                    <a16:creationId xmlns:a16="http://schemas.microsoft.com/office/drawing/2014/main" xmlns="" id="{AC340E22-D479-264D-B3D2-0190B2C7690D}"/>
                  </a:ext>
                </a:extLst>
              </p:cNvPr>
              <p:cNvSpPr/>
              <p:nvPr/>
            </p:nvSpPr>
            <p:spPr>
              <a:xfrm>
                <a:off x="2984579" y="5793949"/>
                <a:ext cx="166395" cy="118574"/>
              </a:xfrm>
              <a:custGeom>
                <a:avLst/>
                <a:gdLst>
                  <a:gd name="connsiteX0" fmla="*/ 61643 w 166395"/>
                  <a:gd name="connsiteY0" fmla="*/ 0 h 118574"/>
                  <a:gd name="connsiteX1" fmla="*/ 79773 w 166395"/>
                  <a:gd name="connsiteY1" fmla="*/ 47121 h 118574"/>
                  <a:gd name="connsiteX2" fmla="*/ 104350 w 166395"/>
                  <a:gd name="connsiteY2" fmla="*/ 78535 h 118574"/>
                  <a:gd name="connsiteX3" fmla="*/ 166396 w 166395"/>
                  <a:gd name="connsiteY3" fmla="*/ 105519 h 118574"/>
                  <a:gd name="connsiteX4" fmla="*/ 39887 w 166395"/>
                  <a:gd name="connsiteY4" fmla="*/ 82562 h 118574"/>
                  <a:gd name="connsiteX5" fmla="*/ 7655 w 166395"/>
                  <a:gd name="connsiteY5" fmla="*/ 35844 h 118574"/>
                  <a:gd name="connsiteX6" fmla="*/ 0 w 166395"/>
                  <a:gd name="connsiteY6" fmla="*/ 403 h 118574"/>
                  <a:gd name="connsiteX7" fmla="*/ 61643 w 166395"/>
                  <a:gd name="connsiteY7" fmla="*/ 403 h 1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395" h="118574">
                    <a:moveTo>
                      <a:pt x="61643" y="0"/>
                    </a:moveTo>
                    <a:lnTo>
                      <a:pt x="79773" y="47121"/>
                    </a:lnTo>
                    <a:cubicBezTo>
                      <a:pt x="84205" y="60009"/>
                      <a:pt x="93069" y="70883"/>
                      <a:pt x="104350" y="78535"/>
                    </a:cubicBezTo>
                    <a:cubicBezTo>
                      <a:pt x="117243" y="86590"/>
                      <a:pt x="136985" y="96658"/>
                      <a:pt x="166396" y="105519"/>
                    </a:cubicBezTo>
                    <a:cubicBezTo>
                      <a:pt x="130135" y="136530"/>
                      <a:pt x="72521" y="105519"/>
                      <a:pt x="39887" y="82562"/>
                    </a:cubicBezTo>
                    <a:cubicBezTo>
                      <a:pt x="23771" y="71285"/>
                      <a:pt x="12490" y="54773"/>
                      <a:pt x="7655" y="35844"/>
                    </a:cubicBezTo>
                    <a:lnTo>
                      <a:pt x="0" y="403"/>
                    </a:lnTo>
                    <a:lnTo>
                      <a:pt x="61643" y="403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9" name="Forme libre 428">
                <a:extLst>
                  <a:ext uri="{FF2B5EF4-FFF2-40B4-BE49-F238E27FC236}">
                    <a16:creationId xmlns:a16="http://schemas.microsoft.com/office/drawing/2014/main" xmlns="" id="{0F3FE865-BC3C-7043-892D-406D920FE587}"/>
                  </a:ext>
                </a:extLst>
              </p:cNvPr>
              <p:cNvSpPr/>
              <p:nvPr/>
            </p:nvSpPr>
            <p:spPr>
              <a:xfrm>
                <a:off x="2967929" y="5818516"/>
                <a:ext cx="232099" cy="125655"/>
              </a:xfrm>
              <a:custGeom>
                <a:avLst/>
                <a:gdLst>
                  <a:gd name="connsiteX0" fmla="*/ 20679 w 232099"/>
                  <a:gd name="connsiteY0" fmla="*/ 0 h 125655"/>
                  <a:gd name="connsiteX1" fmla="*/ 535 w 232099"/>
                  <a:gd name="connsiteY1" fmla="*/ 43899 h 125655"/>
                  <a:gd name="connsiteX2" fmla="*/ 11413 w 232099"/>
                  <a:gd name="connsiteY2" fmla="*/ 125656 h 125655"/>
                  <a:gd name="connsiteX3" fmla="*/ 36392 w 232099"/>
                  <a:gd name="connsiteY3" fmla="*/ 125656 h 125655"/>
                  <a:gd name="connsiteX4" fmla="*/ 35587 w 232099"/>
                  <a:gd name="connsiteY4" fmla="*/ 72091 h 125655"/>
                  <a:gd name="connsiteX5" fmla="*/ 98841 w 232099"/>
                  <a:gd name="connsiteY5" fmla="*/ 125656 h 125655"/>
                  <a:gd name="connsiteX6" fmla="*/ 231797 w 232099"/>
                  <a:gd name="connsiteY6" fmla="*/ 125656 h 125655"/>
                  <a:gd name="connsiteX7" fmla="*/ 162499 w 232099"/>
                  <a:gd name="connsiteY7" fmla="*/ 78132 h 125655"/>
                  <a:gd name="connsiteX8" fmla="*/ 20679 w 232099"/>
                  <a:gd name="connsiteY8" fmla="*/ 0 h 12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099" h="125655">
                    <a:moveTo>
                      <a:pt x="20679" y="0"/>
                    </a:moveTo>
                    <a:cubicBezTo>
                      <a:pt x="20679" y="0"/>
                      <a:pt x="-3897" y="19332"/>
                      <a:pt x="535" y="43899"/>
                    </a:cubicBezTo>
                    <a:cubicBezTo>
                      <a:pt x="4966" y="68466"/>
                      <a:pt x="11413" y="125656"/>
                      <a:pt x="11413" y="125656"/>
                    </a:cubicBezTo>
                    <a:lnTo>
                      <a:pt x="36392" y="125656"/>
                    </a:lnTo>
                    <a:lnTo>
                      <a:pt x="35587" y="72091"/>
                    </a:lnTo>
                    <a:cubicBezTo>
                      <a:pt x="35587" y="68466"/>
                      <a:pt x="89575" y="125656"/>
                      <a:pt x="98841" y="125656"/>
                    </a:cubicBezTo>
                    <a:lnTo>
                      <a:pt x="231797" y="125656"/>
                    </a:lnTo>
                    <a:cubicBezTo>
                      <a:pt x="231797" y="125656"/>
                      <a:pt x="240660" y="89409"/>
                      <a:pt x="162499" y="78132"/>
                    </a:cubicBezTo>
                    <a:cubicBezTo>
                      <a:pt x="84337" y="66050"/>
                      <a:pt x="20679" y="0"/>
                      <a:pt x="20679" y="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0" name="Forme libre 429">
                <a:extLst>
                  <a:ext uri="{FF2B5EF4-FFF2-40B4-BE49-F238E27FC236}">
                    <a16:creationId xmlns:a16="http://schemas.microsoft.com/office/drawing/2014/main" xmlns="" id="{5839DC70-B3E0-5B44-B360-63573105A424}"/>
                  </a:ext>
                </a:extLst>
              </p:cNvPr>
              <p:cNvSpPr/>
              <p:nvPr/>
            </p:nvSpPr>
            <p:spPr>
              <a:xfrm>
                <a:off x="3187639" y="3623968"/>
                <a:ext cx="89442" cy="236007"/>
              </a:xfrm>
              <a:custGeom>
                <a:avLst/>
                <a:gdLst>
                  <a:gd name="connsiteX0" fmla="*/ 89443 w 89442"/>
                  <a:gd name="connsiteY0" fmla="*/ 86993 h 236007"/>
                  <a:gd name="connsiteX1" fmla="*/ 89443 w 89442"/>
                  <a:gd name="connsiteY1" fmla="*/ 236008 h 236007"/>
                  <a:gd name="connsiteX2" fmla="*/ 0 w 89442"/>
                  <a:gd name="connsiteY2" fmla="*/ 138544 h 236007"/>
                  <a:gd name="connsiteX3" fmla="*/ 9670 w 89442"/>
                  <a:gd name="connsiteY3" fmla="*/ 0 h 23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" h="236007">
                    <a:moveTo>
                      <a:pt x="89443" y="86993"/>
                    </a:moveTo>
                    <a:lnTo>
                      <a:pt x="89443" y="236008"/>
                    </a:lnTo>
                    <a:lnTo>
                      <a:pt x="0" y="138544"/>
                    </a:lnTo>
                    <a:lnTo>
                      <a:pt x="9670" y="0"/>
                    </a:lnTo>
                    <a:close/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1" name="Forme libre 430">
                <a:extLst>
                  <a:ext uri="{FF2B5EF4-FFF2-40B4-BE49-F238E27FC236}">
                    <a16:creationId xmlns:a16="http://schemas.microsoft.com/office/drawing/2014/main" xmlns="" id="{75F14864-1EF9-5442-83EF-F3F332947423}"/>
                  </a:ext>
                </a:extLst>
              </p:cNvPr>
              <p:cNvSpPr/>
              <p:nvPr/>
            </p:nvSpPr>
            <p:spPr>
              <a:xfrm>
                <a:off x="3091513" y="3428212"/>
                <a:ext cx="274953" cy="414445"/>
              </a:xfrm>
              <a:custGeom>
                <a:avLst/>
                <a:gdLst>
                  <a:gd name="connsiteX0" fmla="*/ 200475 w 274953"/>
                  <a:gd name="connsiteY0" fmla="*/ 65267 h 414445"/>
                  <a:gd name="connsiteX1" fmla="*/ 107809 w 274953"/>
                  <a:gd name="connsiteY1" fmla="*/ 153065 h 414445"/>
                  <a:gd name="connsiteX2" fmla="*/ 108615 w 274953"/>
                  <a:gd name="connsiteY2" fmla="*/ 387865 h 414445"/>
                  <a:gd name="connsiteX3" fmla="*/ 1042 w 274953"/>
                  <a:gd name="connsiteY3" fmla="*/ 295234 h 414445"/>
                  <a:gd name="connsiteX4" fmla="*/ 19575 w 274953"/>
                  <a:gd name="connsiteY4" fmla="*/ 73725 h 414445"/>
                  <a:gd name="connsiteX5" fmla="*/ 200475 w 274953"/>
                  <a:gd name="connsiteY5" fmla="*/ 17341 h 414445"/>
                  <a:gd name="connsiteX6" fmla="*/ 262118 w 274953"/>
                  <a:gd name="connsiteY6" fmla="*/ 101917 h 414445"/>
                  <a:gd name="connsiteX7" fmla="*/ 268565 w 274953"/>
                  <a:gd name="connsiteY7" fmla="*/ 242072 h 414445"/>
                  <a:gd name="connsiteX8" fmla="*/ 231901 w 274953"/>
                  <a:gd name="connsiteY8" fmla="*/ 414446 h 414445"/>
                  <a:gd name="connsiteX9" fmla="*/ 185971 w 274953"/>
                  <a:gd name="connsiteY9" fmla="*/ 368936 h 414445"/>
                  <a:gd name="connsiteX10" fmla="*/ 185568 w 274953"/>
                  <a:gd name="connsiteY10" fmla="*/ 282749 h 414445"/>
                  <a:gd name="connsiteX11" fmla="*/ 200475 w 274953"/>
                  <a:gd name="connsiteY11" fmla="*/ 65267 h 41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953" h="414445">
                    <a:moveTo>
                      <a:pt x="200475" y="65267"/>
                    </a:moveTo>
                    <a:cubicBezTo>
                      <a:pt x="138429" y="73725"/>
                      <a:pt x="107809" y="153065"/>
                      <a:pt x="107809" y="153065"/>
                    </a:cubicBezTo>
                    <a:lnTo>
                      <a:pt x="108615" y="387865"/>
                    </a:lnTo>
                    <a:lnTo>
                      <a:pt x="1042" y="295234"/>
                    </a:lnTo>
                    <a:cubicBezTo>
                      <a:pt x="1042" y="295234"/>
                      <a:pt x="-6613" y="189312"/>
                      <a:pt x="19575" y="73725"/>
                    </a:cubicBezTo>
                    <a:cubicBezTo>
                      <a:pt x="42540" y="828"/>
                      <a:pt x="135206" y="-18101"/>
                      <a:pt x="200475" y="17341"/>
                    </a:cubicBezTo>
                    <a:cubicBezTo>
                      <a:pt x="232304" y="34659"/>
                      <a:pt x="250837" y="68489"/>
                      <a:pt x="262118" y="101917"/>
                    </a:cubicBezTo>
                    <a:cubicBezTo>
                      <a:pt x="277025" y="147024"/>
                      <a:pt x="278637" y="195756"/>
                      <a:pt x="268565" y="242072"/>
                    </a:cubicBezTo>
                    <a:lnTo>
                      <a:pt x="231901" y="414446"/>
                    </a:lnTo>
                    <a:lnTo>
                      <a:pt x="185971" y="368936"/>
                    </a:lnTo>
                    <a:cubicBezTo>
                      <a:pt x="185971" y="368936"/>
                      <a:pt x="174287" y="325037"/>
                      <a:pt x="185568" y="282749"/>
                    </a:cubicBezTo>
                    <a:cubicBezTo>
                      <a:pt x="208936" y="196159"/>
                      <a:pt x="241974" y="59629"/>
                      <a:pt x="200475" y="65267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2" name="Forme libre 431">
                <a:extLst>
                  <a:ext uri="{FF2B5EF4-FFF2-40B4-BE49-F238E27FC236}">
                    <a16:creationId xmlns:a16="http://schemas.microsoft.com/office/drawing/2014/main" xmlns="" id="{C5431E52-2188-7541-A462-F58C6751814A}"/>
                  </a:ext>
                </a:extLst>
              </p:cNvPr>
              <p:cNvSpPr/>
              <p:nvPr/>
            </p:nvSpPr>
            <p:spPr>
              <a:xfrm>
                <a:off x="3176576" y="3580071"/>
                <a:ext cx="41344" cy="38660"/>
              </a:xfrm>
              <a:custGeom>
                <a:avLst/>
                <a:gdLst>
                  <a:gd name="connsiteX0" fmla="*/ 4214 w 41344"/>
                  <a:gd name="connsiteY0" fmla="*/ 4429 h 38660"/>
                  <a:gd name="connsiteX1" fmla="*/ 33222 w 41344"/>
                  <a:gd name="connsiteY1" fmla="*/ 7248 h 38660"/>
                  <a:gd name="connsiteX2" fmla="*/ 37251 w 41344"/>
                  <a:gd name="connsiteY2" fmla="*/ 34232 h 38660"/>
                  <a:gd name="connsiteX3" fmla="*/ 8243 w 41344"/>
                  <a:gd name="connsiteY3" fmla="*/ 31412 h 38660"/>
                  <a:gd name="connsiteX4" fmla="*/ 4214 w 41344"/>
                  <a:gd name="connsiteY4" fmla="*/ 4429 h 3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44" h="38660">
                    <a:moveTo>
                      <a:pt x="4214" y="4429"/>
                    </a:moveTo>
                    <a:cubicBezTo>
                      <a:pt x="11063" y="-2418"/>
                      <a:pt x="23955" y="-1210"/>
                      <a:pt x="33222" y="7248"/>
                    </a:cubicBezTo>
                    <a:cubicBezTo>
                      <a:pt x="42086" y="15705"/>
                      <a:pt x="44100" y="27788"/>
                      <a:pt x="37251" y="34232"/>
                    </a:cubicBezTo>
                    <a:cubicBezTo>
                      <a:pt x="30402" y="41078"/>
                      <a:pt x="17509" y="39870"/>
                      <a:pt x="8243" y="31412"/>
                    </a:cubicBezTo>
                    <a:cubicBezTo>
                      <a:pt x="-1024" y="23358"/>
                      <a:pt x="-2636" y="11275"/>
                      <a:pt x="4214" y="4429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3" name="Forme libre 432">
                <a:extLst>
                  <a:ext uri="{FF2B5EF4-FFF2-40B4-BE49-F238E27FC236}">
                    <a16:creationId xmlns:a16="http://schemas.microsoft.com/office/drawing/2014/main" xmlns="" id="{F16CA6DD-F85D-B048-B9A1-E2F9A3B544C0}"/>
                  </a:ext>
                </a:extLst>
              </p:cNvPr>
              <p:cNvSpPr/>
              <p:nvPr/>
            </p:nvSpPr>
            <p:spPr>
              <a:xfrm>
                <a:off x="3197223" y="3476161"/>
                <a:ext cx="148891" cy="236870"/>
              </a:xfrm>
              <a:custGeom>
                <a:avLst/>
                <a:gdLst>
                  <a:gd name="connsiteX0" fmla="*/ 105644 w 148891"/>
                  <a:gd name="connsiteY0" fmla="*/ 236813 h 236870"/>
                  <a:gd name="connsiteX1" fmla="*/ 134653 w 148891"/>
                  <a:gd name="connsiteY1" fmla="*/ 229161 h 236870"/>
                  <a:gd name="connsiteX2" fmla="*/ 129818 w 148891"/>
                  <a:gd name="connsiteY2" fmla="*/ 25373 h 236870"/>
                  <a:gd name="connsiteX3" fmla="*/ 74621 w 148891"/>
                  <a:gd name="connsiteY3" fmla="*/ 0 h 236870"/>
                  <a:gd name="connsiteX4" fmla="*/ 4114 w 148891"/>
                  <a:gd name="connsiteY4" fmla="*/ 48329 h 236870"/>
                  <a:gd name="connsiteX5" fmla="*/ 85 w 148891"/>
                  <a:gd name="connsiteY5" fmla="*/ 147807 h 236870"/>
                  <a:gd name="connsiteX6" fmla="*/ 31511 w 148891"/>
                  <a:gd name="connsiteY6" fmla="*/ 216273 h 236870"/>
                  <a:gd name="connsiteX7" fmla="*/ 105644 w 148891"/>
                  <a:gd name="connsiteY7" fmla="*/ 236813 h 23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91" h="236870">
                    <a:moveTo>
                      <a:pt x="105644" y="236813"/>
                    </a:moveTo>
                    <a:cubicBezTo>
                      <a:pt x="117731" y="236410"/>
                      <a:pt x="128609" y="234397"/>
                      <a:pt x="134653" y="229161"/>
                    </a:cubicBezTo>
                    <a:cubicBezTo>
                      <a:pt x="169302" y="173985"/>
                      <a:pt x="129818" y="25373"/>
                      <a:pt x="129818" y="25373"/>
                    </a:cubicBezTo>
                    <a:lnTo>
                      <a:pt x="74621" y="0"/>
                    </a:lnTo>
                    <a:lnTo>
                      <a:pt x="4114" y="48329"/>
                    </a:lnTo>
                    <a:lnTo>
                      <a:pt x="85" y="147807"/>
                    </a:lnTo>
                    <a:cubicBezTo>
                      <a:pt x="-1123" y="174388"/>
                      <a:pt x="10561" y="199761"/>
                      <a:pt x="31511" y="216273"/>
                    </a:cubicBezTo>
                    <a:cubicBezTo>
                      <a:pt x="53670" y="229966"/>
                      <a:pt x="79456" y="237619"/>
                      <a:pt x="105644" y="236813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4" name="Forme libre 433">
                <a:extLst>
                  <a:ext uri="{FF2B5EF4-FFF2-40B4-BE49-F238E27FC236}">
                    <a16:creationId xmlns:a16="http://schemas.microsoft.com/office/drawing/2014/main" xmlns="" id="{3756E0C5-E65C-4A4D-8E65-4D2F9D70AC26}"/>
                  </a:ext>
                </a:extLst>
              </p:cNvPr>
              <p:cNvSpPr/>
              <p:nvPr/>
            </p:nvSpPr>
            <p:spPr>
              <a:xfrm>
                <a:off x="3169911" y="3459649"/>
                <a:ext cx="134809" cy="121628"/>
              </a:xfrm>
              <a:custGeom>
                <a:avLst/>
                <a:gdLst>
                  <a:gd name="connsiteX0" fmla="*/ 133761 w 134809"/>
                  <a:gd name="connsiteY0" fmla="*/ 25776 h 121628"/>
                  <a:gd name="connsiteX1" fmla="*/ 29411 w 134809"/>
                  <a:gd name="connsiteY1" fmla="*/ 121629 h 121628"/>
                  <a:gd name="connsiteX2" fmla="*/ 0 w 134809"/>
                  <a:gd name="connsiteY2" fmla="*/ 66050 h 121628"/>
                  <a:gd name="connsiteX3" fmla="*/ 53988 w 134809"/>
                  <a:gd name="connsiteY3" fmla="*/ 0 h 121628"/>
                  <a:gd name="connsiteX4" fmla="*/ 122480 w 134809"/>
                  <a:gd name="connsiteY4" fmla="*/ 10874 h 121628"/>
                  <a:gd name="connsiteX5" fmla="*/ 133761 w 134809"/>
                  <a:gd name="connsiteY5" fmla="*/ 25776 h 1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809" h="121628">
                    <a:moveTo>
                      <a:pt x="133761" y="25776"/>
                    </a:moveTo>
                    <a:cubicBezTo>
                      <a:pt x="147057" y="70077"/>
                      <a:pt x="29411" y="121629"/>
                      <a:pt x="29411" y="121629"/>
                    </a:cubicBezTo>
                    <a:lnTo>
                      <a:pt x="0" y="66050"/>
                    </a:lnTo>
                    <a:lnTo>
                      <a:pt x="53988" y="0"/>
                    </a:lnTo>
                    <a:lnTo>
                      <a:pt x="122480" y="10874"/>
                    </a:lnTo>
                    <a:cubicBezTo>
                      <a:pt x="122077" y="10874"/>
                      <a:pt x="131344" y="18123"/>
                      <a:pt x="133761" y="25776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5" name="Forme libre 434">
                <a:extLst>
                  <a:ext uri="{FF2B5EF4-FFF2-40B4-BE49-F238E27FC236}">
                    <a16:creationId xmlns:a16="http://schemas.microsoft.com/office/drawing/2014/main" xmlns="" id="{457DCB80-3908-9040-8A78-37B05DDD5019}"/>
                  </a:ext>
                </a:extLst>
              </p:cNvPr>
              <p:cNvSpPr/>
              <p:nvPr/>
            </p:nvSpPr>
            <p:spPr>
              <a:xfrm>
                <a:off x="3304206" y="3485356"/>
                <a:ext cx="32503" cy="47995"/>
              </a:xfrm>
              <a:custGeom>
                <a:avLst/>
                <a:gdLst>
                  <a:gd name="connsiteX0" fmla="*/ 272 w 32503"/>
                  <a:gd name="connsiteY0" fmla="*/ 9332 h 47995"/>
                  <a:gd name="connsiteX1" fmla="*/ 30086 w 32503"/>
                  <a:gd name="connsiteY1" fmla="*/ 47995 h 47995"/>
                  <a:gd name="connsiteX2" fmla="*/ 32504 w 32503"/>
                  <a:gd name="connsiteY2" fmla="*/ 27052 h 47995"/>
                  <a:gd name="connsiteX3" fmla="*/ 26057 w 32503"/>
                  <a:gd name="connsiteY3" fmla="*/ 12554 h 47995"/>
                  <a:gd name="connsiteX4" fmla="*/ 11956 w 32503"/>
                  <a:gd name="connsiteY4" fmla="*/ 4901 h 47995"/>
                  <a:gd name="connsiteX5" fmla="*/ 272 w 32503"/>
                  <a:gd name="connsiteY5" fmla="*/ 9332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03" h="47995">
                    <a:moveTo>
                      <a:pt x="272" y="9332"/>
                    </a:moveTo>
                    <a:cubicBezTo>
                      <a:pt x="2689" y="26650"/>
                      <a:pt x="30086" y="47995"/>
                      <a:pt x="30086" y="47995"/>
                    </a:cubicBezTo>
                    <a:lnTo>
                      <a:pt x="32504" y="27052"/>
                    </a:lnTo>
                    <a:lnTo>
                      <a:pt x="26057" y="12554"/>
                    </a:lnTo>
                    <a:lnTo>
                      <a:pt x="11956" y="4901"/>
                    </a:lnTo>
                    <a:cubicBezTo>
                      <a:pt x="12359" y="4499"/>
                      <a:pt x="-2145" y="-8389"/>
                      <a:pt x="272" y="9332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6" name="Forme libre 435">
                <a:extLst>
                  <a:ext uri="{FF2B5EF4-FFF2-40B4-BE49-F238E27FC236}">
                    <a16:creationId xmlns:a16="http://schemas.microsoft.com/office/drawing/2014/main" xmlns="" id="{D1DB9407-B16C-0E4C-8C6A-F7AB4753E5BB}"/>
                  </a:ext>
                </a:extLst>
              </p:cNvPr>
              <p:cNvSpPr/>
              <p:nvPr/>
            </p:nvSpPr>
            <p:spPr>
              <a:xfrm>
                <a:off x="2974187" y="4458452"/>
                <a:ext cx="348825" cy="1339926"/>
              </a:xfrm>
              <a:custGeom>
                <a:avLst/>
                <a:gdLst>
                  <a:gd name="connsiteX0" fmla="*/ 144557 w 348825"/>
                  <a:gd name="connsiteY0" fmla="*/ 0 h 1339926"/>
                  <a:gd name="connsiteX1" fmla="*/ 35775 w 348825"/>
                  <a:gd name="connsiteY1" fmla="*/ 676206 h 1339926"/>
                  <a:gd name="connsiteX2" fmla="*/ 28523 w 348825"/>
                  <a:gd name="connsiteY2" fmla="*/ 779308 h 1339926"/>
                  <a:gd name="connsiteX3" fmla="*/ 7572 w 348825"/>
                  <a:gd name="connsiteY3" fmla="*/ 1339927 h 1339926"/>
                  <a:gd name="connsiteX4" fmla="*/ 82511 w 348825"/>
                  <a:gd name="connsiteY4" fmla="*/ 1339927 h 1339926"/>
                  <a:gd name="connsiteX5" fmla="*/ 348825 w 348825"/>
                  <a:gd name="connsiteY5" fmla="*/ 0 h 1339926"/>
                  <a:gd name="connsiteX6" fmla="*/ 144557 w 348825"/>
                  <a:gd name="connsiteY6" fmla="*/ 0 h 133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825" h="1339926">
                    <a:moveTo>
                      <a:pt x="144557" y="0"/>
                    </a:moveTo>
                    <a:cubicBezTo>
                      <a:pt x="144557" y="0"/>
                      <a:pt x="-77438" y="93034"/>
                      <a:pt x="35775" y="676206"/>
                    </a:cubicBezTo>
                    <a:cubicBezTo>
                      <a:pt x="42221" y="710439"/>
                      <a:pt x="38192" y="745881"/>
                      <a:pt x="28523" y="779308"/>
                    </a:cubicBezTo>
                    <a:cubicBezTo>
                      <a:pt x="-19422" y="942017"/>
                      <a:pt x="7572" y="1339927"/>
                      <a:pt x="7572" y="1339927"/>
                    </a:cubicBezTo>
                    <a:lnTo>
                      <a:pt x="82511" y="1339927"/>
                    </a:lnTo>
                    <a:cubicBezTo>
                      <a:pt x="82511" y="1339927"/>
                      <a:pt x="332709" y="302057"/>
                      <a:pt x="348825" y="0"/>
                    </a:cubicBezTo>
                    <a:lnTo>
                      <a:pt x="144557" y="0"/>
                    </a:lnTo>
                    <a:close/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7" name="Forme libre 436">
                <a:extLst>
                  <a:ext uri="{FF2B5EF4-FFF2-40B4-BE49-F238E27FC236}">
                    <a16:creationId xmlns:a16="http://schemas.microsoft.com/office/drawing/2014/main" xmlns="" id="{0B03DA72-156B-4544-9F0C-5956C9B248D7}"/>
                  </a:ext>
                </a:extLst>
              </p:cNvPr>
              <p:cNvSpPr/>
              <p:nvPr/>
            </p:nvSpPr>
            <p:spPr>
              <a:xfrm>
                <a:off x="3756125" y="4193829"/>
                <a:ext cx="168960" cy="68767"/>
              </a:xfrm>
              <a:custGeom>
                <a:avLst/>
                <a:gdLst>
                  <a:gd name="connsiteX0" fmla="*/ 50362 w 168960"/>
                  <a:gd name="connsiteY0" fmla="*/ 11700 h 68767"/>
                  <a:gd name="connsiteX1" fmla="*/ 96292 w 168960"/>
                  <a:gd name="connsiteY1" fmla="*/ 14117 h 68767"/>
                  <a:gd name="connsiteX2" fmla="*/ 168813 w 168960"/>
                  <a:gd name="connsiteY2" fmla="*/ 13714 h 68767"/>
                  <a:gd name="connsiteX3" fmla="*/ 126912 w 168960"/>
                  <a:gd name="connsiteY3" fmla="*/ 59627 h 68767"/>
                  <a:gd name="connsiteX4" fmla="*/ 66478 w 168960"/>
                  <a:gd name="connsiteY4" fmla="*/ 66473 h 68767"/>
                  <a:gd name="connsiteX5" fmla="*/ 12087 w 168960"/>
                  <a:gd name="connsiteY5" fmla="*/ 47947 h 68767"/>
                  <a:gd name="connsiteX6" fmla="*/ 0 w 168960"/>
                  <a:gd name="connsiteY6" fmla="*/ 19755 h 68767"/>
                  <a:gd name="connsiteX7" fmla="*/ 9267 w 168960"/>
                  <a:gd name="connsiteY7" fmla="*/ 12506 h 68767"/>
                  <a:gd name="connsiteX8" fmla="*/ 50362 w 168960"/>
                  <a:gd name="connsiteY8" fmla="*/ 11700 h 6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60" h="68767">
                    <a:moveTo>
                      <a:pt x="50362" y="11700"/>
                    </a:moveTo>
                    <a:cubicBezTo>
                      <a:pt x="53988" y="13311"/>
                      <a:pt x="67686" y="18547"/>
                      <a:pt x="96292" y="14117"/>
                    </a:cubicBezTo>
                    <a:cubicBezTo>
                      <a:pt x="121675" y="10089"/>
                      <a:pt x="172036" y="-15284"/>
                      <a:pt x="168813" y="13714"/>
                    </a:cubicBezTo>
                    <a:cubicBezTo>
                      <a:pt x="148266" y="33448"/>
                      <a:pt x="126912" y="59627"/>
                      <a:pt x="126912" y="59627"/>
                    </a:cubicBezTo>
                    <a:cubicBezTo>
                      <a:pt x="113214" y="70501"/>
                      <a:pt x="84608" y="70098"/>
                      <a:pt x="66478" y="66473"/>
                    </a:cubicBezTo>
                    <a:lnTo>
                      <a:pt x="12087" y="47947"/>
                    </a:lnTo>
                    <a:lnTo>
                      <a:pt x="0" y="19755"/>
                    </a:lnTo>
                    <a:lnTo>
                      <a:pt x="9267" y="12506"/>
                    </a:lnTo>
                    <a:cubicBezTo>
                      <a:pt x="23368" y="14519"/>
                      <a:pt x="37066" y="14117"/>
                      <a:pt x="50362" y="1170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8" name="Forme libre 437">
                <a:extLst>
                  <a:ext uri="{FF2B5EF4-FFF2-40B4-BE49-F238E27FC236}">
                    <a16:creationId xmlns:a16="http://schemas.microsoft.com/office/drawing/2014/main" xmlns="" id="{561051C1-802B-A14D-8251-C49556165E10}"/>
                  </a:ext>
                </a:extLst>
              </p:cNvPr>
              <p:cNvSpPr/>
              <p:nvPr/>
            </p:nvSpPr>
            <p:spPr>
              <a:xfrm>
                <a:off x="3771435" y="4172102"/>
                <a:ext cx="82593" cy="64036"/>
              </a:xfrm>
              <a:custGeom>
                <a:avLst/>
                <a:gdLst>
                  <a:gd name="connsiteX0" fmla="*/ 46736 w 82593"/>
                  <a:gd name="connsiteY0" fmla="*/ 42691 h 64036"/>
                  <a:gd name="connsiteX1" fmla="*/ 50362 w 82593"/>
                  <a:gd name="connsiteY1" fmla="*/ 45107 h 64036"/>
                  <a:gd name="connsiteX2" fmla="*/ 41901 w 82593"/>
                  <a:gd name="connsiteY2" fmla="*/ 52357 h 64036"/>
                  <a:gd name="connsiteX3" fmla="*/ 3223 w 82593"/>
                  <a:gd name="connsiteY3" fmla="*/ 64036 h 64036"/>
                  <a:gd name="connsiteX4" fmla="*/ 0 w 82593"/>
                  <a:gd name="connsiteY4" fmla="*/ 43496 h 64036"/>
                  <a:gd name="connsiteX5" fmla="*/ 79370 w 82593"/>
                  <a:gd name="connsiteY5" fmla="*/ 0 h 64036"/>
                  <a:gd name="connsiteX6" fmla="*/ 75744 w 82593"/>
                  <a:gd name="connsiteY6" fmla="*/ 22151 h 64036"/>
                  <a:gd name="connsiteX7" fmla="*/ 46736 w 82593"/>
                  <a:gd name="connsiteY7" fmla="*/ 42691 h 6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593" h="64036">
                    <a:moveTo>
                      <a:pt x="46736" y="42691"/>
                    </a:moveTo>
                    <a:cubicBezTo>
                      <a:pt x="46736" y="42691"/>
                      <a:pt x="47945" y="43899"/>
                      <a:pt x="50362" y="45107"/>
                    </a:cubicBezTo>
                    <a:cubicBezTo>
                      <a:pt x="47542" y="47524"/>
                      <a:pt x="44721" y="49940"/>
                      <a:pt x="41901" y="52357"/>
                    </a:cubicBezTo>
                    <a:cubicBezTo>
                      <a:pt x="29009" y="55981"/>
                      <a:pt x="16116" y="60411"/>
                      <a:pt x="3223" y="64036"/>
                    </a:cubicBezTo>
                    <a:cubicBezTo>
                      <a:pt x="2014" y="55579"/>
                      <a:pt x="0" y="44302"/>
                      <a:pt x="0" y="43496"/>
                    </a:cubicBezTo>
                    <a:lnTo>
                      <a:pt x="79370" y="0"/>
                    </a:lnTo>
                    <a:cubicBezTo>
                      <a:pt x="79370" y="0"/>
                      <a:pt x="88637" y="7652"/>
                      <a:pt x="75744" y="22151"/>
                    </a:cubicBezTo>
                    <a:cubicBezTo>
                      <a:pt x="62852" y="36650"/>
                      <a:pt x="46736" y="42691"/>
                      <a:pt x="46736" y="42691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9" name="Forme libre 438">
                <a:extLst>
                  <a:ext uri="{FF2B5EF4-FFF2-40B4-BE49-F238E27FC236}">
                    <a16:creationId xmlns:a16="http://schemas.microsoft.com/office/drawing/2014/main" xmlns="" id="{3AAF0FB3-F3F1-554B-9B15-589D1BFEA222}"/>
                  </a:ext>
                </a:extLst>
              </p:cNvPr>
              <p:cNvSpPr/>
              <p:nvPr/>
            </p:nvSpPr>
            <p:spPr>
              <a:xfrm>
                <a:off x="3078473" y="3829048"/>
                <a:ext cx="717941" cy="413936"/>
              </a:xfrm>
              <a:custGeom>
                <a:avLst/>
                <a:gdLst>
                  <a:gd name="connsiteX0" fmla="*/ 17306 w 717941"/>
                  <a:gd name="connsiteY0" fmla="*/ 19651 h 413936"/>
                  <a:gd name="connsiteX1" fmla="*/ 309405 w 717941"/>
                  <a:gd name="connsiteY1" fmla="*/ 204108 h 413936"/>
                  <a:gd name="connsiteX2" fmla="*/ 346069 w 717941"/>
                  <a:gd name="connsiteY2" fmla="*/ 231092 h 413936"/>
                  <a:gd name="connsiteX3" fmla="*/ 717941 w 717941"/>
                  <a:gd name="connsiteY3" fmla="*/ 375676 h 413936"/>
                  <a:gd name="connsiteX4" fmla="*/ 694574 w 717941"/>
                  <a:gd name="connsiteY4" fmla="*/ 413937 h 413936"/>
                  <a:gd name="connsiteX5" fmla="*/ 284426 w 717941"/>
                  <a:gd name="connsiteY5" fmla="*/ 326139 h 413936"/>
                  <a:gd name="connsiteX6" fmla="*/ 239302 w 717941"/>
                  <a:gd name="connsiteY6" fmla="*/ 306002 h 413936"/>
                  <a:gd name="connsiteX7" fmla="*/ 17306 w 717941"/>
                  <a:gd name="connsiteY7" fmla="*/ 19651 h 4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7941" h="413936">
                    <a:moveTo>
                      <a:pt x="17306" y="19651"/>
                    </a:moveTo>
                    <a:cubicBezTo>
                      <a:pt x="98691" y="-64119"/>
                      <a:pt x="253806" y="143293"/>
                      <a:pt x="309405" y="204108"/>
                    </a:cubicBezTo>
                    <a:cubicBezTo>
                      <a:pt x="319881" y="215384"/>
                      <a:pt x="332370" y="224647"/>
                      <a:pt x="346069" y="231092"/>
                    </a:cubicBezTo>
                    <a:lnTo>
                      <a:pt x="717941" y="375676"/>
                    </a:lnTo>
                    <a:lnTo>
                      <a:pt x="694574" y="413937"/>
                    </a:lnTo>
                    <a:lnTo>
                      <a:pt x="284426" y="326139"/>
                    </a:lnTo>
                    <a:cubicBezTo>
                      <a:pt x="268310" y="321709"/>
                      <a:pt x="253000" y="314862"/>
                      <a:pt x="239302" y="306002"/>
                    </a:cubicBezTo>
                    <a:cubicBezTo>
                      <a:pt x="161542" y="256464"/>
                      <a:pt x="-63676" y="103422"/>
                      <a:pt x="17306" y="19651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0" name="Forme libre 439">
                <a:extLst>
                  <a:ext uri="{FF2B5EF4-FFF2-40B4-BE49-F238E27FC236}">
                    <a16:creationId xmlns:a16="http://schemas.microsoft.com/office/drawing/2014/main" xmlns="" id="{9043FECF-0076-D849-B7C3-0C4FD3CA769C}"/>
                  </a:ext>
                </a:extLst>
              </p:cNvPr>
              <p:cNvSpPr/>
              <p:nvPr/>
            </p:nvSpPr>
            <p:spPr>
              <a:xfrm>
                <a:off x="3157825" y="4010602"/>
                <a:ext cx="399269" cy="185261"/>
              </a:xfrm>
              <a:custGeom>
                <a:avLst/>
                <a:gdLst>
                  <a:gd name="connsiteX0" fmla="*/ 215952 w 399269"/>
                  <a:gd name="connsiteY0" fmla="*/ 139349 h 185261"/>
                  <a:gd name="connsiteX1" fmla="*/ 399269 w 399269"/>
                  <a:gd name="connsiteY1" fmla="*/ 178013 h 185261"/>
                  <a:gd name="connsiteX2" fmla="*/ 395644 w 399269"/>
                  <a:gd name="connsiteY2" fmla="*/ 185262 h 185261"/>
                  <a:gd name="connsiteX3" fmla="*/ 214341 w 399269"/>
                  <a:gd name="connsiteY3" fmla="*/ 147001 h 185261"/>
                  <a:gd name="connsiteX4" fmla="*/ 167202 w 399269"/>
                  <a:gd name="connsiteY4" fmla="*/ 128475 h 185261"/>
                  <a:gd name="connsiteX5" fmla="*/ 0 w 399269"/>
                  <a:gd name="connsiteY5" fmla="*/ 5639 h 185261"/>
                  <a:gd name="connsiteX6" fmla="*/ 6043 w 399269"/>
                  <a:gd name="connsiteY6" fmla="*/ 0 h 185261"/>
                  <a:gd name="connsiteX7" fmla="*/ 171231 w 399269"/>
                  <a:gd name="connsiteY7" fmla="*/ 121629 h 185261"/>
                  <a:gd name="connsiteX8" fmla="*/ 215952 w 399269"/>
                  <a:gd name="connsiteY8" fmla="*/ 139349 h 18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69" h="185261">
                    <a:moveTo>
                      <a:pt x="215952" y="139349"/>
                    </a:moveTo>
                    <a:lnTo>
                      <a:pt x="399269" y="178013"/>
                    </a:lnTo>
                    <a:lnTo>
                      <a:pt x="395644" y="185262"/>
                    </a:lnTo>
                    <a:lnTo>
                      <a:pt x="214341" y="147001"/>
                    </a:lnTo>
                    <a:cubicBezTo>
                      <a:pt x="197822" y="143377"/>
                      <a:pt x="181706" y="136933"/>
                      <a:pt x="167202" y="128475"/>
                    </a:cubicBezTo>
                    <a:cubicBezTo>
                      <a:pt x="125703" y="104311"/>
                      <a:pt x="59629" y="54773"/>
                      <a:pt x="0" y="5639"/>
                    </a:cubicBezTo>
                    <a:lnTo>
                      <a:pt x="6043" y="0"/>
                    </a:lnTo>
                    <a:cubicBezTo>
                      <a:pt x="68895" y="51551"/>
                      <a:pt x="138193" y="102297"/>
                      <a:pt x="171231" y="121629"/>
                    </a:cubicBezTo>
                    <a:cubicBezTo>
                      <a:pt x="184929" y="130086"/>
                      <a:pt x="199836" y="136127"/>
                      <a:pt x="215952" y="139349"/>
                    </a:cubicBezTo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xmlns="" id="{8000BBE3-5A58-4248-8D79-A75499EEACA8}"/>
                </a:ext>
              </a:extLst>
            </p:cNvPr>
            <p:cNvSpPr/>
            <p:nvPr userDrawn="1"/>
          </p:nvSpPr>
          <p:spPr>
            <a:xfrm>
              <a:off x="4668280" y="3567584"/>
              <a:ext cx="115631" cy="37455"/>
            </a:xfrm>
            <a:custGeom>
              <a:avLst/>
              <a:gdLst>
                <a:gd name="connsiteX0" fmla="*/ 109588 w 115631"/>
                <a:gd name="connsiteY0" fmla="*/ 0 h 37455"/>
                <a:gd name="connsiteX1" fmla="*/ 115631 w 115631"/>
                <a:gd name="connsiteY1" fmla="*/ 37455 h 37455"/>
                <a:gd name="connsiteX2" fmla="*/ 0 w 115631"/>
                <a:gd name="connsiteY2" fmla="*/ 37052 h 37455"/>
                <a:gd name="connsiteX3" fmla="*/ 7655 w 115631"/>
                <a:gd name="connsiteY3" fmla="*/ 0 h 3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31" h="37455">
                  <a:moveTo>
                    <a:pt x="109588" y="0"/>
                  </a:moveTo>
                  <a:lnTo>
                    <a:pt x="115631" y="37455"/>
                  </a:lnTo>
                  <a:lnTo>
                    <a:pt x="0" y="37052"/>
                  </a:lnTo>
                  <a:lnTo>
                    <a:pt x="7655" y="0"/>
                  </a:lnTo>
                  <a:close/>
                </a:path>
              </a:pathLst>
            </a:custGeom>
            <a:solidFill>
              <a:srgbClr val="FAB74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xmlns="" id="{B997FA5F-1178-6B40-A589-4596819CFDDD}"/>
                </a:ext>
              </a:extLst>
            </p:cNvPr>
            <p:cNvSpPr/>
            <p:nvPr userDrawn="1"/>
          </p:nvSpPr>
          <p:spPr>
            <a:xfrm>
              <a:off x="4868116" y="3915151"/>
              <a:ext cx="18936" cy="459530"/>
            </a:xfrm>
            <a:custGeom>
              <a:avLst/>
              <a:gdLst>
                <a:gd name="connsiteX0" fmla="*/ 8864 w 18936"/>
                <a:gd name="connsiteY0" fmla="*/ 459530 h 459530"/>
                <a:gd name="connsiteX1" fmla="*/ 0 w 18936"/>
                <a:gd name="connsiteY1" fmla="*/ 403 h 459530"/>
                <a:gd name="connsiteX2" fmla="*/ 10072 w 18936"/>
                <a:gd name="connsiteY2" fmla="*/ 0 h 459530"/>
                <a:gd name="connsiteX3" fmla="*/ 18936 w 18936"/>
                <a:gd name="connsiteY3" fmla="*/ 459530 h 45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36" h="459530">
                  <a:moveTo>
                    <a:pt x="8864" y="459530"/>
                  </a:moveTo>
                  <a:lnTo>
                    <a:pt x="0" y="403"/>
                  </a:lnTo>
                  <a:lnTo>
                    <a:pt x="10072" y="0"/>
                  </a:lnTo>
                  <a:lnTo>
                    <a:pt x="18936" y="459530"/>
                  </a:lnTo>
                  <a:close/>
                </a:path>
              </a:pathLst>
            </a:custGeom>
            <a:solidFill>
              <a:srgbClr val="36696B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D5E70CC-EB33-7045-9351-99F04208EEB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0664" y="106373"/>
            <a:ext cx="6573102" cy="6478082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xmlns="" id="{FF31039E-ACE6-C14D-824E-E08F73C496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 r:link="rId6"/>
              </a:ext>
            </a:extLst>
          </a:blip>
          <a:stretch>
            <a:fillRect/>
          </a:stretch>
        </p:blipFill>
        <p:spPr>
          <a:xfrm flipH="1">
            <a:off x="3830637" y="971551"/>
            <a:ext cx="2387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5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743-0E1B-B843-B232-8710B8C2ED0B}" type="datetime1">
              <a:rPr lang="fr-FR" smtClean="0"/>
              <a:t>17/05/2022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770" y="674152"/>
            <a:ext cx="1783084" cy="17830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091" y="674152"/>
            <a:ext cx="1783084" cy="17830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412" y="674152"/>
            <a:ext cx="1783084" cy="17830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733" y="674152"/>
            <a:ext cx="1783084" cy="17830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2942899"/>
            <a:ext cx="1783084" cy="17830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221" y="2942899"/>
            <a:ext cx="1783084" cy="1783084"/>
          </a:xfrm>
          <a:prstGeom prst="rect">
            <a:avLst/>
          </a:prstGeom>
        </p:spPr>
      </p:pic>
      <p:sp>
        <p:nvSpPr>
          <p:cNvPr id="12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34163" y="3597275"/>
            <a:ext cx="3313112" cy="45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#</a:t>
            </a:r>
            <a:r>
              <a:rPr lang="fr-FR" err="1"/>
              <a:t>OnEstLàPourVous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326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5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B0D4CCF-C86B-4A3B-8729-7471AAF03A12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68752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BE7C4-A842-4172-8E24-08F4E99D93B8}" type="slidenum">
              <a:rPr lang="fr-FR" altLang="fr-FR" smtClean="0">
                <a:solidFill>
                  <a:srgbClr val="7EA2D1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7EA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77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1935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5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5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852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4 Chapitre">
    <p:bg>
      <p:bgPr>
        <a:solidFill>
          <a:srgbClr val="730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xmlns="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8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rgbClr val="FF9BBC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/>
              <a:t>SLIDE</a:t>
            </a:r>
            <a:r>
              <a:rPr lang="fr-FR"/>
              <a:t/>
            </a:r>
            <a:br>
              <a:rPr lang="fr-FR"/>
            </a:br>
            <a:r>
              <a:rPr lang="fr-FR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:a16="http://schemas.microsoft.com/office/drawing/2014/main" xmlns="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11528"/>
            <a:ext cx="2333502" cy="461665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rgbClr val="FF9BBC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/>
              <a:t>Modifiez le style des titres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718108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xmlns="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302611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:a16="http://schemas.microsoft.com/office/drawing/2014/main" xmlns="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898497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:a16="http://schemas.microsoft.com/office/drawing/2014/main" xmlns="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4483000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xmlns="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5067503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xmlns="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5652007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:a16="http://schemas.microsoft.com/office/drawing/2014/main" xmlns="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rgbClr val="FF9BBC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/>
              <a:t>SLIDE</a:t>
            </a:r>
            <a:r>
              <a:rPr lang="fr-FR"/>
              <a:t/>
            </a:r>
            <a:br>
              <a:rPr lang="fr-FR"/>
            </a:br>
            <a:r>
              <a:rPr lang="fr-FR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xmlns="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718108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:a16="http://schemas.microsoft.com/office/drawing/2014/main" xmlns="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302611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:a16="http://schemas.microsoft.com/office/drawing/2014/main" xmlns="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898497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:a16="http://schemas.microsoft.com/office/drawing/2014/main" xmlns="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4483000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xmlns="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5067503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:a16="http://schemas.microsoft.com/office/drawing/2014/main" xmlns="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5652007"/>
            <a:ext cx="2343157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:a16="http://schemas.microsoft.com/office/drawing/2014/main" xmlns="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898497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:a16="http://schemas.microsoft.com/office/drawing/2014/main" xmlns="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4483000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:a16="http://schemas.microsoft.com/office/drawing/2014/main" xmlns="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5067503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:a16="http://schemas.microsoft.com/office/drawing/2014/main" xmlns="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5652007"/>
            <a:ext cx="2326610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xmlns="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>
                <a:solidFill>
                  <a:srgbClr val="FF9BBC"/>
                </a:solidFill>
              </a:rPr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xmlns="" id="{2AB3129C-8146-2246-8A53-D0D893F17D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02078" y="1011528"/>
            <a:ext cx="26618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rgbClr val="FF9BBC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xmlns="" id="{FF247E95-9BDF-E249-A3DF-958A93B8D9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79418" y="3295971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rgbClr val="FF9BBC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/>
              <a:t>SLIDE</a:t>
            </a:r>
            <a:r>
              <a:rPr lang="fr-FR"/>
              <a:t/>
            </a:r>
            <a:br>
              <a:rPr lang="fr-FR"/>
            </a:br>
            <a:r>
              <a:rPr lang="fr-FR"/>
              <a:t>N°X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xmlns="" id="{6C76B0C8-6023-6E4B-9385-0E7284F96F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11938" y="3295971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rgbClr val="FF9BBC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/>
              <a:t>SLIDE</a:t>
            </a:r>
            <a:r>
              <a:rPr lang="fr-FR"/>
              <a:t/>
            </a:r>
            <a:br>
              <a:rPr lang="fr-FR"/>
            </a:br>
            <a:r>
              <a:rPr lang="fr-FR"/>
              <a:t>N°X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3D145A80-9C04-664C-B990-9CBD8421E0F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302078" y="3242110"/>
            <a:ext cx="40334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rgbClr val="FF9BBC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8" name="Espace réservé du texte 4">
            <a:extLst>
              <a:ext uri="{FF2B5EF4-FFF2-40B4-BE49-F238E27FC236}">
                <a16:creationId xmlns:a16="http://schemas.microsoft.com/office/drawing/2014/main" xmlns="" id="{78E7B9C9-9FDD-0644-8497-F0CA8E5F455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397268" y="3255964"/>
            <a:ext cx="26618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rgbClr val="FF9BBC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88784" y="1718108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88784" y="2302611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88783" y="3906654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575366" y="448300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88782" y="508764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600200" y="567050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84229" y="448300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484229" y="2302611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511937" y="392494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484229" y="508764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15212" y="5067503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6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84229" y="5652007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6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15212" y="3916691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6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04561" y="4520912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6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15211" y="567050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6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484228" y="1726734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97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1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360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958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7111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3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8525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8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B0D4CCF-C86B-4A3B-8729-7471AAF03A12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447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0499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6"/>
            <a:ext cx="7734300" cy="54006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5645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/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190"/>
          <p:cNvSpPr txBox="1">
            <a:spLocks noGrp="1"/>
          </p:cNvSpPr>
          <p:nvPr>
            <p:ph type="sldNum" sz="quarter" idx="8"/>
          </p:nvPr>
        </p:nvSpPr>
        <p:spPr>
          <a:xfrm>
            <a:off x="11650760" y="6497994"/>
            <a:ext cx="472403" cy="221601"/>
          </a:xfrm>
        </p:spPr>
        <p:txBody>
          <a:bodyPr lIns="91421" tIns="45701" rIns="91421" bIns="45701" anchorCtr="1"/>
          <a:lstStyle>
            <a:lvl1pPr algn="ctr">
              <a:defRPr sz="1000" b="0">
                <a:latin typeface="Century Gothic"/>
                <a:ea typeface="Century Gothic"/>
                <a:cs typeface="Century Gothic"/>
              </a:defRPr>
            </a:lvl1pPr>
          </a:lstStyle>
          <a:p>
            <a:fld id="{56C7412A-C88E-474E-A34F-4810F0A677D3}" type="slidenum">
              <a:rPr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  <p:sp>
        <p:nvSpPr>
          <p:cNvPr id="3" name="Google Shape;169;p190"/>
          <p:cNvSpPr/>
          <p:nvPr/>
        </p:nvSpPr>
        <p:spPr>
          <a:xfrm>
            <a:off x="0" y="1"/>
            <a:ext cx="12192000" cy="6857999"/>
          </a:xfrm>
          <a:custGeom>
            <a:avLst>
              <a:gd name="f5" fmla="val 1720"/>
            </a:avLst>
            <a:gdLst>
              <a:gd name="f1" fmla="val w"/>
              <a:gd name="f2" fmla="val h"/>
              <a:gd name="f3" fmla="val ss"/>
              <a:gd name="f4" fmla="val 0"/>
              <a:gd name="f5" fmla="val 172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757979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121895" tIns="60935" rIns="121895" bIns="60935" anchor="ctr" anchorCtr="1" compatLnSpc="1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33" kern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Arial"/>
            </a:endParaRPr>
          </a:p>
        </p:txBody>
      </p:sp>
      <p:cxnSp>
        <p:nvCxnSpPr>
          <p:cNvPr id="4" name="Google Shape;170;p190"/>
          <p:cNvCxnSpPr/>
          <p:nvPr/>
        </p:nvCxnSpPr>
        <p:spPr>
          <a:xfrm>
            <a:off x="670988" y="1089452"/>
            <a:ext cx="10850001" cy="0"/>
          </a:xfrm>
          <a:prstGeom prst="straightConnector1">
            <a:avLst/>
          </a:prstGeom>
          <a:noFill/>
          <a:ln w="9528" cap="flat">
            <a:solidFill>
              <a:srgbClr val="757979"/>
            </a:solidFill>
            <a:prstDash val="solid"/>
            <a:round/>
          </a:ln>
        </p:spPr>
      </p:cxnSp>
      <p:sp>
        <p:nvSpPr>
          <p:cNvPr id="5" name="Google Shape;171;p190"/>
          <p:cNvSpPr txBox="1">
            <a:spLocks noGrp="1"/>
          </p:cNvSpPr>
          <p:nvPr>
            <p:ph type="title"/>
          </p:nvPr>
        </p:nvSpPr>
        <p:spPr>
          <a:xfrm>
            <a:off x="680144" y="115519"/>
            <a:ext cx="10843601" cy="307604"/>
          </a:xfrm>
        </p:spPr>
        <p:txBody>
          <a:bodyPr lIns="91421" tIns="91421" rIns="91421" bIns="91421" anchor="t"/>
          <a:lstStyle>
            <a:lvl1pPr>
              <a:lnSpc>
                <a:spcPct val="100000"/>
              </a:lnSpc>
              <a:defRPr sz="2800" b="1">
                <a:solidFill>
                  <a:srgbClr val="757979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08470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5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B0D4CCF-C86B-4A3B-8729-7471AAF03A12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72956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BE7C4-A842-4172-8E24-08F4E99D93B8}" type="slidenum">
              <a:rPr lang="fr-FR" altLang="fr-FR" smtClean="0">
                <a:solidFill>
                  <a:srgbClr val="7EA2D1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7EA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7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Petit">
    <p:bg>
      <p:bgPr>
        <a:solidFill>
          <a:srgbClr val="730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rgbClr val="FF9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llustration">
            <a:extLst>
              <a:ext uri="{FF2B5EF4-FFF2-40B4-BE49-F238E27FC236}">
                <a16:creationId xmlns:a16="http://schemas.microsoft.com/office/drawing/2014/main" xmlns="" id="{9467A320-E7EC-414C-AE39-B7834B4EF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52" r="-966"/>
          <a:stretch>
            <a:fillRect/>
          </a:stretch>
        </p:blipFill>
        <p:spPr>
          <a:xfrm>
            <a:off x="7346760" y="777922"/>
            <a:ext cx="5600699" cy="5608969"/>
          </a:xfrm>
          <a:prstGeom prst="ellipse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1D003F8E-41E7-3F48-9513-38A33CC6670F}"/>
              </a:ext>
            </a:extLst>
          </p:cNvPr>
          <p:cNvSpPr/>
          <p:nvPr userDrawn="1"/>
        </p:nvSpPr>
        <p:spPr>
          <a:xfrm rot="21023656">
            <a:off x="7304098" y="774055"/>
            <a:ext cx="5652000" cy="5652000"/>
          </a:xfrm>
          <a:prstGeom prst="ellipse">
            <a:avLst/>
          </a:prstGeom>
          <a:noFill/>
          <a:ln w="82550">
            <a:solidFill>
              <a:srgbClr val="FF9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erso Seul" descr="Une image contenant texte, jouet, graphiques vectoriels&#10;&#10;Description générée automatiquement">
            <a:extLst>
              <a:ext uri="{FF2B5EF4-FFF2-40B4-BE49-F238E27FC236}">
                <a16:creationId xmlns:a16="http://schemas.microsoft.com/office/drawing/2014/main" xmlns="" id="{C29E64DF-69D4-7B41-9265-4BCCFF0E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51" t="58425" r="71891" b="-2061"/>
          <a:stretch>
            <a:fillRect/>
          </a:stretch>
        </p:blipFill>
        <p:spPr>
          <a:xfrm>
            <a:off x="5685906" y="4167672"/>
            <a:ext cx="2626822" cy="2992582"/>
          </a:xfrm>
          <a:prstGeom prst="ellipse">
            <a:avLst/>
          </a:prstGeom>
        </p:spPr>
      </p:pic>
      <p:pic>
        <p:nvPicPr>
          <p:cNvPr id="7" name="EnvolEmail">
            <a:extLst>
              <a:ext uri="{FF2B5EF4-FFF2-40B4-BE49-F238E27FC236}">
                <a16:creationId xmlns:a16="http://schemas.microsoft.com/office/drawing/2014/main" xmlns="" id="{47D56DE8-04C1-0C4D-A58F-DB6CD57CDE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 r:link="rId9"/>
              </a:ext>
            </a:extLst>
          </a:blip>
          <a:stretch>
            <a:fillRect/>
          </a:stretch>
        </p:blipFill>
        <p:spPr>
          <a:xfrm>
            <a:off x="7902575" y="263419"/>
            <a:ext cx="2598738" cy="2405215"/>
          </a:xfrm>
          <a:prstGeom prst="rect">
            <a:avLst/>
          </a:prstGeom>
        </p:spPr>
      </p:pic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xmlns="" id="{AA3AACDF-5719-DD4A-98AE-D4FFF92786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13709" y="1065389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rgbClr val="FF9BBC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/>
              <a:t>SLIDE</a:t>
            </a:r>
            <a:r>
              <a:rPr lang="fr-FR"/>
              <a:t/>
            </a:r>
            <a:br>
              <a:rPr lang="fr-FR"/>
            </a:br>
            <a:r>
              <a:rPr lang="fr-FR"/>
              <a:t>N°X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xmlns="" id="{53E8DEBE-3D32-AD4A-B99F-4D7AACEF1C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02673" y="1011528"/>
            <a:ext cx="2333502" cy="461665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rgbClr val="FF9BBC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/>
              <a:t>Modifiez le style des titres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BA84C208-DFAB-574A-B16B-9B09330FB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559" y="1718108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xmlns="" id="{478E27B1-A4DF-A348-964E-B56937AA0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1559" y="2302611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D8F648AD-CB59-9D45-9F7B-49E0BAF8D3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31559" y="3898497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D555754E-2FE4-C54A-90B9-3BA0D62603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31559" y="4483000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71D59A35-6E57-2A40-9BF4-D583F5A926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31559" y="5067503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xmlns="" id="{A95AD0E6-168C-F84A-9C0D-D25B858B35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31559" y="5652007"/>
            <a:ext cx="252095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947485BC-2B81-0549-913E-494FFA0BD463}"/>
              </a:ext>
            </a:extLst>
          </p:cNvPr>
          <p:cNvSpPr txBox="1"/>
          <p:nvPr userDrawn="1"/>
        </p:nvSpPr>
        <p:spPr>
          <a:xfrm rot="16200000">
            <a:off x="-2493816" y="2493819"/>
            <a:ext cx="6858000" cy="18703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>
                <a:solidFill>
                  <a:srgbClr val="FF9BBC"/>
                </a:solidFill>
              </a:rPr>
              <a:t>SOMMAIRE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xmlns="" id="{40808EAA-0659-0249-9C60-D955AF005B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13709" y="3295971"/>
            <a:ext cx="658523" cy="353943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rgbClr val="FF9BBC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/>
              <a:t>SLIDE</a:t>
            </a:r>
            <a:r>
              <a:rPr lang="fr-FR"/>
              <a:t/>
            </a:r>
            <a:br>
              <a:rPr lang="fr-FR"/>
            </a:br>
            <a:r>
              <a:rPr lang="fr-FR"/>
              <a:t>N°X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xmlns="" id="{C10EC735-526E-3148-9E4E-4A9F98637E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131559" y="3255964"/>
            <a:ext cx="2661813" cy="461665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rgbClr val="FF9BBC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13709" y="1718108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13592" y="2309126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96930" y="3913169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13475" y="4503290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17638" y="5082579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296930" y="5673597"/>
            <a:ext cx="658523" cy="153888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err="1"/>
              <a:t>p.X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382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8429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5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5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16731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1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78477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2999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6846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3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75024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8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B0D4CCF-C86B-4A3B-8729-7471AAF03A12}" type="datetimeFigureOut">
              <a:rPr lang="fr-FR" smtClean="0"/>
              <a:pPr/>
              <a:t>17/05/2022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43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1396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6"/>
            <a:ext cx="7734300" cy="54006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CCF-C86B-4A3B-8729-7471AAF03A12}" type="datetimeFigureOut">
              <a:rPr lang="fr-FR" smtClean="0">
                <a:solidFill>
                  <a:prstClr val="black">
                    <a:alpha val="80000"/>
                  </a:prstClr>
                </a:solidFill>
              </a:rPr>
              <a:pPr/>
              <a:t>17/05/2022</a:t>
            </a:fld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4208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/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190"/>
          <p:cNvSpPr txBox="1">
            <a:spLocks noGrp="1"/>
          </p:cNvSpPr>
          <p:nvPr>
            <p:ph type="sldNum" sz="quarter" idx="8"/>
          </p:nvPr>
        </p:nvSpPr>
        <p:spPr>
          <a:xfrm>
            <a:off x="11650760" y="6497994"/>
            <a:ext cx="472403" cy="221601"/>
          </a:xfrm>
        </p:spPr>
        <p:txBody>
          <a:bodyPr lIns="91421" tIns="45701" rIns="91421" bIns="45701" anchorCtr="1"/>
          <a:lstStyle>
            <a:lvl1pPr algn="ctr">
              <a:defRPr sz="1000" b="0">
                <a:latin typeface="Century Gothic"/>
                <a:ea typeface="Century Gothic"/>
                <a:cs typeface="Century Gothic"/>
              </a:defRPr>
            </a:lvl1pPr>
          </a:lstStyle>
          <a:p>
            <a:fld id="{56C7412A-C88E-474E-A34F-4810F0A677D3}" type="slidenum">
              <a:rPr>
                <a:solidFill>
                  <a:srgbClr val="50B4C8">
                    <a:alpha val="25000"/>
                  </a:srgbClr>
                </a:solidFill>
              </a:rPr>
              <a:pPr/>
              <a:t>‹N°›</a:t>
            </a:fld>
            <a:endParaRPr lang="fr-FR">
              <a:solidFill>
                <a:srgbClr val="50B4C8">
                  <a:alpha val="25000"/>
                </a:srgbClr>
              </a:solidFill>
            </a:endParaRPr>
          </a:p>
        </p:txBody>
      </p:sp>
      <p:sp>
        <p:nvSpPr>
          <p:cNvPr id="3" name="Google Shape;169;p190"/>
          <p:cNvSpPr/>
          <p:nvPr/>
        </p:nvSpPr>
        <p:spPr>
          <a:xfrm>
            <a:off x="0" y="1"/>
            <a:ext cx="12192000" cy="6857999"/>
          </a:xfrm>
          <a:custGeom>
            <a:avLst>
              <a:gd name="f5" fmla="val 1720"/>
            </a:avLst>
            <a:gdLst>
              <a:gd name="f1" fmla="val w"/>
              <a:gd name="f2" fmla="val h"/>
              <a:gd name="f3" fmla="val ss"/>
              <a:gd name="f4" fmla="val 0"/>
              <a:gd name="f5" fmla="val 172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757979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121895" tIns="60935" rIns="121895" bIns="60935" anchor="ctr" anchorCtr="1" compatLnSpc="1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33" kern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Arial"/>
            </a:endParaRPr>
          </a:p>
        </p:txBody>
      </p:sp>
      <p:cxnSp>
        <p:nvCxnSpPr>
          <p:cNvPr id="4" name="Google Shape;170;p190"/>
          <p:cNvCxnSpPr/>
          <p:nvPr/>
        </p:nvCxnSpPr>
        <p:spPr>
          <a:xfrm>
            <a:off x="670988" y="1089452"/>
            <a:ext cx="10850001" cy="0"/>
          </a:xfrm>
          <a:prstGeom prst="straightConnector1">
            <a:avLst/>
          </a:prstGeom>
          <a:noFill/>
          <a:ln w="9528" cap="flat">
            <a:solidFill>
              <a:srgbClr val="757979"/>
            </a:solidFill>
            <a:prstDash val="solid"/>
            <a:round/>
          </a:ln>
        </p:spPr>
      </p:cxnSp>
      <p:sp>
        <p:nvSpPr>
          <p:cNvPr id="5" name="Google Shape;171;p190"/>
          <p:cNvSpPr txBox="1">
            <a:spLocks noGrp="1"/>
          </p:cNvSpPr>
          <p:nvPr>
            <p:ph type="title"/>
          </p:nvPr>
        </p:nvSpPr>
        <p:spPr>
          <a:xfrm>
            <a:off x="680144" y="115519"/>
            <a:ext cx="10843601" cy="307604"/>
          </a:xfrm>
        </p:spPr>
        <p:txBody>
          <a:bodyPr lIns="91421" tIns="91421" rIns="91421" bIns="91421" anchor="t"/>
          <a:lstStyle>
            <a:lvl1pPr>
              <a:lnSpc>
                <a:spcPct val="100000"/>
              </a:lnSpc>
              <a:defRPr sz="2800" b="1">
                <a:solidFill>
                  <a:srgbClr val="757979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8106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80285" y="796883"/>
            <a:ext cx="5652000" cy="5652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756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xmlns="" id="{A3A06414-8D96-2848-A4DA-32DD1AD59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5712" y="830615"/>
            <a:ext cx="5580000" cy="5580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0078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rgbClr val="FF9B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74278" y="797388"/>
            <a:ext cx="5652000" cy="5580000"/>
          </a:xfrm>
          <a:prstGeom prst="ellipse">
            <a:avLst/>
          </a:prstGeom>
          <a:solidFill>
            <a:schemeClr val="bg1"/>
          </a:solidFill>
          <a:ln w="82550">
            <a:solidFill>
              <a:srgbClr val="FF9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756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xmlns="" id="{A3A06414-8D96-2848-A4DA-32DD1AD59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9705" y="808686"/>
            <a:ext cx="5544000" cy="5544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accent4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962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35009" cy="160943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</a:t>
            </a:r>
            <a:br>
              <a:rPr lang="fr-FR"/>
            </a:br>
            <a:r>
              <a:rPr lang="fr-FR"/>
              <a:t>LE STYLE</a:t>
            </a:r>
            <a:br>
              <a:rPr lang="fr-FR"/>
            </a:br>
            <a:r>
              <a:rPr lang="fr-FR"/>
              <a:t>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E60CC378-FC54-D041-B5F4-B42A70B664BD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xmlns="" id="{08953D88-DBA2-A847-93EF-D9C1FA7A8CE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7E8A98C0-2199-174F-89AF-630114FB6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160000"/>
            <a:ext cx="5472113" cy="4160838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xmlns="" id="{077FAEB6-12C8-E74F-8F64-F699563DE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56462"/>
            <a:ext cx="5749872" cy="56998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5C52A7F2-25A7-3C4E-89B7-6A7AB37A42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55636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_Fon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7" y="-1537511"/>
            <a:ext cx="8928000" cy="892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35009" cy="160943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E60CC378-FC54-D041-B5F4-B42A70B664BD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4" name="Google Shape;65;p13">
              <a:extLst>
                <a:ext uri="{FF2B5EF4-FFF2-40B4-BE49-F238E27FC236}">
                  <a16:creationId xmlns:a16="http://schemas.microsoft.com/office/drawing/2014/main" xmlns="" id="{08953D88-DBA2-A847-93EF-D9C1FA7A8CE8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7E8A98C0-2199-174F-89AF-630114FB6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160000"/>
            <a:ext cx="5472113" cy="4160838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xmlns="" id="{077FAEB6-12C8-E74F-8F64-F699563DE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56462"/>
            <a:ext cx="5749872" cy="56998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5C52A7F2-25A7-3C4E-89B7-6A7AB37A42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7555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xmlns="" id="{2081C2CD-3DC2-514E-93F6-A3095E42347A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0" name="AutoShape 13" descr="Forme libre 29">
              <a:extLst>
                <a:ext uri="{FF2B5EF4-FFF2-40B4-BE49-F238E27FC236}">
                  <a16:creationId xmlns:a16="http://schemas.microsoft.com/office/drawing/2014/main" xmlns="" id="{953B135F-7275-154F-8B47-D1EFD6459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6" name="AutoShape 14" descr="Forme libre 30">
              <a:extLst>
                <a:ext uri="{FF2B5EF4-FFF2-40B4-BE49-F238E27FC236}">
                  <a16:creationId xmlns:a16="http://schemas.microsoft.com/office/drawing/2014/main" xmlns="" id="{CEC7E4B1-3272-E143-8695-DE743375F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7" name="Google Shape;65;p13">
              <a:extLst>
                <a:ext uri="{FF2B5EF4-FFF2-40B4-BE49-F238E27FC236}">
                  <a16:creationId xmlns:a16="http://schemas.microsoft.com/office/drawing/2014/main" xmlns="" id="{5D4BBACE-78BE-174E-BFBB-1FC58DFE9B95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 r:link="rId5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35009" cy="160943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160000"/>
            <a:ext cx="5435009" cy="4351338"/>
          </a:xfrm>
        </p:spPr>
        <p:txBody>
          <a:bodyPr/>
          <a:lstStyle>
            <a:lvl1pPr marL="0" indent="0">
              <a:buClr>
                <a:schemeClr val="accent4"/>
              </a:buClr>
              <a:buSzPct val="100000"/>
              <a:buFontTx/>
              <a:buNone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C196D78F-38CC-DD47-864F-5398921C7FE6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2A6CC0C9-62BB-3948-A775-5B4C117D1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87459"/>
            <a:ext cx="5749872" cy="58273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8" name="Espace réservé du texte 28">
            <a:extLst>
              <a:ext uri="{FF2B5EF4-FFF2-40B4-BE49-F238E27FC236}">
                <a16:creationId xmlns:a16="http://schemas.microsoft.com/office/drawing/2014/main" xmlns="" id="{6D123EC0-4D8D-3744-BCA6-81B2A960B5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430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04900" y="6670973"/>
            <a:ext cx="8382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5EEF743-0E1B-B843-B232-8710B8C2ED0B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7400" y="6670973"/>
            <a:ext cx="84201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7000" y="6670973"/>
            <a:ext cx="8382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5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82" r:id="rId3"/>
    <p:sldLayoutId id="2147483680" r:id="rId4"/>
    <p:sldLayoutId id="2147483678" r:id="rId5"/>
    <p:sldLayoutId id="2147483672" r:id="rId6"/>
    <p:sldLayoutId id="2147483650" r:id="rId7"/>
    <p:sldLayoutId id="2147483674" r:id="rId8"/>
    <p:sldLayoutId id="2147483664" r:id="rId9"/>
    <p:sldLayoutId id="2147483675" r:id="rId10"/>
    <p:sldLayoutId id="2147483665" r:id="rId11"/>
    <p:sldLayoutId id="2147483681" r:id="rId12"/>
    <p:sldLayoutId id="2147483652" r:id="rId13"/>
    <p:sldLayoutId id="2147483669" r:id="rId14"/>
    <p:sldLayoutId id="2147483676" r:id="rId15"/>
    <p:sldLayoutId id="2147483666" r:id="rId16"/>
    <p:sldLayoutId id="2147483670" r:id="rId17"/>
    <p:sldLayoutId id="2147483677" r:id="rId18"/>
    <p:sldLayoutId id="2147483668" r:id="rId19"/>
    <p:sldLayoutId id="2147483667" r:id="rId20"/>
    <p:sldLayoutId id="2147483673" r:id="rId21"/>
    <p:sldLayoutId id="2147483662" r:id="rId22"/>
    <p:sldLayoutId id="2147483671" r:id="rId23"/>
    <p:sldLayoutId id="2147483679" r:id="rId24"/>
    <p:sldLayoutId id="2147483683" r:id="rId2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000" b="1" i="0" kern="1200">
          <a:solidFill>
            <a:schemeClr val="accent2"/>
          </a:solidFill>
          <a:latin typeface="Pole Emploi PRO" panose="02000503040000020004" pitchFamily="2" charset="77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57188" indent="-179388" algn="l" defTabSz="914400" rtl="0" eaLnBrk="1" latinLnBrk="0" hangingPunct="1">
        <a:lnSpc>
          <a:spcPct val="100000"/>
        </a:lnSpc>
        <a:spcBef>
          <a:spcPts val="0"/>
        </a:spcBef>
        <a:buClr>
          <a:srgbClr val="4E9D72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0"/>
        </a:spcBef>
        <a:buClr>
          <a:srgbClr val="4E9D72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0"/>
        </a:spcBef>
        <a:buClr>
          <a:srgbClr val="4E9D72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0"/>
        </a:spcBef>
        <a:buClr>
          <a:srgbClr val="4E9D72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6" y="499534"/>
            <a:ext cx="10772775" cy="165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1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EB0D4CCF-C86B-4A3B-8729-7471AAF03A12}" type="datetimeFigureOut">
              <a:rPr lang="fr-FR" kern="0" smtClean="0">
                <a:solidFill>
                  <a:prstClr val="black">
                    <a:alpha val="80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17/05/2022</a:t>
            </a:fld>
            <a:endParaRPr lang="fr-FR" kern="0">
              <a:solidFill>
                <a:prstClr val="black">
                  <a:alpha val="80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fr-FR" kern="0">
              <a:solidFill>
                <a:prstClr val="black">
                  <a:alpha val="80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7" y="5876414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kern="0" smtClean="0">
                <a:solidFill>
                  <a:srgbClr val="50B4C8">
                    <a:alpha val="25000"/>
                  </a:srgb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‹N°›</a:t>
            </a:fld>
            <a:endParaRPr lang="fr-FR" kern="0">
              <a:solidFill>
                <a:srgbClr val="50B4C8">
                  <a:alpha val="2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94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63" indent="-342891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26" indent="-548626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39" indent="-822939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53" indent="-1097253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7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96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96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95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6" y="499534"/>
            <a:ext cx="10772775" cy="165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1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EB0D4CCF-C86B-4A3B-8729-7471AAF03A12}" type="datetimeFigureOut">
              <a:rPr lang="fr-FR" kern="0" smtClean="0">
                <a:solidFill>
                  <a:prstClr val="black">
                    <a:alpha val="80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17/05/2022</a:t>
            </a:fld>
            <a:endParaRPr lang="fr-FR" kern="0">
              <a:solidFill>
                <a:prstClr val="black">
                  <a:alpha val="80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fr-FR" kern="0">
              <a:solidFill>
                <a:prstClr val="black">
                  <a:alpha val="80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7" y="5876414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kern="0" smtClean="0">
                <a:solidFill>
                  <a:srgbClr val="50B4C8">
                    <a:alpha val="25000"/>
                  </a:srgb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‹N°›</a:t>
            </a:fld>
            <a:endParaRPr lang="fr-FR" kern="0">
              <a:solidFill>
                <a:srgbClr val="50B4C8">
                  <a:alpha val="2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73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63" indent="-342891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26" indent="-548626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39" indent="-822939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53" indent="-1097253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7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96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96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95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8.png"/><Relationship Id="rId7" Type="http://schemas.openxmlformats.org/officeDocument/2006/relationships/hyperlink" Target="https://www.monster.fr/conseil-carriere/article/5-points-a-retenir-sur-importance-soft-skills?WT.srch=1&amp;WT.mc_n=olm_sk_srch_ggl_perf-max_fr&amp;gclid=Cj0KCQiA8ICOBhDmARIsAEGI6o0oetEd00lxpYIngUqx3O9lP_71v7cgwDRvtfx9v7qLvDHnL5MkzE4aAkgaEALw_wcB" TargetMode="External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altays.com/fr/actus-rh/soft-skills-rh/?utm_medium=adwords&amp;utm_campaign=11245167322&amp;ad_group_id=121615437500&amp;ad_id=514190116734&amp;utm_source=&amp;gclid=Cj0KCQiA8ICOBhDmARIsAEGI6o3i4ZODKwiloxHS-ExV3Bn7Uj22MC-pJ6LmoMqrt2DU2QQ40EVmWc0aAiUpEALw_wcB" TargetMode="External"/><Relationship Id="rId11" Type="http://schemas.openxmlformats.org/officeDocument/2006/relationships/diagramColors" Target="../diagrams/colors1.xml"/><Relationship Id="rId5" Type="http://schemas.openxmlformats.org/officeDocument/2006/relationships/hyperlink" Target="https://photo.capital.fr/ces-20-metiers-vont-ils-etre-remplaces-par-des-robots-36596#du-bibliothecaire-au-commis-de-cuisine-l-automatisation-des-taches-n-est-pas-forcement-la-ou-on-l-attendrait-637068" TargetMode="Externa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9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9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55992" y="2061792"/>
            <a:ext cx="5314950" cy="2387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_tradnl" dirty="0"/>
              <a:t> </a:t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sz="3100" dirty="0"/>
              <a:t>I </a:t>
            </a:r>
            <a:r>
              <a:rPr lang="es-ES_tradnl" sz="2800" i="1" dirty="0"/>
              <a:t>VI JORNADA DE BUENAS PRÁCTICAS Y APRENDIZAJE MUTUO EN EL SNE</a:t>
            </a:r>
            <a:r>
              <a:rPr lang="es-ES_tradnl" sz="2800" dirty="0"/>
              <a:t/>
            </a:r>
            <a:br>
              <a:rPr lang="es-ES_tradnl" sz="2800" dirty="0"/>
            </a:br>
            <a:r>
              <a:rPr lang="es-ES_tradnl" sz="3100" dirty="0"/>
              <a:t/>
            </a:r>
            <a:br>
              <a:rPr lang="es-ES_tradnl" sz="3100" dirty="0"/>
            </a:br>
            <a:r>
              <a:rPr lang="es-ES_tradnl" sz="3100" dirty="0"/>
              <a:t>Innovando y experimentando para la activación laboral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720000" y="4178941"/>
            <a:ext cx="5314950" cy="16557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dirty="0"/>
              <a:t>Presentación del Proyecto DIGITALENT de </a:t>
            </a:r>
            <a:r>
              <a:rPr lang="es-ES_tradnl" sz="2800" dirty="0" err="1"/>
              <a:t>Pôle</a:t>
            </a:r>
            <a:r>
              <a:rPr lang="es-ES_tradnl" sz="2800" dirty="0"/>
              <a:t> emploi (Francia)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_tradnl" sz="2000" i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000" i="1" dirty="0"/>
              <a:t>#UX #innovación</a:t>
            </a:r>
            <a:endParaRPr lang="es-ES_tradnl" sz="2800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" r="77"/>
          <a:stretch>
            <a:fillRect/>
          </a:stretch>
        </p:blipFill>
        <p:spPr>
          <a:xfrm>
            <a:off x="7316285" y="856795"/>
            <a:ext cx="5580000" cy="5580000"/>
          </a:xfrm>
        </p:spPr>
      </p:pic>
    </p:spTree>
    <p:extLst>
      <p:ext uri="{BB962C8B-B14F-4D97-AF65-F5344CB8AC3E}">
        <p14:creationId xmlns:p14="http://schemas.microsoft.com/office/powerpoint/2010/main" val="22866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370" y="6148814"/>
            <a:ext cx="718380" cy="538785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621" y="6182787"/>
            <a:ext cx="579243" cy="522676"/>
          </a:xfrm>
          <a:prstGeom prst="rect">
            <a:avLst/>
          </a:prstGeom>
        </p:spPr>
      </p:pic>
      <p:sp>
        <p:nvSpPr>
          <p:cNvPr id="77" name="Google Shape;1133;g74a60f436e_0_749"/>
          <p:cNvSpPr txBox="1"/>
          <p:nvPr/>
        </p:nvSpPr>
        <p:spPr>
          <a:xfrm>
            <a:off x="662299" y="449599"/>
            <a:ext cx="10843601" cy="748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914377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4800" kern="0">
                <a:solidFill>
                  <a:srgbClr val="50B4C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Planning provisional</a:t>
            </a:r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581713" y="6389408"/>
            <a:ext cx="550683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_tradnl" sz="900" kern="0" dirty="0" smtClean="0">
                <a:solidFill>
                  <a:srgbClr val="2B2E30"/>
                </a:solidFill>
              </a:rPr>
              <a:t>10</a:t>
            </a:r>
            <a:endParaRPr lang="es-ES_tradnl" sz="900" kern="0" dirty="0">
              <a:solidFill>
                <a:srgbClr val="2B2E30"/>
              </a:solidFill>
            </a:endParaRPr>
          </a:p>
        </p:txBody>
      </p:sp>
      <p:pic>
        <p:nvPicPr>
          <p:cNvPr id="14" name="Imag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11231"/>
          <a:stretch/>
        </p:blipFill>
        <p:spPr bwMode="auto">
          <a:xfrm>
            <a:off x="662299" y="1665187"/>
            <a:ext cx="11004771" cy="4050223"/>
          </a:xfrm>
          <a:prstGeom prst="rect">
            <a:avLst/>
          </a:prstGeom>
          <a:noFill/>
        </p:spPr>
      </p:pic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1094687" y="6389408"/>
            <a:ext cx="4114800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375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0" i="0" u="none" strike="noStrike" cap="all" baseline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900" kern="0">
                <a:solidFill>
                  <a:srgbClr val="2B2E30"/>
                </a:solidFill>
              </a:rPr>
              <a:t>Evaluación de conocimientos prácticos en línea/</a:t>
            </a:r>
            <a:r>
              <a:rPr lang="es-ES_tradnl" sz="900" b="1" kern="0">
                <a:solidFill>
                  <a:srgbClr val="162F33"/>
                </a:solidFill>
              </a:rPr>
              <a:t> Soft Skills Research</a:t>
            </a:r>
            <a:endParaRPr lang="es-ES_tradnl" sz="900" kern="0">
              <a:solidFill>
                <a:srgbClr val="162F3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FF34D5-A9ED-EB47-F420-F601F0045F79}"/>
              </a:ext>
            </a:extLst>
          </p:cNvPr>
          <p:cNvSpPr/>
          <p:nvPr/>
        </p:nvSpPr>
        <p:spPr>
          <a:xfrm>
            <a:off x="1496291" y="1847273"/>
            <a:ext cx="1791854" cy="221672"/>
          </a:xfrm>
          <a:prstGeom prst="rect">
            <a:avLst/>
          </a:prstGeom>
          <a:solidFill>
            <a:srgbClr val="447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Estado del arte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140A41-5F1A-C78B-8FE9-371FFAAC4810}"/>
              </a:ext>
            </a:extLst>
          </p:cNvPr>
          <p:cNvSpPr/>
          <p:nvPr/>
        </p:nvSpPr>
        <p:spPr>
          <a:xfrm>
            <a:off x="1685636" y="2255521"/>
            <a:ext cx="2673927" cy="221672"/>
          </a:xfrm>
          <a:prstGeom prst="rect">
            <a:avLst/>
          </a:prstGeom>
          <a:solidFill>
            <a:srgbClr val="447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Análisis y exploración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A26238-47DB-08AB-CF9E-DBC04D115016}"/>
              </a:ext>
            </a:extLst>
          </p:cNvPr>
          <p:cNvSpPr/>
          <p:nvPr/>
        </p:nvSpPr>
        <p:spPr>
          <a:xfrm>
            <a:off x="4562763" y="2765369"/>
            <a:ext cx="5061528" cy="254922"/>
          </a:xfrm>
          <a:prstGeom prst="rect">
            <a:avLst/>
          </a:prstGeom>
          <a:solidFill>
            <a:srgbClr val="447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Escenarios neurosientíficos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43A57BE-BB9F-1EF5-A327-0F7D7ABEAB09}"/>
              </a:ext>
            </a:extLst>
          </p:cNvPr>
          <p:cNvSpPr/>
          <p:nvPr/>
        </p:nvSpPr>
        <p:spPr>
          <a:xfrm>
            <a:off x="4733636" y="3320011"/>
            <a:ext cx="5061528" cy="254922"/>
          </a:xfrm>
          <a:prstGeom prst="rect">
            <a:avLst/>
          </a:prstGeom>
          <a:solidFill>
            <a:srgbClr val="447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Escenarios de juego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68FBF4-3B9E-A0BA-EA3E-018E773250F1}"/>
              </a:ext>
            </a:extLst>
          </p:cNvPr>
          <p:cNvSpPr/>
          <p:nvPr/>
        </p:nvSpPr>
        <p:spPr>
          <a:xfrm>
            <a:off x="4886036" y="3874653"/>
            <a:ext cx="5061528" cy="254922"/>
          </a:xfrm>
          <a:prstGeom prst="rect">
            <a:avLst/>
          </a:prstGeom>
          <a:solidFill>
            <a:srgbClr val="447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Interacciones </a:t>
            </a:r>
            <a:r>
              <a:rPr lang="es-ES_tradnl" dirty="0" err="1"/>
              <a:t>Minetest</a:t>
            </a:r>
            <a:r>
              <a:rPr lang="es-ES_tradnl" dirty="0"/>
              <a:t> o Minecraft</a:t>
            </a:r>
          </a:p>
        </p:txBody>
      </p:sp>
    </p:spTree>
    <p:extLst>
      <p:ext uri="{BB962C8B-B14F-4D97-AF65-F5344CB8AC3E}">
        <p14:creationId xmlns:p14="http://schemas.microsoft.com/office/powerpoint/2010/main" val="304290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201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92D0772-2A7D-CA40-90A8-3B35EF0510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030" y="3201854"/>
            <a:ext cx="4092161" cy="45429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fr-FR" dirty="0"/>
              <a:t>Muchas GRACIAS !</a:t>
            </a:r>
          </a:p>
        </p:txBody>
      </p:sp>
    </p:spTree>
    <p:extLst>
      <p:ext uri="{BB962C8B-B14F-4D97-AF65-F5344CB8AC3E}">
        <p14:creationId xmlns:p14="http://schemas.microsoft.com/office/powerpoint/2010/main" val="69168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33;g74a60f436e_0_749"/>
          <p:cNvSpPr txBox="1"/>
          <p:nvPr/>
        </p:nvSpPr>
        <p:spPr>
          <a:xfrm>
            <a:off x="596360" y="522885"/>
            <a:ext cx="10843601" cy="307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 fontScale="59655" lnSpcReduction="20000"/>
          </a:bodyPr>
          <a:lstStyle/>
          <a:p>
            <a:pPr defTabSz="914377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2500" b="1" i="1" dirty="0">
                <a:solidFill>
                  <a:srgbClr val="0070C0"/>
                </a:solidFill>
                <a:latin typeface="Pole Emploi PRO" panose="02000503040000020004" pitchFamily="2" charset="77"/>
                <a:ea typeface="+mj-ea"/>
                <a:cs typeface="+mj-cs"/>
                <a:sym typeface="Arial"/>
              </a:rPr>
              <a:t>Contexto del proyecto</a:t>
            </a:r>
            <a:r>
              <a:rPr lang="es-ES_tradnl" sz="4800" spc="-120" dirty="0">
                <a:solidFill>
                  <a:srgbClr val="50B4C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					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130" y="6148814"/>
            <a:ext cx="718380" cy="5387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381" y="6182787"/>
            <a:ext cx="579243" cy="522676"/>
          </a:xfrm>
          <a:prstGeom prst="rect">
            <a:avLst/>
          </a:prstGeom>
        </p:spPr>
      </p:pic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581713" y="6389408"/>
            <a:ext cx="550683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_tradnl" sz="900" kern="0" dirty="0">
                <a:solidFill>
                  <a:srgbClr val="2B2E30"/>
                </a:solidFill>
              </a:rPr>
              <a:t>2</a:t>
            </a:r>
            <a:endParaRPr lang="es-ES_tradnl" sz="900" kern="0" dirty="0">
              <a:solidFill>
                <a:srgbClr val="2B2E30"/>
              </a:solidFill>
            </a:endParaRPr>
          </a:p>
        </p:txBody>
      </p:sp>
      <p:sp>
        <p:nvSpPr>
          <p:cNvPr id="9" name="Espace réservé du pied de page 3"/>
          <p:cNvSpPr txBox="1">
            <a:spLocks/>
          </p:cNvSpPr>
          <p:nvPr/>
        </p:nvSpPr>
        <p:spPr>
          <a:xfrm>
            <a:off x="1094687" y="6389408"/>
            <a:ext cx="4114800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375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0" i="0" u="none" strike="noStrike" cap="all" baseline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900" kern="0" dirty="0">
                <a:solidFill>
                  <a:srgbClr val="2B2E30"/>
                </a:solidFill>
              </a:rPr>
              <a:t>Evaluación de conocimientos prácticos en línea/</a:t>
            </a:r>
            <a:r>
              <a:rPr lang="es-ES_tradnl" sz="900" b="1" kern="0" dirty="0">
                <a:solidFill>
                  <a:srgbClr val="162F33"/>
                </a:solidFill>
              </a:rPr>
              <a:t> </a:t>
            </a:r>
            <a:r>
              <a:rPr lang="es-ES_tradnl" sz="900" b="1" kern="0" dirty="0" err="1">
                <a:solidFill>
                  <a:srgbClr val="162F33"/>
                </a:solidFill>
              </a:rPr>
              <a:t>Soft</a:t>
            </a:r>
            <a:r>
              <a:rPr lang="es-ES_tradnl" sz="900" b="1" kern="0" dirty="0">
                <a:solidFill>
                  <a:srgbClr val="162F33"/>
                </a:solidFill>
              </a:rPr>
              <a:t> </a:t>
            </a:r>
            <a:r>
              <a:rPr lang="es-ES_tradnl" sz="900" b="1" kern="0" dirty="0" err="1">
                <a:solidFill>
                  <a:srgbClr val="162F33"/>
                </a:solidFill>
              </a:rPr>
              <a:t>Skills</a:t>
            </a:r>
            <a:r>
              <a:rPr lang="es-ES_tradnl" sz="900" b="1" kern="0" dirty="0">
                <a:solidFill>
                  <a:srgbClr val="162F33"/>
                </a:solidFill>
              </a:rPr>
              <a:t> </a:t>
            </a:r>
            <a:r>
              <a:rPr lang="es-ES_tradnl" sz="900" b="1" kern="0" dirty="0" err="1">
                <a:solidFill>
                  <a:srgbClr val="162F33"/>
                </a:solidFill>
              </a:rPr>
              <a:t>Research</a:t>
            </a:r>
            <a:endParaRPr lang="es-ES_tradnl" sz="900" kern="0" dirty="0">
              <a:solidFill>
                <a:srgbClr val="162F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359" y="6102150"/>
            <a:ext cx="3552576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1067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*</a:t>
            </a:r>
            <a:r>
              <a:rPr lang="es-ES_tradnl" sz="1067" kern="0" dirty="0">
                <a:solidFill>
                  <a:prstClr val="black"/>
                </a:solidFill>
                <a:latin typeface="Arial"/>
                <a:cs typeface="Arial"/>
                <a:sym typeface="Arial"/>
                <a:hlinkClick r:id="rId5"/>
              </a:rPr>
              <a:t>16%</a:t>
            </a:r>
            <a:r>
              <a:rPr lang="es-ES_tradnl" sz="1067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OCDE/*</a:t>
            </a:r>
            <a:r>
              <a:rPr lang="es-ES_tradnl" sz="1067" kern="0" dirty="0">
                <a:solidFill>
                  <a:prstClr val="black"/>
                </a:solidFill>
                <a:latin typeface="Arial"/>
                <a:cs typeface="Arial"/>
                <a:sym typeface="Arial"/>
                <a:hlinkClick r:id="rId6"/>
              </a:rPr>
              <a:t>27%</a:t>
            </a:r>
            <a:r>
              <a:rPr lang="es-ES_tradnl" sz="1067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_tradnl" sz="1067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Altays</a:t>
            </a:r>
            <a:r>
              <a:rPr lang="es-ES_tradnl" sz="1067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SIRH/*</a:t>
            </a:r>
            <a:r>
              <a:rPr lang="es-ES_tradnl" sz="1067" kern="0" dirty="0">
                <a:solidFill>
                  <a:prstClr val="black"/>
                </a:solidFill>
                <a:latin typeface="Arial"/>
                <a:cs typeface="Arial"/>
                <a:sym typeface="Arial"/>
                <a:hlinkClick r:id="rId7"/>
              </a:rPr>
              <a:t>44%</a:t>
            </a:r>
            <a:r>
              <a:rPr lang="es-ES_tradnl" sz="1067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estudio Monster, 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623076" y="6123631"/>
            <a:ext cx="3471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*SEP: Saber ser profesional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405596267"/>
              </p:ext>
            </p:extLst>
          </p:nvPr>
        </p:nvGraphicFramePr>
        <p:xfrm>
          <a:off x="2073328" y="1308841"/>
          <a:ext cx="8114224" cy="467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7888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3;g74a60f436e_0_749"/>
          <p:cNvSpPr txBox="1">
            <a:spLocks noGrp="1"/>
          </p:cNvSpPr>
          <p:nvPr>
            <p:ph type="title"/>
          </p:nvPr>
        </p:nvSpPr>
        <p:spPr>
          <a:xfrm>
            <a:off x="686670" y="696997"/>
            <a:ext cx="10843601" cy="30760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85000"/>
              </a:lnSpc>
              <a:buClr>
                <a:srgbClr val="000000"/>
              </a:buClr>
              <a:buFont typeface="Arial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i="1" kern="0" spc="0" dirty="0" err="1">
                <a:solidFill>
                  <a:srgbClr val="0070C0"/>
                </a:solidFill>
                <a:latin typeface="Pole Emploi PRO" panose="02000503040000020004" pitchFamily="2" charset="77"/>
                <a:ea typeface="+mj-ea"/>
                <a:cs typeface="+mj-cs"/>
                <a:sym typeface="Arial"/>
              </a:rPr>
              <a:t>Problemática</a:t>
            </a:r>
            <a:endParaRPr lang="fr-FR" sz="3200" i="1" kern="0" spc="0" dirty="0">
              <a:solidFill>
                <a:srgbClr val="0070C0"/>
              </a:solidFill>
              <a:latin typeface="Pole Emploi PRO" panose="02000503040000020004" pitchFamily="2" charset="77"/>
              <a:ea typeface="+mj-ea"/>
              <a:cs typeface="+mj-cs"/>
              <a:sym typeface="Arial"/>
            </a:endParaRPr>
          </a:p>
        </p:txBody>
      </p:sp>
      <p:sp>
        <p:nvSpPr>
          <p:cNvPr id="3" name="Google Shape;1134;g74a60f436e_0_749"/>
          <p:cNvSpPr/>
          <p:nvPr/>
        </p:nvSpPr>
        <p:spPr>
          <a:xfrm>
            <a:off x="224271" y="6271358"/>
            <a:ext cx="11768400" cy="4607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kern="0">
              <a:solidFill>
                <a:srgbClr val="000000"/>
              </a:solidFill>
              <a:latin typeface="Encode Sans Condensed" pitchFamily="2"/>
              <a:cs typeface="Arial"/>
              <a:sym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031" y="6148814"/>
            <a:ext cx="718380" cy="53878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283" y="6182787"/>
            <a:ext cx="579243" cy="52267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640" y="6182786"/>
            <a:ext cx="579243" cy="522676"/>
          </a:xfrm>
          <a:prstGeom prst="rect">
            <a:avLst/>
          </a:prstGeom>
        </p:spPr>
      </p:pic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581713" y="6389408"/>
            <a:ext cx="550683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de-DE" sz="900" kern="0" dirty="0">
                <a:solidFill>
                  <a:srgbClr val="2B2E30"/>
                </a:solidFill>
              </a:rPr>
              <a:t>3</a:t>
            </a:r>
            <a:endParaRPr lang="de-DE" sz="900" kern="0" dirty="0">
              <a:solidFill>
                <a:srgbClr val="2B2E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5107" y="1938282"/>
            <a:ext cx="868938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i="1" kern="0" dirty="0">
                <a:solidFill>
                  <a:schemeClr val="tx2"/>
                </a:solidFill>
                <a:latin typeface="Pole Emploi PRO" panose="02000503040000020004" pitchFamily="2" charset="77"/>
                <a:ea typeface="+mj-ea"/>
                <a:cs typeface="+mj-cs"/>
                <a:sym typeface="Arial"/>
              </a:rPr>
              <a:t>¿Cómo</a:t>
            </a:r>
            <a:r>
              <a:rPr lang="fr-FR" sz="3200" kern="0" dirty="0">
                <a:solidFill>
                  <a:prstClr val="black">
                    <a:lumMod val="95000"/>
                    <a:lumOff val="5000"/>
                  </a:prstClr>
                </a:solidFill>
                <a:cs typeface="Arial"/>
                <a:sym typeface="Arial"/>
              </a:rPr>
              <a:t> </a:t>
            </a:r>
            <a:r>
              <a:rPr lang="fr-FR" sz="3200" i="1" kern="0" dirty="0">
                <a:solidFill>
                  <a:schemeClr val="tx2"/>
                </a:solidFill>
                <a:latin typeface="Pole Emploi PRO" panose="02000503040000020004" pitchFamily="2" charset="77"/>
                <a:ea typeface="+mj-ea"/>
                <a:cs typeface="+mj-cs"/>
                <a:sym typeface="Arial"/>
              </a:rPr>
              <a:t>permitir a los solicitantes de empleo conocerse mejor, valorar sus puntos fuertes en sus trayectorias profesionales y responder a las evoluciones del mercado laboral?</a:t>
            </a: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1094687" y="6389408"/>
            <a:ext cx="4114800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375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0" i="0" u="none" strike="noStrike" cap="all" baseline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900" kern="0" dirty="0">
                <a:solidFill>
                  <a:srgbClr val="2B2E30"/>
                </a:solidFill>
              </a:rPr>
              <a:t>Evaluación de conocimientos prácticos en línea/</a:t>
            </a:r>
            <a:r>
              <a:rPr lang="fr-FR" sz="900" b="1" kern="0" dirty="0">
                <a:solidFill>
                  <a:srgbClr val="162F33"/>
                </a:solidFill>
              </a:rPr>
              <a:t> Soft </a:t>
            </a:r>
            <a:r>
              <a:rPr lang="fr-FR" sz="900" b="1" kern="0" dirty="0" err="1">
                <a:solidFill>
                  <a:srgbClr val="162F33"/>
                </a:solidFill>
              </a:rPr>
              <a:t>Skills</a:t>
            </a:r>
            <a:r>
              <a:rPr lang="fr-FR" sz="900" b="1" kern="0" dirty="0">
                <a:solidFill>
                  <a:srgbClr val="162F33"/>
                </a:solidFill>
              </a:rPr>
              <a:t> </a:t>
            </a:r>
            <a:r>
              <a:rPr lang="fr-FR" sz="900" b="1" kern="0" dirty="0" err="1">
                <a:solidFill>
                  <a:srgbClr val="162F33"/>
                </a:solidFill>
              </a:rPr>
              <a:t>Research</a:t>
            </a:r>
            <a:endParaRPr lang="fr-FR" sz="900" kern="0" dirty="0">
              <a:solidFill>
                <a:srgbClr val="162F33"/>
              </a:solidFill>
            </a:endParaRPr>
          </a:p>
        </p:txBody>
      </p:sp>
      <p:sp>
        <p:nvSpPr>
          <p:cNvPr id="4" name="AutoShape 2" descr="image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fr-FR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7" name="Image 2" descr="homme pensant Icône gratuit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8" y="2236782"/>
            <a:ext cx="2277673" cy="22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2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8"/>
          <p:cNvGrpSpPr/>
          <p:nvPr/>
        </p:nvGrpSpPr>
        <p:grpSpPr>
          <a:xfrm>
            <a:off x="4184543" y="1942457"/>
            <a:ext cx="2841359" cy="2675168"/>
            <a:chOff x="5269992" y="2715767"/>
            <a:chExt cx="2051303" cy="2044274"/>
          </a:xfrm>
        </p:grpSpPr>
        <p:sp>
          <p:nvSpPr>
            <p:cNvPr id="6" name="object 9"/>
            <p:cNvSpPr/>
            <p:nvPr/>
          </p:nvSpPr>
          <p:spPr>
            <a:xfrm>
              <a:off x="5269992" y="2715767"/>
              <a:ext cx="1981200" cy="1979930"/>
            </a:xfrm>
            <a:custGeom>
              <a:avLst/>
              <a:gdLst/>
              <a:ahLst/>
              <a:cxnLst/>
              <a:rect l="l" t="t" r="r" b="b"/>
              <a:pathLst>
                <a:path w="1981200" h="1979929">
                  <a:moveTo>
                    <a:pt x="0" y="989838"/>
                  </a:moveTo>
                  <a:lnTo>
                    <a:pt x="1142" y="941874"/>
                  </a:lnTo>
                  <a:lnTo>
                    <a:pt x="4534" y="894500"/>
                  </a:lnTo>
                  <a:lnTo>
                    <a:pt x="10124" y="847767"/>
                  </a:lnTo>
                  <a:lnTo>
                    <a:pt x="17861" y="801728"/>
                  </a:lnTo>
                  <a:lnTo>
                    <a:pt x="27691" y="756434"/>
                  </a:lnTo>
                  <a:lnTo>
                    <a:pt x="39565" y="711937"/>
                  </a:lnTo>
                  <a:lnTo>
                    <a:pt x="53428" y="668289"/>
                  </a:lnTo>
                  <a:lnTo>
                    <a:pt x="69231" y="625541"/>
                  </a:lnTo>
                  <a:lnTo>
                    <a:pt x="86920" y="583746"/>
                  </a:lnTo>
                  <a:lnTo>
                    <a:pt x="106444" y="542955"/>
                  </a:lnTo>
                  <a:lnTo>
                    <a:pt x="127751" y="503221"/>
                  </a:lnTo>
                  <a:lnTo>
                    <a:pt x="150789" y="464594"/>
                  </a:lnTo>
                  <a:lnTo>
                    <a:pt x="175506" y="427127"/>
                  </a:lnTo>
                  <a:lnTo>
                    <a:pt x="201851" y="390872"/>
                  </a:lnTo>
                  <a:lnTo>
                    <a:pt x="229771" y="355879"/>
                  </a:lnTo>
                  <a:lnTo>
                    <a:pt x="259215" y="322203"/>
                  </a:lnTo>
                  <a:lnTo>
                    <a:pt x="290131" y="289893"/>
                  </a:lnTo>
                  <a:lnTo>
                    <a:pt x="322466" y="259002"/>
                  </a:lnTo>
                  <a:lnTo>
                    <a:pt x="356170" y="229582"/>
                  </a:lnTo>
                  <a:lnTo>
                    <a:pt x="391189" y="201684"/>
                  </a:lnTo>
                  <a:lnTo>
                    <a:pt x="427473" y="175361"/>
                  </a:lnTo>
                  <a:lnTo>
                    <a:pt x="464969" y="150663"/>
                  </a:lnTo>
                  <a:lnTo>
                    <a:pt x="503626" y="127644"/>
                  </a:lnTo>
                  <a:lnTo>
                    <a:pt x="543391" y="106355"/>
                  </a:lnTo>
                  <a:lnTo>
                    <a:pt x="584213" y="86847"/>
                  </a:lnTo>
                  <a:lnTo>
                    <a:pt x="626039" y="69172"/>
                  </a:lnTo>
                  <a:lnTo>
                    <a:pt x="668819" y="53383"/>
                  </a:lnTo>
                  <a:lnTo>
                    <a:pt x="712499" y="39531"/>
                  </a:lnTo>
                  <a:lnTo>
                    <a:pt x="757029" y="27668"/>
                  </a:lnTo>
                  <a:lnTo>
                    <a:pt x="802356" y="17845"/>
                  </a:lnTo>
                  <a:lnTo>
                    <a:pt x="848429" y="10116"/>
                  </a:lnTo>
                  <a:lnTo>
                    <a:pt x="895195" y="4530"/>
                  </a:lnTo>
                  <a:lnTo>
                    <a:pt x="942602" y="1141"/>
                  </a:lnTo>
                  <a:lnTo>
                    <a:pt x="990600" y="0"/>
                  </a:lnTo>
                  <a:lnTo>
                    <a:pt x="1038597" y="1141"/>
                  </a:lnTo>
                  <a:lnTo>
                    <a:pt x="1086004" y="4530"/>
                  </a:lnTo>
                  <a:lnTo>
                    <a:pt x="1132770" y="10116"/>
                  </a:lnTo>
                  <a:lnTo>
                    <a:pt x="1178843" y="17845"/>
                  </a:lnTo>
                  <a:lnTo>
                    <a:pt x="1224170" y="27668"/>
                  </a:lnTo>
                  <a:lnTo>
                    <a:pt x="1268700" y="39531"/>
                  </a:lnTo>
                  <a:lnTo>
                    <a:pt x="1312380" y="53383"/>
                  </a:lnTo>
                  <a:lnTo>
                    <a:pt x="1355160" y="69172"/>
                  </a:lnTo>
                  <a:lnTo>
                    <a:pt x="1396986" y="86847"/>
                  </a:lnTo>
                  <a:lnTo>
                    <a:pt x="1437808" y="106355"/>
                  </a:lnTo>
                  <a:lnTo>
                    <a:pt x="1477573" y="127644"/>
                  </a:lnTo>
                  <a:lnTo>
                    <a:pt x="1516230" y="150663"/>
                  </a:lnTo>
                  <a:lnTo>
                    <a:pt x="1553726" y="175361"/>
                  </a:lnTo>
                  <a:lnTo>
                    <a:pt x="1590010" y="201684"/>
                  </a:lnTo>
                  <a:lnTo>
                    <a:pt x="1625029" y="229582"/>
                  </a:lnTo>
                  <a:lnTo>
                    <a:pt x="1658733" y="259002"/>
                  </a:lnTo>
                  <a:lnTo>
                    <a:pt x="1691068" y="289893"/>
                  </a:lnTo>
                  <a:lnTo>
                    <a:pt x="1721984" y="322203"/>
                  </a:lnTo>
                  <a:lnTo>
                    <a:pt x="1751428" y="355879"/>
                  </a:lnTo>
                  <a:lnTo>
                    <a:pt x="1779348" y="390872"/>
                  </a:lnTo>
                  <a:lnTo>
                    <a:pt x="1805693" y="427127"/>
                  </a:lnTo>
                  <a:lnTo>
                    <a:pt x="1830410" y="464594"/>
                  </a:lnTo>
                  <a:lnTo>
                    <a:pt x="1853448" y="503221"/>
                  </a:lnTo>
                  <a:lnTo>
                    <a:pt x="1874755" y="542955"/>
                  </a:lnTo>
                  <a:lnTo>
                    <a:pt x="1894279" y="583746"/>
                  </a:lnTo>
                  <a:lnTo>
                    <a:pt x="1911968" y="625541"/>
                  </a:lnTo>
                  <a:lnTo>
                    <a:pt x="1927771" y="668289"/>
                  </a:lnTo>
                  <a:lnTo>
                    <a:pt x="1941634" y="711937"/>
                  </a:lnTo>
                  <a:lnTo>
                    <a:pt x="1953508" y="756434"/>
                  </a:lnTo>
                  <a:lnTo>
                    <a:pt x="1963338" y="801728"/>
                  </a:lnTo>
                  <a:lnTo>
                    <a:pt x="1971075" y="847767"/>
                  </a:lnTo>
                  <a:lnTo>
                    <a:pt x="1976665" y="894500"/>
                  </a:lnTo>
                  <a:lnTo>
                    <a:pt x="1980057" y="941874"/>
                  </a:lnTo>
                  <a:lnTo>
                    <a:pt x="1981200" y="989838"/>
                  </a:lnTo>
                  <a:lnTo>
                    <a:pt x="1980057" y="1037801"/>
                  </a:lnTo>
                  <a:lnTo>
                    <a:pt x="1976665" y="1085175"/>
                  </a:lnTo>
                  <a:lnTo>
                    <a:pt x="1971075" y="1131908"/>
                  </a:lnTo>
                  <a:lnTo>
                    <a:pt x="1963338" y="1177947"/>
                  </a:lnTo>
                  <a:lnTo>
                    <a:pt x="1953508" y="1223241"/>
                  </a:lnTo>
                  <a:lnTo>
                    <a:pt x="1941634" y="1267738"/>
                  </a:lnTo>
                  <a:lnTo>
                    <a:pt x="1927771" y="1311386"/>
                  </a:lnTo>
                  <a:lnTo>
                    <a:pt x="1911968" y="1354134"/>
                  </a:lnTo>
                  <a:lnTo>
                    <a:pt x="1894279" y="1395929"/>
                  </a:lnTo>
                  <a:lnTo>
                    <a:pt x="1874755" y="1436720"/>
                  </a:lnTo>
                  <a:lnTo>
                    <a:pt x="1853448" y="1476454"/>
                  </a:lnTo>
                  <a:lnTo>
                    <a:pt x="1830410" y="1515081"/>
                  </a:lnTo>
                  <a:lnTo>
                    <a:pt x="1805693" y="1552548"/>
                  </a:lnTo>
                  <a:lnTo>
                    <a:pt x="1779348" y="1588803"/>
                  </a:lnTo>
                  <a:lnTo>
                    <a:pt x="1751428" y="1623796"/>
                  </a:lnTo>
                  <a:lnTo>
                    <a:pt x="1721984" y="1657472"/>
                  </a:lnTo>
                  <a:lnTo>
                    <a:pt x="1691068" y="1689782"/>
                  </a:lnTo>
                  <a:lnTo>
                    <a:pt x="1658733" y="1720673"/>
                  </a:lnTo>
                  <a:lnTo>
                    <a:pt x="1625029" y="1750093"/>
                  </a:lnTo>
                  <a:lnTo>
                    <a:pt x="1590010" y="1777991"/>
                  </a:lnTo>
                  <a:lnTo>
                    <a:pt x="1553726" y="1804314"/>
                  </a:lnTo>
                  <a:lnTo>
                    <a:pt x="1516230" y="1829012"/>
                  </a:lnTo>
                  <a:lnTo>
                    <a:pt x="1477573" y="1852031"/>
                  </a:lnTo>
                  <a:lnTo>
                    <a:pt x="1437808" y="1873320"/>
                  </a:lnTo>
                  <a:lnTo>
                    <a:pt x="1396986" y="1892828"/>
                  </a:lnTo>
                  <a:lnTo>
                    <a:pt x="1355160" y="1910503"/>
                  </a:lnTo>
                  <a:lnTo>
                    <a:pt x="1312380" y="1926292"/>
                  </a:lnTo>
                  <a:lnTo>
                    <a:pt x="1268700" y="1940144"/>
                  </a:lnTo>
                  <a:lnTo>
                    <a:pt x="1224170" y="1952007"/>
                  </a:lnTo>
                  <a:lnTo>
                    <a:pt x="1178843" y="1961830"/>
                  </a:lnTo>
                  <a:lnTo>
                    <a:pt x="1132770" y="1969559"/>
                  </a:lnTo>
                  <a:lnTo>
                    <a:pt x="1086004" y="1975145"/>
                  </a:lnTo>
                  <a:lnTo>
                    <a:pt x="1038597" y="1978534"/>
                  </a:lnTo>
                  <a:lnTo>
                    <a:pt x="990600" y="1979676"/>
                  </a:lnTo>
                  <a:lnTo>
                    <a:pt x="942602" y="1978534"/>
                  </a:lnTo>
                  <a:lnTo>
                    <a:pt x="895195" y="1975145"/>
                  </a:lnTo>
                  <a:lnTo>
                    <a:pt x="848429" y="1969559"/>
                  </a:lnTo>
                  <a:lnTo>
                    <a:pt x="802356" y="1961830"/>
                  </a:lnTo>
                  <a:lnTo>
                    <a:pt x="757029" y="1952007"/>
                  </a:lnTo>
                  <a:lnTo>
                    <a:pt x="712499" y="1940144"/>
                  </a:lnTo>
                  <a:lnTo>
                    <a:pt x="668819" y="1926292"/>
                  </a:lnTo>
                  <a:lnTo>
                    <a:pt x="626039" y="1910503"/>
                  </a:lnTo>
                  <a:lnTo>
                    <a:pt x="584213" y="1892828"/>
                  </a:lnTo>
                  <a:lnTo>
                    <a:pt x="543391" y="1873320"/>
                  </a:lnTo>
                  <a:lnTo>
                    <a:pt x="503626" y="1852031"/>
                  </a:lnTo>
                  <a:lnTo>
                    <a:pt x="464969" y="1829012"/>
                  </a:lnTo>
                  <a:lnTo>
                    <a:pt x="427473" y="1804314"/>
                  </a:lnTo>
                  <a:lnTo>
                    <a:pt x="391189" y="1777991"/>
                  </a:lnTo>
                  <a:lnTo>
                    <a:pt x="356170" y="1750093"/>
                  </a:lnTo>
                  <a:lnTo>
                    <a:pt x="322466" y="1720673"/>
                  </a:lnTo>
                  <a:lnTo>
                    <a:pt x="290131" y="1689782"/>
                  </a:lnTo>
                  <a:lnTo>
                    <a:pt x="259215" y="1657472"/>
                  </a:lnTo>
                  <a:lnTo>
                    <a:pt x="229771" y="1623796"/>
                  </a:lnTo>
                  <a:lnTo>
                    <a:pt x="201851" y="1588803"/>
                  </a:lnTo>
                  <a:lnTo>
                    <a:pt x="175506" y="1552548"/>
                  </a:lnTo>
                  <a:lnTo>
                    <a:pt x="150789" y="1515081"/>
                  </a:lnTo>
                  <a:lnTo>
                    <a:pt x="127751" y="1476454"/>
                  </a:lnTo>
                  <a:lnTo>
                    <a:pt x="106444" y="1436720"/>
                  </a:lnTo>
                  <a:lnTo>
                    <a:pt x="86920" y="1395929"/>
                  </a:lnTo>
                  <a:lnTo>
                    <a:pt x="69231" y="1354134"/>
                  </a:lnTo>
                  <a:lnTo>
                    <a:pt x="53428" y="1311386"/>
                  </a:lnTo>
                  <a:lnTo>
                    <a:pt x="39565" y="1267738"/>
                  </a:lnTo>
                  <a:lnTo>
                    <a:pt x="27691" y="1223241"/>
                  </a:lnTo>
                  <a:lnTo>
                    <a:pt x="17861" y="1177947"/>
                  </a:lnTo>
                  <a:lnTo>
                    <a:pt x="10124" y="1131908"/>
                  </a:lnTo>
                  <a:lnTo>
                    <a:pt x="4534" y="1085175"/>
                  </a:lnTo>
                  <a:lnTo>
                    <a:pt x="1142" y="1037801"/>
                  </a:lnTo>
                  <a:lnTo>
                    <a:pt x="0" y="989838"/>
                  </a:lnTo>
                  <a:close/>
                </a:path>
              </a:pathLst>
            </a:custGeom>
            <a:ln w="9144">
              <a:solidFill>
                <a:srgbClr val="757979"/>
              </a:solidFill>
            </a:ln>
          </p:spPr>
          <p:txBody>
            <a:bodyPr wrap="square" lIns="0" tIns="0" rIns="0" bIns="0" rtlCol="0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s-ES_tradnl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7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4536" y="2735579"/>
              <a:ext cx="143256" cy="143256"/>
            </a:xfrm>
            <a:prstGeom prst="rect">
              <a:avLst/>
            </a:prstGeom>
          </p:spPr>
        </p:pic>
        <p:pic>
          <p:nvPicPr>
            <p:cNvPr id="8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9636" y="3127867"/>
              <a:ext cx="143256" cy="143257"/>
            </a:xfrm>
            <a:prstGeom prst="rect">
              <a:avLst/>
            </a:prstGeom>
          </p:spPr>
        </p:pic>
        <p:pic>
          <p:nvPicPr>
            <p:cNvPr id="9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673" y="4164274"/>
              <a:ext cx="143256" cy="144780"/>
            </a:xfrm>
            <a:prstGeom prst="rect">
              <a:avLst/>
            </a:prstGeom>
          </p:spPr>
        </p:pic>
        <p:pic>
          <p:nvPicPr>
            <p:cNvPr id="10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8040" y="3637787"/>
              <a:ext cx="143255" cy="144780"/>
            </a:xfrm>
            <a:prstGeom prst="rect">
              <a:avLst/>
            </a:prstGeom>
          </p:spPr>
        </p:pic>
        <p:pic>
          <p:nvPicPr>
            <p:cNvPr id="12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2574" y="4616784"/>
              <a:ext cx="143256" cy="143257"/>
            </a:xfrm>
            <a:prstGeom prst="rect">
              <a:avLst/>
            </a:prstGeom>
          </p:spPr>
        </p:pic>
        <p:sp>
          <p:nvSpPr>
            <p:cNvPr id="13" name="object 16"/>
            <p:cNvSpPr/>
            <p:nvPr/>
          </p:nvSpPr>
          <p:spPr>
            <a:xfrm>
              <a:off x="5991129" y="3374135"/>
              <a:ext cx="539115" cy="739140"/>
            </a:xfrm>
            <a:custGeom>
              <a:avLst/>
              <a:gdLst/>
              <a:ahLst/>
              <a:cxnLst/>
              <a:rect l="l" t="t" r="r" b="b"/>
              <a:pathLst>
                <a:path w="539115" h="739139">
                  <a:moveTo>
                    <a:pt x="43275" y="105155"/>
                  </a:moveTo>
                  <a:lnTo>
                    <a:pt x="24149" y="107537"/>
                  </a:lnTo>
                  <a:lnTo>
                    <a:pt x="10001" y="114680"/>
                  </a:lnTo>
                  <a:lnTo>
                    <a:pt x="2500" y="128196"/>
                  </a:lnTo>
                  <a:lnTo>
                    <a:pt x="0" y="146510"/>
                  </a:lnTo>
                  <a:lnTo>
                    <a:pt x="2500" y="164847"/>
                  </a:lnTo>
                  <a:lnTo>
                    <a:pt x="10001" y="178435"/>
                  </a:lnTo>
                  <a:lnTo>
                    <a:pt x="143097" y="305815"/>
                  </a:lnTo>
                  <a:lnTo>
                    <a:pt x="143097" y="688213"/>
                  </a:lnTo>
                  <a:lnTo>
                    <a:pt x="147661" y="706885"/>
                  </a:lnTo>
                  <a:lnTo>
                    <a:pt x="159702" y="723201"/>
                  </a:lnTo>
                  <a:lnTo>
                    <a:pt x="176744" y="734754"/>
                  </a:lnTo>
                  <a:lnTo>
                    <a:pt x="196310" y="739139"/>
                  </a:lnTo>
                  <a:lnTo>
                    <a:pt x="221448" y="734754"/>
                  </a:lnTo>
                  <a:lnTo>
                    <a:pt x="237870" y="723201"/>
                  </a:lnTo>
                  <a:lnTo>
                    <a:pt x="246816" y="706885"/>
                  </a:lnTo>
                  <a:lnTo>
                    <a:pt x="249523" y="688213"/>
                  </a:lnTo>
                  <a:lnTo>
                    <a:pt x="249523" y="509777"/>
                  </a:lnTo>
                  <a:lnTo>
                    <a:pt x="395827" y="509777"/>
                  </a:lnTo>
                  <a:lnTo>
                    <a:pt x="395827" y="305815"/>
                  </a:lnTo>
                  <a:lnTo>
                    <a:pt x="488981" y="216662"/>
                  </a:lnTo>
                  <a:lnTo>
                    <a:pt x="182975" y="216662"/>
                  </a:lnTo>
                  <a:lnTo>
                    <a:pt x="76549" y="114680"/>
                  </a:lnTo>
                  <a:lnTo>
                    <a:pt x="62400" y="107537"/>
                  </a:lnTo>
                  <a:lnTo>
                    <a:pt x="43275" y="105155"/>
                  </a:lnTo>
                  <a:close/>
                </a:path>
                <a:path w="539115" h="739139">
                  <a:moveTo>
                    <a:pt x="395827" y="509777"/>
                  </a:moveTo>
                  <a:lnTo>
                    <a:pt x="289401" y="509777"/>
                  </a:lnTo>
                  <a:lnTo>
                    <a:pt x="289401" y="688213"/>
                  </a:lnTo>
                  <a:lnTo>
                    <a:pt x="293983" y="706885"/>
                  </a:lnTo>
                  <a:lnTo>
                    <a:pt x="306054" y="723201"/>
                  </a:lnTo>
                  <a:lnTo>
                    <a:pt x="323101" y="734754"/>
                  </a:lnTo>
                  <a:lnTo>
                    <a:pt x="342614" y="739139"/>
                  </a:lnTo>
                  <a:lnTo>
                    <a:pt x="362180" y="734754"/>
                  </a:lnTo>
                  <a:lnTo>
                    <a:pt x="379222" y="723201"/>
                  </a:lnTo>
                  <a:lnTo>
                    <a:pt x="391263" y="706885"/>
                  </a:lnTo>
                  <a:lnTo>
                    <a:pt x="395827" y="688213"/>
                  </a:lnTo>
                  <a:lnTo>
                    <a:pt x="395827" y="509777"/>
                  </a:lnTo>
                  <a:close/>
                </a:path>
                <a:path w="539115" h="739139">
                  <a:moveTo>
                    <a:pt x="500649" y="105155"/>
                  </a:moveTo>
                  <a:lnTo>
                    <a:pt x="482149" y="107537"/>
                  </a:lnTo>
                  <a:lnTo>
                    <a:pt x="462375" y="114680"/>
                  </a:lnTo>
                  <a:lnTo>
                    <a:pt x="355949" y="216662"/>
                  </a:lnTo>
                  <a:lnTo>
                    <a:pt x="488981" y="216662"/>
                  </a:lnTo>
                  <a:lnTo>
                    <a:pt x="528923" y="178435"/>
                  </a:lnTo>
                  <a:lnTo>
                    <a:pt x="536424" y="164847"/>
                  </a:lnTo>
                  <a:lnTo>
                    <a:pt x="538924" y="146510"/>
                  </a:lnTo>
                  <a:lnTo>
                    <a:pt x="536424" y="128196"/>
                  </a:lnTo>
                  <a:lnTo>
                    <a:pt x="528923" y="114680"/>
                  </a:lnTo>
                  <a:lnTo>
                    <a:pt x="516649" y="107537"/>
                  </a:lnTo>
                  <a:lnTo>
                    <a:pt x="500649" y="105155"/>
                  </a:lnTo>
                  <a:close/>
                </a:path>
                <a:path w="539115" h="739139">
                  <a:moveTo>
                    <a:pt x="276066" y="0"/>
                  </a:moveTo>
                  <a:lnTo>
                    <a:pt x="231362" y="8755"/>
                  </a:lnTo>
                  <a:lnTo>
                    <a:pt x="197897" y="31845"/>
                  </a:lnTo>
                  <a:lnTo>
                    <a:pt x="176911" y="64508"/>
                  </a:lnTo>
                  <a:lnTo>
                    <a:pt x="169640" y="101980"/>
                  </a:lnTo>
                  <a:lnTo>
                    <a:pt x="176911" y="139400"/>
                  </a:lnTo>
                  <a:lnTo>
                    <a:pt x="197897" y="172069"/>
                  </a:lnTo>
                  <a:lnTo>
                    <a:pt x="231362" y="195189"/>
                  </a:lnTo>
                  <a:lnTo>
                    <a:pt x="276066" y="203962"/>
                  </a:lnTo>
                  <a:lnTo>
                    <a:pt x="315217" y="195189"/>
                  </a:lnTo>
                  <a:lnTo>
                    <a:pt x="349345" y="172069"/>
                  </a:lnTo>
                  <a:lnTo>
                    <a:pt x="373471" y="139400"/>
                  </a:lnTo>
                  <a:lnTo>
                    <a:pt x="382619" y="101980"/>
                  </a:lnTo>
                  <a:lnTo>
                    <a:pt x="373471" y="64508"/>
                  </a:lnTo>
                  <a:lnTo>
                    <a:pt x="349345" y="31845"/>
                  </a:lnTo>
                  <a:lnTo>
                    <a:pt x="315217" y="8755"/>
                  </a:lnTo>
                  <a:lnTo>
                    <a:pt x="276066" y="0"/>
                  </a:lnTo>
                  <a:close/>
                </a:path>
              </a:pathLst>
            </a:custGeom>
            <a:solidFill>
              <a:srgbClr val="00B0B1"/>
            </a:solidFill>
          </p:spPr>
          <p:txBody>
            <a:bodyPr wrap="square" lIns="0" tIns="0" rIns="0" bIns="0" rtlCol="0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s-ES_tradnl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object 17"/>
          <p:cNvSpPr txBox="1"/>
          <p:nvPr/>
        </p:nvSpPr>
        <p:spPr>
          <a:xfrm>
            <a:off x="1735184" y="1994850"/>
            <a:ext cx="2255285" cy="879921"/>
          </a:xfrm>
          <a:prstGeom prst="rect">
            <a:avLst/>
          </a:prstGeom>
        </p:spPr>
        <p:txBody>
          <a:bodyPr vert="horz" wrap="square" lIns="0" tIns="17780" rIns="0" bIns="0" rtlCol="0">
            <a:normAutofit fontScale="89868" lnSpcReduction="20000"/>
          </a:bodyPr>
          <a:lstStyle/>
          <a:p>
            <a:pPr marR="6773" algn="r">
              <a:spcBef>
                <a:spcPts val="140"/>
              </a:spcBef>
              <a:buClr>
                <a:srgbClr val="000000"/>
              </a:buClr>
            </a:pPr>
            <a:r>
              <a:rPr lang="es-ES_tradnl" sz="1867" b="1" kern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Hombres</a:t>
            </a:r>
            <a:r>
              <a:rPr lang="es-ES_tradnl" sz="1867" b="1" kern="0" spc="-93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 </a:t>
            </a:r>
            <a:r>
              <a:rPr lang="es-ES_tradnl" sz="1867" b="1" kern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o</a:t>
            </a:r>
            <a:r>
              <a:rPr lang="es-ES_tradnl" sz="1867" b="1" kern="0" spc="-4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 </a:t>
            </a:r>
            <a:r>
              <a:rPr lang="es-ES_tradnl" sz="1867" b="1" kern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Mujeres</a:t>
            </a:r>
          </a:p>
          <a:p>
            <a:pPr marR="7620" algn="r">
              <a:buClr>
                <a:srgbClr val="000000"/>
              </a:buClr>
            </a:pPr>
            <a:r>
              <a:rPr lang="es-ES_tradnl" sz="1867" kern="0">
                <a:solidFill>
                  <a:srgbClr val="000000"/>
                </a:solidFill>
                <a:cs typeface="Tahoma"/>
                <a:sym typeface="Arial"/>
              </a:rPr>
              <a:t>Las</a:t>
            </a:r>
            <a:r>
              <a:rPr lang="es-ES_tradnl" sz="1867" kern="0" spc="-47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>
                <a:solidFill>
                  <a:srgbClr val="000000"/>
                </a:solidFill>
                <a:cs typeface="Tahoma"/>
                <a:sym typeface="Arial"/>
              </a:rPr>
              <a:t>habilidades son</a:t>
            </a:r>
            <a:r>
              <a:rPr lang="es-ES_tradnl" sz="1867" kern="0" spc="-6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spc="-7">
                <a:solidFill>
                  <a:srgbClr val="000000"/>
                </a:solidFill>
                <a:cs typeface="Tahoma"/>
                <a:sym typeface="Arial"/>
              </a:rPr>
              <a:t>independientes</a:t>
            </a:r>
            <a:r>
              <a:rPr lang="es-ES_tradnl" sz="1867" kern="0" spc="-47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>
                <a:solidFill>
                  <a:srgbClr val="000000"/>
                </a:solidFill>
                <a:cs typeface="Tahoma"/>
                <a:sym typeface="Arial"/>
              </a:rPr>
              <a:t>del</a:t>
            </a:r>
            <a:r>
              <a:rPr lang="es-ES_tradnl" sz="1867" kern="0" spc="-73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spc="-4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>
                <a:solidFill>
                  <a:srgbClr val="000000"/>
                </a:solidFill>
                <a:cs typeface="Tahoma"/>
                <a:sym typeface="Arial"/>
              </a:rPr>
              <a:t>género</a:t>
            </a:r>
          </a:p>
        </p:txBody>
      </p:sp>
      <p:sp>
        <p:nvSpPr>
          <p:cNvPr id="16" name="object 19"/>
          <p:cNvSpPr txBox="1"/>
          <p:nvPr/>
        </p:nvSpPr>
        <p:spPr>
          <a:xfrm>
            <a:off x="6229653" y="1512297"/>
            <a:ext cx="5489097" cy="305276"/>
          </a:xfrm>
          <a:prstGeom prst="rect">
            <a:avLst/>
          </a:prstGeom>
        </p:spPr>
        <p:txBody>
          <a:bodyPr vert="horz" wrap="square" lIns="0" tIns="17780" rIns="0" bIns="0" rtlCol="0">
            <a:normAutofit fontScale="95000"/>
          </a:bodyPr>
          <a:lstStyle/>
          <a:p>
            <a:pPr marL="16933">
              <a:spcBef>
                <a:spcPts val="140"/>
              </a:spcBef>
              <a:buClr>
                <a:srgbClr val="000000"/>
              </a:buClr>
            </a:pPr>
            <a:r>
              <a:rPr lang="es-ES_tradnl" sz="1867" b="1" kern="0" spc="-7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Jóvenes de 18 a 30 años</a:t>
            </a:r>
            <a:endParaRPr lang="es-ES_tradnl" sz="1867" kern="0">
              <a:solidFill>
                <a:srgbClr val="162F33">
                  <a:lumMod val="50000"/>
                  <a:lumOff val="50000"/>
                </a:srgbClr>
              </a:solidFill>
              <a:cs typeface="Tahoma"/>
              <a:sym typeface="Arial"/>
            </a:endParaRPr>
          </a:p>
        </p:txBody>
      </p:sp>
      <p:sp>
        <p:nvSpPr>
          <p:cNvPr id="18" name="object 21"/>
          <p:cNvSpPr txBox="1"/>
          <p:nvPr/>
        </p:nvSpPr>
        <p:spPr>
          <a:xfrm>
            <a:off x="1100907" y="3671617"/>
            <a:ext cx="2986599" cy="1167243"/>
          </a:xfrm>
          <a:prstGeom prst="rect">
            <a:avLst/>
          </a:prstGeom>
        </p:spPr>
        <p:txBody>
          <a:bodyPr vert="horz" wrap="square" lIns="0" tIns="17780" rIns="0" bIns="0" rtlCol="0">
            <a:normAutofit fontScale="97222"/>
          </a:bodyPr>
          <a:lstStyle/>
          <a:p>
            <a:pPr marR="7620" algn="r">
              <a:spcBef>
                <a:spcPts val="140"/>
              </a:spcBef>
              <a:buClr>
                <a:srgbClr val="000000"/>
              </a:buClr>
            </a:pPr>
            <a:r>
              <a:rPr lang="es-ES_tradnl" sz="1867" b="1" kern="0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Hablar</a:t>
            </a:r>
            <a:r>
              <a:rPr lang="es-ES_tradnl" sz="1867" b="1" kern="0" spc="-73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 </a:t>
            </a:r>
            <a:r>
              <a:rPr lang="es-ES_tradnl" sz="1867" b="1" kern="0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y</a:t>
            </a:r>
            <a:r>
              <a:rPr lang="es-ES_tradnl" sz="1867" b="1" kern="0" spc="-13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 </a:t>
            </a:r>
            <a:r>
              <a:rPr lang="es-ES_tradnl" sz="1867" b="1" kern="0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leer</a:t>
            </a:r>
            <a:r>
              <a:rPr lang="es-ES_tradnl" sz="1867" b="1" kern="0" spc="-40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 </a:t>
            </a:r>
            <a:r>
              <a:rPr lang="es-ES_tradnl" sz="1867" b="1" kern="0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el francés</a:t>
            </a:r>
            <a:endParaRPr lang="es-ES_tradnl" sz="1867" kern="0" dirty="0">
              <a:solidFill>
                <a:srgbClr val="162F33">
                  <a:lumMod val="50000"/>
                  <a:lumOff val="50000"/>
                </a:srgbClr>
              </a:solidFill>
              <a:cs typeface="Tahoma"/>
              <a:sym typeface="Arial"/>
            </a:endParaRPr>
          </a:p>
          <a:p>
            <a:pPr marR="6773" algn="r">
              <a:buClr>
                <a:srgbClr val="000000"/>
              </a:buClr>
            </a:pP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Los candidatos</a:t>
            </a:r>
            <a:r>
              <a:rPr lang="es-ES_tradnl" sz="1867" kern="0" spc="-20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deberán</a:t>
            </a:r>
            <a:r>
              <a:rPr lang="es-ES_tradnl" sz="1867" kern="0" spc="-53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poder</a:t>
            </a:r>
            <a:r>
              <a:rPr lang="es-ES_tradnl" sz="1867" kern="0" spc="-60" dirty="0">
                <a:solidFill>
                  <a:srgbClr val="000000"/>
                </a:solidFill>
                <a:cs typeface="Tahoma"/>
                <a:sym typeface="Arial"/>
              </a:rPr>
              <a:t> a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leer</a:t>
            </a:r>
            <a:r>
              <a:rPr lang="es-ES_tradnl" sz="1867" kern="0" spc="-27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las</a:t>
            </a:r>
            <a:r>
              <a:rPr lang="es-ES_tradnl" sz="1867" kern="0" spc="-27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instrucciones</a:t>
            </a:r>
            <a:r>
              <a:rPr lang="es-ES_tradnl" sz="1867" kern="0" spc="-27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</a:p>
          <a:p>
            <a:pPr marR="6773" algn="r">
              <a:buClr>
                <a:srgbClr val="000000"/>
              </a:buClr>
            </a:pP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y responder a las preguntas</a:t>
            </a:r>
          </a:p>
        </p:txBody>
      </p:sp>
      <p:sp>
        <p:nvSpPr>
          <p:cNvPr id="19" name="object 22"/>
          <p:cNvSpPr txBox="1"/>
          <p:nvPr/>
        </p:nvSpPr>
        <p:spPr>
          <a:xfrm>
            <a:off x="7160422" y="2975914"/>
            <a:ext cx="3832831" cy="14545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  <a:buClr>
                <a:srgbClr val="000000"/>
              </a:buClr>
            </a:pPr>
            <a:r>
              <a:rPr lang="es-ES_tradnl" sz="1867" b="1" kern="0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En</a:t>
            </a:r>
            <a:r>
              <a:rPr lang="es-ES_tradnl" sz="1867" b="1" kern="0" spc="-27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 </a:t>
            </a:r>
            <a:r>
              <a:rPr lang="es-ES_tradnl" sz="1867" b="1" kern="0" spc="-7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búsqueda</a:t>
            </a:r>
            <a:r>
              <a:rPr lang="es-ES_tradnl" sz="1867" b="1" kern="0" spc="-20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 </a:t>
            </a:r>
            <a:r>
              <a:rPr lang="es-ES_tradnl" sz="1867" b="1" kern="0" dirty="0">
                <a:solidFill>
                  <a:srgbClr val="162F33">
                    <a:lumMod val="50000"/>
                    <a:lumOff val="50000"/>
                  </a:srgbClr>
                </a:solidFill>
                <a:cs typeface="Tahoma"/>
                <a:sym typeface="Arial"/>
              </a:rPr>
              <a:t>activa</a:t>
            </a:r>
            <a:endParaRPr lang="es-ES_tradnl" sz="1867" kern="0" dirty="0">
              <a:solidFill>
                <a:srgbClr val="162F33">
                  <a:lumMod val="50000"/>
                  <a:lumOff val="50000"/>
                </a:srgbClr>
              </a:solidFill>
              <a:cs typeface="Tahoma"/>
              <a:sym typeface="Arial"/>
            </a:endParaRPr>
          </a:p>
          <a:p>
            <a:pPr marL="16933" marR="6773">
              <a:buClr>
                <a:srgbClr val="000000"/>
              </a:buClr>
            </a:pP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Las personas deben</a:t>
            </a:r>
            <a:r>
              <a:rPr lang="es-ES_tradnl" sz="1867" kern="0" spc="-27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estar</a:t>
            </a:r>
            <a:r>
              <a:rPr lang="es-ES_tradnl" sz="1867" kern="0" spc="-33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en</a:t>
            </a:r>
            <a:r>
              <a:rPr lang="es-ES_tradnl" sz="1867" kern="0" spc="-40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una</a:t>
            </a:r>
            <a:r>
              <a:rPr lang="es-ES_tradnl" sz="1867" kern="0" spc="-7" dirty="0">
                <a:solidFill>
                  <a:srgbClr val="000000"/>
                </a:solidFill>
                <a:cs typeface="Tahoma"/>
                <a:sym typeface="Arial"/>
              </a:rPr>
              <a:t> dinámica</a:t>
            </a:r>
            <a:r>
              <a:rPr lang="es-ES_tradnl" sz="1867" kern="0" spc="-53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de</a:t>
            </a:r>
            <a:r>
              <a:rPr lang="es-ES_tradnl" sz="1867" kern="0" spc="-33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búsqueda</a:t>
            </a:r>
            <a:r>
              <a:rPr lang="es-ES_tradnl" sz="1867" kern="0" spc="-420" dirty="0">
                <a:solidFill>
                  <a:srgbClr val="000000"/>
                </a:solidFill>
                <a:cs typeface="Tahoma"/>
                <a:sym typeface="Arial"/>
              </a:rPr>
              <a:t>   </a:t>
            </a:r>
          </a:p>
          <a:p>
            <a:pPr marL="16933" marR="6773">
              <a:buClr>
                <a:srgbClr val="000000"/>
              </a:buClr>
            </a:pP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y</a:t>
            </a:r>
            <a:r>
              <a:rPr lang="es-ES_tradnl" sz="1867" kern="0" spc="-60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aceptar</a:t>
            </a:r>
            <a:r>
              <a:rPr lang="es-ES_tradnl" sz="1867" kern="0" spc="-33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spc="-7" dirty="0">
                <a:solidFill>
                  <a:srgbClr val="000000"/>
                </a:solidFill>
                <a:cs typeface="Tahoma"/>
                <a:sym typeface="Arial"/>
              </a:rPr>
              <a:t>probar</a:t>
            </a:r>
            <a:r>
              <a:rPr lang="es-ES_tradnl" sz="1867" kern="0" spc="-20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un</a:t>
            </a:r>
            <a:r>
              <a:rPr lang="es-ES_tradnl" sz="1867" kern="0" spc="-13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a nueva</a:t>
            </a:r>
            <a:r>
              <a:rPr lang="es-ES_tradnl" sz="1867" kern="0" spc="-27" dirty="0">
                <a:solidFill>
                  <a:srgbClr val="000000"/>
                </a:solidFill>
                <a:cs typeface="Tahoma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Tahoma"/>
                <a:sym typeface="Arial"/>
              </a:rPr>
              <a:t>herramienta.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64619" y="4670006"/>
            <a:ext cx="3414157" cy="1241622"/>
          </a:xfrm>
          <a:prstGeom prst="rect">
            <a:avLst/>
          </a:prstGeom>
        </p:spPr>
        <p:txBody>
          <a:bodyPr wrap="square">
            <a:normAutofit fontScale="91935"/>
          </a:bodyPr>
          <a:lstStyle/>
          <a:p>
            <a:pPr marR="8466" algn="r">
              <a:spcBef>
                <a:spcPts val="140"/>
              </a:spcBef>
              <a:buClr>
                <a:srgbClr val="000000"/>
              </a:buClr>
            </a:pPr>
            <a:r>
              <a:rPr lang="es-ES_tradnl" sz="1867" b="1" kern="0" spc="-7" dirty="0">
                <a:solidFill>
                  <a:srgbClr val="00B0B1"/>
                </a:solidFill>
                <a:cs typeface="Arial" panose="020B0604020202020204" pitchFamily="34" charset="0"/>
                <a:sym typeface="Arial"/>
              </a:rPr>
              <a:t>Todos los</a:t>
            </a:r>
            <a:r>
              <a:rPr lang="es-ES_tradnl" sz="1867" b="1" kern="0" spc="-33" dirty="0">
                <a:solidFill>
                  <a:srgbClr val="00B0B1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s-ES_tradnl" sz="1867" b="1" kern="0" dirty="0">
                <a:solidFill>
                  <a:srgbClr val="00B0B1"/>
                </a:solidFill>
                <a:cs typeface="Arial" panose="020B0604020202020204" pitchFamily="34" charset="0"/>
                <a:sym typeface="Arial"/>
              </a:rPr>
              <a:t>niveles</a:t>
            </a:r>
            <a:r>
              <a:rPr lang="es-ES_tradnl" sz="1867" b="1" kern="0" spc="-33" dirty="0">
                <a:solidFill>
                  <a:srgbClr val="00B0B1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s-ES_tradnl" sz="1867" b="1" kern="0" dirty="0">
                <a:solidFill>
                  <a:srgbClr val="00B0B1"/>
                </a:solidFill>
                <a:cs typeface="Arial" panose="020B0604020202020204" pitchFamily="34" charset="0"/>
                <a:sym typeface="Arial"/>
              </a:rPr>
              <a:t>de </a:t>
            </a:r>
            <a:r>
              <a:rPr lang="es-ES_tradnl" sz="1867" b="1" kern="0" spc="-7" dirty="0">
                <a:solidFill>
                  <a:srgbClr val="00B0B1"/>
                </a:solidFill>
                <a:cs typeface="Arial" panose="020B0604020202020204" pitchFamily="34" charset="0"/>
                <a:sym typeface="Arial"/>
              </a:rPr>
              <a:t>cualificación</a:t>
            </a:r>
            <a:endParaRPr lang="es-ES_tradnl" sz="1867" b="1" kern="0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R="6773" algn="r">
              <a:buClr>
                <a:srgbClr val="000000"/>
              </a:buClr>
            </a:pPr>
            <a:r>
              <a:rPr lang="es-ES_tradnl" sz="1867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Las</a:t>
            </a:r>
            <a:r>
              <a:rPr lang="es-ES_tradnl" sz="1867" kern="0" spc="-33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habilidades</a:t>
            </a:r>
            <a:r>
              <a:rPr lang="es-ES_tradnl" sz="1867" kern="0" spc="-47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s-ES_tradnl" sz="1867" kern="0" spc="-7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son</a:t>
            </a:r>
            <a:r>
              <a:rPr lang="es-ES_tradnl" sz="1867" kern="0" spc="-27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independientes</a:t>
            </a:r>
            <a:r>
              <a:rPr lang="es-ES_tradnl" sz="1867" kern="0" spc="-6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del</a:t>
            </a:r>
            <a:r>
              <a:rPr lang="es-ES_tradnl" sz="1867" kern="0" spc="-27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s-ES_tradnl" sz="1867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nivel</a:t>
            </a:r>
            <a:r>
              <a:rPr lang="es-ES_tradnl" sz="1867" kern="0" spc="-2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de estudio</a:t>
            </a:r>
            <a:r>
              <a:rPr lang="es-ES_tradnl" sz="1867" kern="0" spc="-4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</a:t>
            </a:r>
          </a:p>
          <a:p>
            <a:pPr marR="6773" algn="r">
              <a:buClr>
                <a:srgbClr val="000000"/>
              </a:buClr>
            </a:pPr>
            <a:r>
              <a:rPr lang="es-ES_tradnl" sz="1867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y</a:t>
            </a:r>
            <a:r>
              <a:rPr lang="es-ES_tradnl" sz="1867" kern="0" spc="-13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s-ES_tradnl" sz="1867" kern="0" spc="-7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existen</a:t>
            </a:r>
            <a:r>
              <a:rPr lang="es-ES_tradnl" sz="1867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en</a:t>
            </a:r>
            <a:r>
              <a:rPr lang="es-ES_tradnl" sz="1867" kern="0" spc="-27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todo el</a:t>
            </a:r>
            <a:r>
              <a:rPr lang="es-ES_tradnl" sz="1867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mundo</a:t>
            </a:r>
          </a:p>
        </p:txBody>
      </p:sp>
      <p:sp>
        <p:nvSpPr>
          <p:cNvPr id="22" name="Google Shape;1133;g74a60f436e_0_749"/>
          <p:cNvSpPr txBox="1"/>
          <p:nvPr/>
        </p:nvSpPr>
        <p:spPr>
          <a:xfrm>
            <a:off x="581713" y="436188"/>
            <a:ext cx="10843601" cy="748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 fontScale="99807"/>
          </a:bodyPr>
          <a:lstStyle/>
          <a:p>
            <a:pPr defTabSz="914377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4400" i="1" kern="0" dirty="0">
                <a:solidFill>
                  <a:srgbClr val="0070C0"/>
                </a:solidFill>
                <a:latin typeface="Pole Emploi PRO" panose="02000503040000020004" pitchFamily="2" charset="77"/>
                <a:ea typeface="+mj-ea"/>
                <a:cs typeface="+mj-cs"/>
                <a:sym typeface="Arial"/>
              </a:rPr>
              <a:t>Objetivo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370" y="6148814"/>
            <a:ext cx="718380" cy="53878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0621" y="6182787"/>
            <a:ext cx="579243" cy="522676"/>
          </a:xfrm>
          <a:prstGeom prst="rect">
            <a:avLst/>
          </a:prstGeom>
        </p:spPr>
      </p:pic>
      <p:sp>
        <p:nvSpPr>
          <p:cNvPr id="27" name="Espace réservé du numéro de diapositive 4"/>
          <p:cNvSpPr txBox="1">
            <a:spLocks/>
          </p:cNvSpPr>
          <p:nvPr/>
        </p:nvSpPr>
        <p:spPr>
          <a:xfrm>
            <a:off x="581713" y="6389408"/>
            <a:ext cx="550683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_tradnl" sz="900" kern="0" dirty="0">
                <a:solidFill>
                  <a:srgbClr val="2B2E30"/>
                </a:solidFill>
              </a:rPr>
              <a:t>4</a:t>
            </a:r>
            <a:endParaRPr lang="es-ES_tradnl" sz="900" kern="0" dirty="0">
              <a:solidFill>
                <a:srgbClr val="2B2E30"/>
              </a:solidFill>
            </a:endParaRPr>
          </a:p>
        </p:txBody>
      </p:sp>
      <p:sp>
        <p:nvSpPr>
          <p:cNvPr id="21" name="Espace réservé du pied de page 3"/>
          <p:cNvSpPr txBox="1">
            <a:spLocks/>
          </p:cNvSpPr>
          <p:nvPr/>
        </p:nvSpPr>
        <p:spPr>
          <a:xfrm>
            <a:off x="1094687" y="6389408"/>
            <a:ext cx="4114800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375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0" i="0" u="none" strike="noStrike" cap="all" baseline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900" kern="0">
                <a:solidFill>
                  <a:srgbClr val="2B2E30"/>
                </a:solidFill>
              </a:rPr>
              <a:t>Evaluación de conocimientos prácticos en línea/</a:t>
            </a:r>
            <a:r>
              <a:rPr lang="es-ES_tradnl" sz="900" b="1" kern="0">
                <a:solidFill>
                  <a:srgbClr val="162F33"/>
                </a:solidFill>
              </a:rPr>
              <a:t> Soft Skills Research</a:t>
            </a:r>
            <a:endParaRPr lang="es-ES_tradnl" sz="900" kern="0">
              <a:solidFill>
                <a:srgbClr val="162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0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3;g74a60f436e_0_749"/>
          <p:cNvSpPr txBox="1">
            <a:spLocks noGrp="1"/>
          </p:cNvSpPr>
          <p:nvPr>
            <p:ph type="title"/>
          </p:nvPr>
        </p:nvSpPr>
        <p:spPr>
          <a:xfrm>
            <a:off x="677340" y="529877"/>
            <a:ext cx="10843601" cy="30760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85000"/>
              </a:lnSpc>
              <a:buClr>
                <a:srgbClr val="000000"/>
              </a:buClr>
              <a:buFont typeface="Arial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4400" b="0" i="1" kern="0" spc="0" dirty="0">
                <a:solidFill>
                  <a:srgbClr val="0070C0"/>
                </a:solidFill>
                <a:latin typeface="Pole Emploi PRO" panose="02000503040000020004" pitchFamily="2" charset="77"/>
                <a:ea typeface="+mj-ea"/>
                <a:cs typeface="+mj-cs"/>
                <a:sym typeface="Arial"/>
              </a:rPr>
              <a:t>Desafíos</a:t>
            </a:r>
          </a:p>
        </p:txBody>
      </p:sp>
      <p:sp>
        <p:nvSpPr>
          <p:cNvPr id="3" name="Google Shape;1134;g74a60f436e_0_749"/>
          <p:cNvSpPr/>
          <p:nvPr/>
        </p:nvSpPr>
        <p:spPr>
          <a:xfrm>
            <a:off x="224271" y="6271358"/>
            <a:ext cx="11768400" cy="4607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_tradnl" sz="2400" kern="0" dirty="0">
              <a:solidFill>
                <a:srgbClr val="000000"/>
              </a:solidFill>
              <a:latin typeface="Encode Sans Condensed" pitchFamily="2"/>
              <a:cs typeface="Arial"/>
              <a:sym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031" y="6148814"/>
            <a:ext cx="718380" cy="53878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283" y="6182787"/>
            <a:ext cx="579243" cy="52267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640" y="6182786"/>
            <a:ext cx="579243" cy="522676"/>
          </a:xfrm>
          <a:prstGeom prst="rect">
            <a:avLst/>
          </a:prstGeom>
        </p:spPr>
      </p:pic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581713" y="6389408"/>
            <a:ext cx="550683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_tradnl" sz="900" kern="0" dirty="0">
                <a:solidFill>
                  <a:srgbClr val="2B2E30"/>
                </a:solidFill>
              </a:rPr>
              <a:t>5</a:t>
            </a:r>
            <a:endParaRPr lang="es-ES_tradnl" sz="900" kern="0" dirty="0">
              <a:solidFill>
                <a:srgbClr val="2B2E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9158" y="1487374"/>
            <a:ext cx="68817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2400" kern="0" dirty="0">
                <a:solidFill>
                  <a:prstClr val="black">
                    <a:lumMod val="95000"/>
                    <a:lumOff val="5000"/>
                  </a:prstClr>
                </a:solidFill>
                <a:cs typeface="Arial"/>
                <a:sym typeface="Arial"/>
              </a:rPr>
              <a:t>Dotarse de una solución </a:t>
            </a:r>
            <a:r>
              <a:rPr lang="es-ES_tradnl" sz="2400" kern="0" dirty="0" err="1">
                <a:solidFill>
                  <a:prstClr val="black">
                    <a:lumMod val="95000"/>
                    <a:lumOff val="5000"/>
                  </a:prstClr>
                </a:solidFill>
                <a:cs typeface="Arial"/>
                <a:sym typeface="Arial"/>
              </a:rPr>
              <a:t>gamificada</a:t>
            </a:r>
            <a:r>
              <a:rPr lang="es-ES_tradnl" sz="2400" kern="0" dirty="0">
                <a:solidFill>
                  <a:prstClr val="black">
                    <a:lumMod val="95000"/>
                    <a:lumOff val="5000"/>
                  </a:prstClr>
                </a:solidFill>
                <a:cs typeface="Arial"/>
                <a:sym typeface="Arial"/>
              </a:rPr>
              <a:t> de evaluación de las competencias profesionales de gran valor movilizables en el marco de la orientación/transición profesional o de la búsqueda de empleo del solicitante de empleo, y cuya propiedad intelectual poseerá a largo plazo </a:t>
            </a:r>
            <a:r>
              <a:rPr lang="es-ES_tradnl" sz="2400" kern="0" dirty="0" err="1">
                <a:solidFill>
                  <a:prstClr val="black">
                    <a:lumMod val="95000"/>
                    <a:lumOff val="5000"/>
                  </a:prstClr>
                </a:solidFill>
                <a:cs typeface="Arial"/>
                <a:sym typeface="Arial"/>
              </a:rPr>
              <a:t>Pôle</a:t>
            </a:r>
            <a:r>
              <a:rPr lang="es-ES_tradnl" sz="2400" kern="0" dirty="0">
                <a:solidFill>
                  <a:prstClr val="black">
                    <a:lumMod val="95000"/>
                    <a:lumOff val="5000"/>
                  </a:prstClr>
                </a:solidFill>
                <a:cs typeface="Arial"/>
                <a:sym typeface="Arial"/>
              </a:rPr>
              <a:t> Emploi.  </a:t>
            </a:r>
          </a:p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_tradnl" sz="2400" kern="0" dirty="0">
              <a:solidFill>
                <a:prstClr val="black">
                  <a:lumMod val="95000"/>
                  <a:lumOff val="5000"/>
                </a:prstClr>
              </a:solidFill>
              <a:cs typeface="Arial"/>
              <a:sym typeface="Arial"/>
            </a:endParaRPr>
          </a:p>
          <a:p>
            <a:pPr marL="380990" indent="-380990"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2400" kern="0" dirty="0">
                <a:solidFill>
                  <a:prstClr val="black">
                    <a:lumMod val="95000"/>
                    <a:lumOff val="5000"/>
                  </a:prstClr>
                </a:solidFill>
                <a:cs typeface="Arial"/>
                <a:sym typeface="Arial"/>
              </a:rPr>
              <a:t>En una segunda etapa, crear un bien común digital con otras entidades públicas o privadas sobre la detección y el desarrollo de habilidades profesionales.</a:t>
            </a: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1094687" y="6389408"/>
            <a:ext cx="4114800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375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0" i="0" u="none" strike="noStrike" cap="all" baseline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900" kern="0" dirty="0">
                <a:solidFill>
                  <a:srgbClr val="2B2E30"/>
                </a:solidFill>
              </a:rPr>
              <a:t>Evaluación de conocimientos prácticos en línea/</a:t>
            </a:r>
            <a:r>
              <a:rPr lang="es-ES_tradnl" sz="900" b="1" kern="0" dirty="0">
                <a:solidFill>
                  <a:srgbClr val="162F33"/>
                </a:solidFill>
              </a:rPr>
              <a:t> </a:t>
            </a:r>
            <a:r>
              <a:rPr lang="es-ES_tradnl" sz="900" b="1" kern="0" dirty="0" err="1">
                <a:solidFill>
                  <a:srgbClr val="162F33"/>
                </a:solidFill>
              </a:rPr>
              <a:t>Soft</a:t>
            </a:r>
            <a:r>
              <a:rPr lang="es-ES_tradnl" sz="900" b="1" kern="0" dirty="0">
                <a:solidFill>
                  <a:srgbClr val="162F33"/>
                </a:solidFill>
              </a:rPr>
              <a:t> </a:t>
            </a:r>
            <a:r>
              <a:rPr lang="es-ES_tradnl" sz="900" b="1" kern="0" dirty="0" err="1">
                <a:solidFill>
                  <a:srgbClr val="162F33"/>
                </a:solidFill>
              </a:rPr>
              <a:t>Skills</a:t>
            </a:r>
            <a:r>
              <a:rPr lang="es-ES_tradnl" sz="900" b="1" kern="0" dirty="0">
                <a:solidFill>
                  <a:srgbClr val="162F33"/>
                </a:solidFill>
              </a:rPr>
              <a:t> </a:t>
            </a:r>
            <a:r>
              <a:rPr lang="es-ES_tradnl" sz="900" b="1" kern="0" dirty="0" err="1">
                <a:solidFill>
                  <a:srgbClr val="162F33"/>
                </a:solidFill>
              </a:rPr>
              <a:t>Research</a:t>
            </a:r>
            <a:endParaRPr lang="es-ES_tradnl" sz="900" kern="0" dirty="0">
              <a:solidFill>
                <a:srgbClr val="162F33"/>
              </a:solidFill>
            </a:endParaRPr>
          </a:p>
        </p:txBody>
      </p:sp>
      <p:pic>
        <p:nvPicPr>
          <p:cNvPr id="2050" name="Image 4" descr="274941029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" b="10910"/>
          <a:stretch/>
        </p:blipFill>
        <p:spPr bwMode="auto">
          <a:xfrm>
            <a:off x="581713" y="1756474"/>
            <a:ext cx="3048000" cy="303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4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33;g74a60f436e_0_749"/>
          <p:cNvSpPr txBox="1"/>
          <p:nvPr/>
        </p:nvSpPr>
        <p:spPr>
          <a:xfrm>
            <a:off x="596360" y="522885"/>
            <a:ext cx="10843601" cy="307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914377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4400" i="1" kern="0" dirty="0">
                <a:solidFill>
                  <a:srgbClr val="0070C0"/>
                </a:solidFill>
                <a:latin typeface="Pole Emploi PRO" panose="02000503040000020004" pitchFamily="2" charset="77"/>
                <a:ea typeface="+mj-ea"/>
                <a:cs typeface="+mj-cs"/>
                <a:sym typeface="Arial"/>
              </a:rPr>
              <a:t>Soluciones probadas </a:t>
            </a:r>
            <a:r>
              <a:rPr lang="es-ES_tradnl" sz="4800" spc="-120" dirty="0">
                <a:solidFill>
                  <a:srgbClr val="50B4C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					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130" y="6148814"/>
            <a:ext cx="718380" cy="5387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381" y="6182787"/>
            <a:ext cx="579243" cy="522676"/>
          </a:xfrm>
          <a:prstGeom prst="rect">
            <a:avLst/>
          </a:prstGeom>
        </p:spPr>
      </p:pic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581713" y="6389408"/>
            <a:ext cx="550683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_tradnl" sz="900" kern="0" dirty="0">
                <a:solidFill>
                  <a:srgbClr val="2B2E30"/>
                </a:solidFill>
              </a:rPr>
              <a:t>6</a:t>
            </a:r>
            <a:endParaRPr lang="es-ES_tradnl" sz="900" kern="0" dirty="0">
              <a:solidFill>
                <a:srgbClr val="2B2E3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9965" y="1272321"/>
            <a:ext cx="242973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Servicios probados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32710" y="1272320"/>
            <a:ext cx="228893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1867" b="1" spc="-120" dirty="0">
                <a:solidFill>
                  <a:srgbClr val="50B4C8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Objetivos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944462" y="1272320"/>
            <a:ext cx="34550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Enseñanzas claves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5" y="1799751"/>
            <a:ext cx="581036" cy="6384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 71"/>
          <p:cNvPicPr>
            <a:picLocks noChangeAspect="1"/>
          </p:cNvPicPr>
          <p:nvPr/>
        </p:nvPicPr>
        <p:blipFill>
          <a:blip r:embed="rId6"/>
          <a:srcRect l="14757" t="-423" r="9346" b="7089"/>
          <a:stretch>
            <a:fillRect/>
          </a:stretch>
        </p:blipFill>
        <p:spPr>
          <a:xfrm>
            <a:off x="163616" y="3213503"/>
            <a:ext cx="703429" cy="8317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Espace réservé du texte 3"/>
          <p:cNvSpPr txBox="1">
            <a:spLocks/>
          </p:cNvSpPr>
          <p:nvPr/>
        </p:nvSpPr>
        <p:spPr>
          <a:xfrm>
            <a:off x="914658" y="1799751"/>
            <a:ext cx="1792381" cy="1149238"/>
          </a:xfrm>
          <a:prstGeom prst="rect">
            <a:avLst/>
          </a:prstGeom>
        </p:spPr>
        <p:txBody>
          <a:bodyPr vert="horz" wrap="square" lIns="121895" tIns="121895" rIns="121895" bIns="121895" rtlCol="0">
            <a:spAutoFit/>
          </a:bodyPr>
          <a:lstStyle>
            <a:lvl1pPr marL="68580" indent="-6858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0604" indent="-257175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1480" indent="-41148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5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7220" indent="-61722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2960" indent="-82296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467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  <a:sym typeface="Arial"/>
              </a:rPr>
              <a:t>Evaluación de los conocimientos profesionales, en realidad virtual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92486" y="1799752"/>
            <a:ext cx="2865873" cy="10261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b="1" kern="0" dirty="0">
                <a:solidFill>
                  <a:srgbClr val="50B4C8">
                    <a:lumMod val="75000"/>
                  </a:srgbClr>
                </a:solidFill>
                <a:ea typeface="Arial"/>
                <a:cs typeface="Arial"/>
                <a:sym typeface="Arial"/>
              </a:rPr>
              <a:t>Identificar los perfiles correctos para conectar con las ofertas de empleo</a:t>
            </a:r>
          </a:p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_tradnl" sz="1467" kern="0" dirty="0">
              <a:solidFill>
                <a:srgbClr val="50B4C8">
                  <a:lumMod val="75000"/>
                </a:srgb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" name="Rectangle 67"/>
          <p:cNvSpPr/>
          <p:nvPr/>
        </p:nvSpPr>
        <p:spPr>
          <a:xfrm>
            <a:off x="2992486" y="3213503"/>
            <a:ext cx="2998711" cy="14777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b="1" kern="0" dirty="0">
                <a:solidFill>
                  <a:srgbClr val="50B4C8">
                    <a:lumMod val="75000"/>
                  </a:srgbClr>
                </a:solidFill>
                <a:ea typeface="Arial"/>
                <a:cs typeface="Arial"/>
                <a:sym typeface="Arial"/>
              </a:rPr>
              <a:t>Mejorar la preselección de candidatos o la promoción de perfiles en relación con las necesidades de contratación</a:t>
            </a:r>
          </a:p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_tradnl" sz="1467" b="1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_tradnl" sz="1467" b="1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Titre 1"/>
          <p:cNvSpPr txBox="1"/>
          <p:nvPr/>
        </p:nvSpPr>
        <p:spPr>
          <a:xfrm>
            <a:off x="897320" y="3213503"/>
            <a:ext cx="1917859" cy="8655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55" tIns="81284" rIns="162555" bIns="81284" anchor="t" anchorCtr="0" compatLnSpc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b="1" dirty="0">
                <a:solidFill>
                  <a:srgbClr val="2B2E30"/>
                </a:solidFill>
                <a:cs typeface="Arial"/>
                <a:sym typeface="Arial"/>
              </a:rPr>
              <a:t>Evaluación de habilidades profesionales en línea/ juegos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951352" y="1272321"/>
            <a:ext cx="26921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Saberes-ser probados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1352" y="1799751"/>
            <a:ext cx="2376403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kern="0" dirty="0">
                <a:solidFill>
                  <a:srgbClr val="000000"/>
                </a:solidFill>
                <a:cs typeface="Arial"/>
                <a:sym typeface="Arial"/>
              </a:rPr>
              <a:t>Rigor, perseverancia, adaptabilidad, trabajo en equipo.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85433" y="3213503"/>
            <a:ext cx="2128435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kern="0" dirty="0">
                <a:solidFill>
                  <a:srgbClr val="000000"/>
                </a:solidFill>
                <a:cs typeface="Arial"/>
                <a:sym typeface="Arial"/>
              </a:rPr>
              <a:t>Rigor, perseverancia, adaptabilidad, trabajo en equipo, capacidad de respuesta, gestión del estrés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06856" y="1675120"/>
            <a:ext cx="3367609" cy="144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kern="0" dirty="0">
                <a:solidFill>
                  <a:srgbClr val="000000"/>
                </a:solidFill>
                <a:cs typeface="Arial"/>
                <a:sym typeface="Arial"/>
              </a:rPr>
              <a:t>Objetividad de la evaluación + pertinencia de la solución</a:t>
            </a:r>
          </a:p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kern="0" dirty="0">
                <a:solidFill>
                  <a:srgbClr val="000000"/>
                </a:solidFill>
                <a:cs typeface="Arial"/>
                <a:sym typeface="Arial"/>
              </a:rPr>
              <a:t>Desventajas: entorno sanitario poco propicio para los contactos físicos, aumento del desempleo y alto costo de la industrialización.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04339" y="3198277"/>
            <a:ext cx="3474933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kern="0" dirty="0">
                <a:solidFill>
                  <a:srgbClr val="000000"/>
                </a:solidFill>
                <a:cs typeface="Arial"/>
                <a:sym typeface="Arial"/>
              </a:rPr>
              <a:t>Objetividad de la evaluación + interés por la herramienta aunque no haya habido medición del aporte sobre los MER y MER+ </a:t>
            </a:r>
          </a:p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kern="0" dirty="0">
                <a:solidFill>
                  <a:srgbClr val="000000"/>
                </a:solidFill>
                <a:cs typeface="Arial"/>
                <a:sym typeface="Arial"/>
              </a:rPr>
              <a:t>Contras: propiedad intelectual </a:t>
            </a:r>
          </a:p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kern="0" dirty="0">
                <a:solidFill>
                  <a:srgbClr val="000000"/>
                </a:solidFill>
                <a:cs typeface="Arial"/>
                <a:sym typeface="Arial"/>
              </a:rPr>
              <a:t>alto costo de la industrialización</a:t>
            </a:r>
          </a:p>
        </p:txBody>
      </p:sp>
      <p:sp>
        <p:nvSpPr>
          <p:cNvPr id="27" name="Titre 1"/>
          <p:cNvSpPr txBox="1"/>
          <p:nvPr/>
        </p:nvSpPr>
        <p:spPr>
          <a:xfrm>
            <a:off x="867044" y="4680963"/>
            <a:ext cx="2232616" cy="11065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555" tIns="81284" rIns="162555" bIns="81284" anchor="t" anchorCtr="0" compatLnSpc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b="1" dirty="0">
                <a:solidFill>
                  <a:srgbClr val="2B2E30"/>
                </a:solidFill>
                <a:cs typeface="Arial"/>
                <a:sym typeface="Arial"/>
              </a:rPr>
              <a:t>Evaluación de habilidades profesionales en línea/ autoestima y cuestionarios </a:t>
            </a:r>
            <a:r>
              <a:rPr lang="es-ES_tradnl" sz="1467" b="1" dirty="0" err="1">
                <a:solidFill>
                  <a:srgbClr val="2B2E30"/>
                </a:solidFill>
                <a:cs typeface="Arial"/>
                <a:sym typeface="Arial"/>
              </a:rPr>
              <a:t>gamificados</a:t>
            </a:r>
            <a:endParaRPr lang="es-ES_tradnl" sz="1467" b="1" dirty="0">
              <a:solidFill>
                <a:srgbClr val="2B2E30"/>
              </a:solidFill>
              <a:cs typeface="Arial"/>
              <a:sym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0823" y="4680963"/>
            <a:ext cx="2994611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1467" b="1" kern="0" dirty="0">
                <a:solidFill>
                  <a:srgbClr val="50B4C8">
                    <a:lumMod val="75000"/>
                  </a:srgbClr>
                </a:solidFill>
                <a:cs typeface="Arial"/>
                <a:sym typeface="Arial"/>
              </a:rPr>
              <a:t>Mejorar la promoción de perfiles en relación con las necesidades de contratación y acompañar las transiciones/reconversión profesionales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95770" y="4680963"/>
            <a:ext cx="4047133" cy="161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Clr>
                <a:srgbClr val="000000"/>
              </a:buClr>
              <a:buFont typeface="Arial"/>
              <a:buNone/>
            </a:pPr>
            <a:r>
              <a:rPr lang="es-ES_tradnl" sz="1333" kern="0" dirty="0">
                <a:solidFill>
                  <a:srgbClr val="000000"/>
                </a:solidFill>
                <a:cs typeface="Arial"/>
                <a:sym typeface="Arial"/>
              </a:rPr>
              <a:t>Fuerza de proposición, curiosidad, sentido de la comunicación, autonomía, capacidad de decisión,</a:t>
            </a:r>
          </a:p>
          <a:p>
            <a:pPr>
              <a:lnSpc>
                <a:spcPct val="107000"/>
              </a:lnSpc>
              <a:buClr>
                <a:srgbClr val="000000"/>
              </a:buClr>
              <a:buFont typeface="Arial"/>
              <a:buNone/>
            </a:pPr>
            <a:r>
              <a:rPr lang="es-ES_tradnl" sz="1333" kern="0" dirty="0">
                <a:solidFill>
                  <a:srgbClr val="000000"/>
                </a:solidFill>
                <a:cs typeface="Arial"/>
                <a:sym typeface="Arial"/>
              </a:rPr>
              <a:t>toma de distancia, reactividad, rigor, capacidad de respuesta, gestión del estrés, capacidad de adaptación, trabajo en equipo, perseverancia, sentido de la organización, capacidad de federar  </a:t>
            </a:r>
          </a:p>
          <a:p>
            <a:pPr>
              <a:lnSpc>
                <a:spcPct val="107000"/>
              </a:lnSpc>
              <a:buClr>
                <a:srgbClr val="000000"/>
              </a:buClr>
              <a:buFont typeface="Arial"/>
              <a:buNone/>
            </a:pPr>
            <a:endParaRPr lang="es-ES_tradnl" sz="1333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ZoneTexte 29"/>
          <p:cNvSpPr txBox="1"/>
          <p:nvPr/>
        </p:nvSpPr>
        <p:spPr>
          <a:xfrm rot="2346969">
            <a:off x="10334445" y="5054471"/>
            <a:ext cx="1008092" cy="66697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1867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En curso </a:t>
            </a:r>
          </a:p>
        </p:txBody>
      </p:sp>
      <p:sp>
        <p:nvSpPr>
          <p:cNvPr id="31" name="Espace réservé du pied de page 3"/>
          <p:cNvSpPr txBox="1">
            <a:spLocks/>
          </p:cNvSpPr>
          <p:nvPr/>
        </p:nvSpPr>
        <p:spPr>
          <a:xfrm>
            <a:off x="1094687" y="6389408"/>
            <a:ext cx="4114800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375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0" i="0" u="none" strike="noStrike" cap="all" baseline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900" kern="0" dirty="0">
                <a:solidFill>
                  <a:srgbClr val="2B2E30"/>
                </a:solidFill>
              </a:rPr>
              <a:t>Evaluación de conocimientos prácticos en línea/</a:t>
            </a:r>
            <a:r>
              <a:rPr lang="es-ES_tradnl" sz="900" b="1" kern="0" dirty="0">
                <a:solidFill>
                  <a:srgbClr val="162F33"/>
                </a:solidFill>
              </a:rPr>
              <a:t> </a:t>
            </a:r>
            <a:r>
              <a:rPr lang="es-ES_tradnl" sz="900" b="1" kern="0" dirty="0" err="1">
                <a:solidFill>
                  <a:srgbClr val="162F33"/>
                </a:solidFill>
              </a:rPr>
              <a:t>Soft</a:t>
            </a:r>
            <a:r>
              <a:rPr lang="es-ES_tradnl" sz="900" b="1" kern="0" dirty="0">
                <a:solidFill>
                  <a:srgbClr val="162F33"/>
                </a:solidFill>
              </a:rPr>
              <a:t> </a:t>
            </a:r>
            <a:r>
              <a:rPr lang="es-ES_tradnl" sz="900" b="1" kern="0" dirty="0" err="1">
                <a:solidFill>
                  <a:srgbClr val="162F33"/>
                </a:solidFill>
              </a:rPr>
              <a:t>Skills</a:t>
            </a:r>
            <a:r>
              <a:rPr lang="es-ES_tradnl" sz="900" b="1" kern="0" dirty="0">
                <a:solidFill>
                  <a:srgbClr val="162F33"/>
                </a:solidFill>
              </a:rPr>
              <a:t> </a:t>
            </a:r>
            <a:r>
              <a:rPr lang="es-ES_tradnl" sz="900" b="1" kern="0" dirty="0" err="1">
                <a:solidFill>
                  <a:srgbClr val="162F33"/>
                </a:solidFill>
              </a:rPr>
              <a:t>Research</a:t>
            </a:r>
            <a:endParaRPr lang="es-ES_tradnl" sz="900" kern="0" dirty="0">
              <a:solidFill>
                <a:srgbClr val="162F33"/>
              </a:solidFill>
            </a:endParaRPr>
          </a:p>
        </p:txBody>
      </p:sp>
      <p:pic>
        <p:nvPicPr>
          <p:cNvPr id="1029" name="Image 3" descr="image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3" y="4980128"/>
            <a:ext cx="528373" cy="52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14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3;g74a60f436e_0_749"/>
          <p:cNvSpPr txBox="1">
            <a:spLocks noGrp="1"/>
          </p:cNvSpPr>
          <p:nvPr>
            <p:ph type="title"/>
          </p:nvPr>
        </p:nvSpPr>
        <p:spPr>
          <a:xfrm>
            <a:off x="677340" y="529877"/>
            <a:ext cx="10843601" cy="307604"/>
          </a:xfrm>
        </p:spPr>
        <p:txBody>
          <a:bodyPr vert="horz" lIns="0" tIns="0" rIns="0" bIns="0" rtlCol="0" anchor="t">
            <a:normAutofit fontScale="90000"/>
          </a:bodyPr>
          <a:lstStyle/>
          <a:p>
            <a:pPr>
              <a:lnSpc>
                <a:spcPct val="85000"/>
              </a:lnSpc>
              <a:buClr>
                <a:srgbClr val="000000"/>
              </a:buClr>
              <a:buFont typeface="Arial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4400" b="0" i="1" kern="0" spc="0">
                <a:solidFill>
                  <a:srgbClr val="0070C0"/>
                </a:solidFill>
                <a:latin typeface="Pole Emploi PRO" panose="02000503040000020004" pitchFamily="2" charset="77"/>
                <a:ea typeface="+mj-ea"/>
                <a:cs typeface="+mj-cs"/>
                <a:sym typeface="Arial"/>
              </a:rPr>
              <a:t>Nuestro proyecto</a:t>
            </a:r>
            <a:r>
              <a:rPr lang="es-ES_tradnl" sz="4800" b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/>
            </a:r>
            <a:br>
              <a:rPr lang="es-ES_tradnl" sz="4800" b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endParaRPr lang="es-ES_tradnl" sz="4800" b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031" y="6148814"/>
            <a:ext cx="718380" cy="53878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283" y="6182787"/>
            <a:ext cx="579243" cy="52267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640" y="6182786"/>
            <a:ext cx="579243" cy="522676"/>
          </a:xfrm>
          <a:prstGeom prst="rect">
            <a:avLst/>
          </a:prstGeom>
        </p:spPr>
      </p:pic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581713" y="6389408"/>
            <a:ext cx="550683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_tradnl" sz="900" kern="0" dirty="0">
                <a:solidFill>
                  <a:srgbClr val="2B2E30"/>
                </a:solidFill>
              </a:rPr>
              <a:t>7</a:t>
            </a:r>
            <a:endParaRPr lang="es-ES_tradnl" sz="900" kern="0" dirty="0">
              <a:solidFill>
                <a:srgbClr val="2B2E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027" y="1302646"/>
            <a:ext cx="10484856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2133" kern="0" dirty="0">
                <a:solidFill>
                  <a:srgbClr val="000000"/>
                </a:solidFill>
                <a:cs typeface="Arial"/>
                <a:sym typeface="Arial"/>
              </a:rPr>
              <a:t>Colaborar con un equipo de académicos para la creación de un juego que permita la evaluación de las aptitudes profesionales de los solicitantes de empleo.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s-ES_tradnl" sz="2133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2133" b="1" kern="0" dirty="0">
                <a:solidFill>
                  <a:srgbClr val="000000"/>
                </a:solidFill>
                <a:cs typeface="Arial"/>
                <a:sym typeface="Arial"/>
              </a:rPr>
              <a:t>Objetivo de la primera fase</a:t>
            </a:r>
            <a:r>
              <a:rPr lang="es-ES_tradnl" sz="2133" kern="0" dirty="0">
                <a:solidFill>
                  <a:srgbClr val="000000"/>
                </a:solidFill>
                <a:cs typeface="Arial"/>
                <a:sym typeface="Arial"/>
              </a:rPr>
              <a:t>: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s-ES_tradnl" sz="2133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0990" indent="-38099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_tradnl" sz="2133" kern="0" dirty="0">
                <a:solidFill>
                  <a:srgbClr val="000000"/>
                </a:solidFill>
                <a:cs typeface="Arial"/>
                <a:sym typeface="Arial"/>
              </a:rPr>
              <a:t>Formalizar los escenarios de juego</a:t>
            </a:r>
          </a:p>
          <a:p>
            <a:pPr marL="380990" indent="-38099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_tradnl" sz="2133" kern="0" dirty="0">
                <a:solidFill>
                  <a:srgbClr val="000000"/>
                </a:solidFill>
                <a:cs typeface="Arial"/>
                <a:sym typeface="Arial"/>
              </a:rPr>
              <a:t>Definir los sensores de seguimiento para detectar las aptitudes</a:t>
            </a:r>
          </a:p>
          <a:p>
            <a:pPr marL="380990" indent="-38099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_tradnl" sz="2133" kern="0" dirty="0">
                <a:solidFill>
                  <a:srgbClr val="000000"/>
                </a:solidFill>
                <a:cs typeface="Arial"/>
                <a:sym typeface="Arial"/>
              </a:rPr>
              <a:t>Interpretar los resultados y formalizar un balance utilizable de los </a:t>
            </a:r>
            <a:r>
              <a:rPr lang="es-ES_tradnl" sz="2133" kern="0" dirty="0" err="1">
                <a:solidFill>
                  <a:srgbClr val="000000"/>
                </a:solidFill>
                <a:cs typeface="Arial"/>
                <a:sym typeface="Arial"/>
              </a:rPr>
              <a:t>soft</a:t>
            </a:r>
            <a:r>
              <a:rPr lang="es-ES_tradnl" sz="2133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s-ES_tradnl" sz="2133" kern="0" dirty="0" err="1">
                <a:solidFill>
                  <a:srgbClr val="000000"/>
                </a:solidFill>
                <a:cs typeface="Arial"/>
                <a:sym typeface="Arial"/>
              </a:rPr>
              <a:t>skills</a:t>
            </a:r>
            <a:r>
              <a:rPr lang="es-ES_tradnl" sz="2133" kern="0" dirty="0">
                <a:solidFill>
                  <a:srgbClr val="000000"/>
                </a:solidFill>
                <a:cs typeface="Arial"/>
                <a:sym typeface="Arial"/>
              </a:rPr>
              <a:t> en una situación de orientación/transición o de búsqueda de empleo</a:t>
            </a:r>
          </a:p>
          <a:p>
            <a:pPr marL="380990" lvl="8" indent="-380990"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_tradnl" sz="2133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Calibri" pitchFamily="34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6873" y="4357579"/>
            <a:ext cx="8870491" cy="177458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8">
              <a:buClr>
                <a:srgbClr val="00000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2400" b="1" kern="0" dirty="0">
                <a:solidFill>
                  <a:srgbClr val="50B4C8">
                    <a:lumMod val="75000"/>
                  </a:srgbClr>
                </a:solidFill>
                <a:ea typeface="Calibri" pitchFamily="34"/>
                <a:cs typeface="Arial" panose="020B0604020202020204" pitchFamily="34" charset="0"/>
                <a:sym typeface="Arial"/>
              </a:rPr>
              <a:t>Indicadores:</a:t>
            </a:r>
            <a:r>
              <a:rPr lang="es-ES_tradnl" sz="2400" b="1" kern="0" dirty="0">
                <a:solidFill>
                  <a:prstClr val="black">
                    <a:lumMod val="75000"/>
                    <a:lumOff val="25000"/>
                  </a:prstClr>
                </a:solidFill>
                <a:ea typeface="Calibri" pitchFamily="34"/>
                <a:cs typeface="Arial" panose="020B0604020202020204" pitchFamily="34" charset="0"/>
                <a:sym typeface="Arial"/>
              </a:rPr>
              <a:t> </a:t>
            </a:r>
          </a:p>
          <a:p>
            <a:pPr marL="457189" lvl="8" indent="-457189"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2133" kern="0" dirty="0">
                <a:solidFill>
                  <a:prstClr val="black">
                    <a:lumMod val="95000"/>
                    <a:lumOff val="5000"/>
                  </a:prstClr>
                </a:solidFill>
                <a:ea typeface="Calibri" pitchFamily="34"/>
                <a:cs typeface="Arial" panose="020B0604020202020204" pitchFamily="34" charset="0"/>
                <a:sym typeface="Arial"/>
              </a:rPr>
              <a:t>Tasa de comprensión de los escenarios por los solicitantes de empleo</a:t>
            </a:r>
          </a:p>
          <a:p>
            <a:pPr marL="457189" lvl="8" indent="-457189"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2133" kern="0" dirty="0">
                <a:solidFill>
                  <a:prstClr val="black">
                    <a:lumMod val="95000"/>
                    <a:lumOff val="5000"/>
                  </a:prstClr>
                </a:solidFill>
                <a:ea typeface="Calibri" pitchFamily="34"/>
                <a:cs typeface="Arial" panose="020B0604020202020204" pitchFamily="34" charset="0"/>
                <a:sym typeface="Arial"/>
              </a:rPr>
              <a:t>Tasa de utilización de la solución por los solicitantes de empleo</a:t>
            </a:r>
          </a:p>
          <a:p>
            <a:pPr marL="457189" lvl="8" indent="-457189"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2133" kern="0" dirty="0">
                <a:solidFill>
                  <a:prstClr val="black">
                    <a:lumMod val="95000"/>
                    <a:lumOff val="5000"/>
                  </a:prstClr>
                </a:solidFill>
                <a:ea typeface="Calibri" pitchFamily="34"/>
                <a:cs typeface="Arial" panose="020B0604020202020204" pitchFamily="34" charset="0"/>
                <a:sym typeface="Arial"/>
              </a:rPr>
              <a:t>Tasa de solicitantes que encuentran los resultados de fácil comprehensión</a:t>
            </a:r>
          </a:p>
          <a:p>
            <a:pPr marL="457189" lvl="8" indent="-457189"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2133" kern="0" dirty="0">
                <a:solidFill>
                  <a:prstClr val="black">
                    <a:lumMod val="95000"/>
                    <a:lumOff val="5000"/>
                  </a:prstClr>
                </a:solidFill>
                <a:ea typeface="Calibri" pitchFamily="34"/>
                <a:cs typeface="Arial" panose="020B0604020202020204" pitchFamily="34" charset="0"/>
                <a:sym typeface="Arial"/>
              </a:rPr>
              <a:t>Tasa de solicitantes  que encuentra un interés en la solución</a:t>
            </a:r>
          </a:p>
        </p:txBody>
      </p:sp>
      <p:sp>
        <p:nvSpPr>
          <p:cNvPr id="11" name="Espace réservé du pied de page 3"/>
          <p:cNvSpPr txBox="1">
            <a:spLocks/>
          </p:cNvSpPr>
          <p:nvPr/>
        </p:nvSpPr>
        <p:spPr>
          <a:xfrm>
            <a:off x="1094687" y="6389408"/>
            <a:ext cx="4114800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375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0" i="0" u="none" strike="noStrike" cap="all" baseline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900" kern="0">
                <a:solidFill>
                  <a:srgbClr val="2B2E30"/>
                </a:solidFill>
              </a:rPr>
              <a:t>Evaluación de conocimientos prácticos en línea/</a:t>
            </a:r>
            <a:r>
              <a:rPr lang="es-ES_tradnl" sz="900" b="1" kern="0">
                <a:solidFill>
                  <a:srgbClr val="162F33"/>
                </a:solidFill>
              </a:rPr>
              <a:t> Soft Skills Research</a:t>
            </a:r>
            <a:endParaRPr lang="es-ES_tradnl" sz="900" kern="0">
              <a:solidFill>
                <a:srgbClr val="162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2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370" y="6148814"/>
            <a:ext cx="718380" cy="538785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621" y="6182787"/>
            <a:ext cx="579243" cy="522676"/>
          </a:xfrm>
          <a:prstGeom prst="rect">
            <a:avLst/>
          </a:prstGeom>
        </p:spPr>
      </p:pic>
      <p:sp>
        <p:nvSpPr>
          <p:cNvPr id="77" name="Google Shape;1133;g74a60f436e_0_749"/>
          <p:cNvSpPr txBox="1"/>
          <p:nvPr/>
        </p:nvSpPr>
        <p:spPr>
          <a:xfrm>
            <a:off x="742885" y="449600"/>
            <a:ext cx="10843601" cy="748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 fontScale="94166"/>
          </a:bodyPr>
          <a:lstStyle/>
          <a:p>
            <a:pPr defTabSz="914377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_tradnl" sz="4400" i="1" kern="0">
                <a:solidFill>
                  <a:srgbClr val="0070C0"/>
                </a:solidFill>
                <a:latin typeface="Pole Emploi PRO" panose="02000503040000020004" pitchFamily="2" charset="77"/>
                <a:ea typeface="+mj-ea"/>
                <a:cs typeface="+mj-cs"/>
                <a:sym typeface="Arial"/>
              </a:rPr>
              <a:t>Las características del juego</a:t>
            </a:r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581713" y="6389408"/>
            <a:ext cx="550683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_tradnl" sz="900" kern="0" dirty="0">
                <a:solidFill>
                  <a:srgbClr val="2B2E30"/>
                </a:solidFill>
              </a:rPr>
              <a:t>8</a:t>
            </a:r>
            <a:endParaRPr lang="es-ES_tradnl" sz="900" kern="0" dirty="0">
              <a:solidFill>
                <a:srgbClr val="2B2E3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601" y="1339108"/>
            <a:ext cx="3720628" cy="45654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rmAutofit fontScale="97857" lnSpcReduction="10000"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2667" b="1" kern="0">
                <a:solidFill>
                  <a:srgbClr val="162F33">
                    <a:lumMod val="90000"/>
                    <a:lumOff val="10000"/>
                  </a:srgbClr>
                </a:solidFill>
                <a:sym typeface="Arial"/>
              </a:rPr>
              <a:t>Modalités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s-ES_tradnl" sz="2400" b="1" kern="0">
              <a:solidFill>
                <a:srgbClr val="162F33">
                  <a:lumMod val="90000"/>
                  <a:lumOff val="10000"/>
                </a:srgbClr>
              </a:solidFill>
              <a:sym typeface="Arial"/>
            </a:endParaRPr>
          </a:p>
          <a:p>
            <a:pPr marL="380990" indent="-38099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S_tradnl" sz="2400" kern="0">
                <a:solidFill>
                  <a:srgbClr val="EAF0E0">
                    <a:lumMod val="10000"/>
                  </a:srgbClr>
                </a:solidFill>
                <a:sym typeface="Arial"/>
              </a:rPr>
              <a:t>juego individual, lúdico que permite aprender sobre uno mismo</a:t>
            </a:r>
          </a:p>
          <a:p>
            <a:pPr marL="380990" indent="-38099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S_tradnl" sz="2400" kern="0">
                <a:solidFill>
                  <a:srgbClr val="EAF0E0">
                    <a:lumMod val="10000"/>
                  </a:srgbClr>
                </a:solidFill>
                <a:sym typeface="Arial"/>
              </a:rPr>
              <a:t>accesible en ordenadores, tabletas, smartphones o consolas</a:t>
            </a:r>
          </a:p>
          <a:p>
            <a:pPr marL="380990" indent="-38099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S_tradnl" sz="2400" kern="0">
                <a:solidFill>
                  <a:srgbClr val="EAF0E0">
                    <a:lumMod val="10000"/>
                  </a:srgbClr>
                </a:solidFill>
                <a:sym typeface="Arial"/>
              </a:rPr>
              <a:t>Duración: 30 minutos máximo </a:t>
            </a:r>
          </a:p>
          <a:p>
            <a:pPr marL="380990" indent="-38099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S_tradnl" sz="2400" kern="0">
                <a:solidFill>
                  <a:srgbClr val="EAF0E0">
                    <a:lumMod val="10000"/>
                  </a:srgbClr>
                </a:solidFill>
                <a:sym typeface="Arial"/>
              </a:rPr>
              <a:t>Posibilidad de parar y continuar más tarde.</a:t>
            </a:r>
          </a:p>
          <a:p>
            <a:pPr>
              <a:buClr>
                <a:prstClr val="white"/>
              </a:buClr>
              <a:buFont typeface="Arial"/>
              <a:buNone/>
            </a:pPr>
            <a:r>
              <a:rPr lang="es-ES_tradnl" sz="2400" kern="0">
                <a:solidFill>
                  <a:srgbClr val="EAF0E0">
                    <a:lumMod val="10000"/>
                  </a:srgbClr>
                </a:solidFill>
                <a:sym typeface="Arial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8311" y="1339108"/>
            <a:ext cx="3884131" cy="2349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2667" b="1" kern="0">
                <a:solidFill>
                  <a:srgbClr val="EAF0E0">
                    <a:lumMod val="10000"/>
                  </a:srgbClr>
                </a:solidFill>
                <a:sym typeface="Arial"/>
              </a:rPr>
              <a:t>Competencias a probar </a:t>
            </a:r>
            <a:endParaRPr lang="es-ES_tradnl" sz="2400" kern="0">
              <a:solidFill>
                <a:srgbClr val="50B4C8">
                  <a:lumMod val="75000"/>
                </a:srgbClr>
              </a:solidFill>
              <a:ea typeface="Calibri" panose="020F0502020204030204" pitchFamily="34" charset="0"/>
              <a:sym typeface="Arial"/>
            </a:endParaRPr>
          </a:p>
          <a:p>
            <a:pPr marL="380990" indent="-380990"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s-ES_tradnl" sz="2400" kern="0">
              <a:solidFill>
                <a:srgbClr val="EAF0E0">
                  <a:lumMod val="10000"/>
                </a:srgbClr>
              </a:solidFill>
              <a:sym typeface="Arial"/>
            </a:endParaRPr>
          </a:p>
          <a:p>
            <a:pPr marL="380990" indent="-38099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S_tradnl" sz="2400" kern="0">
                <a:solidFill>
                  <a:srgbClr val="EAF0E0">
                    <a:lumMod val="10000"/>
                  </a:srgbClr>
                </a:solidFill>
                <a:sym typeface="Arial"/>
              </a:rPr>
              <a:t>El trabajo en equipo</a:t>
            </a:r>
          </a:p>
          <a:p>
            <a:pPr marL="380990" indent="-38099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S_tradnl" sz="2400" kern="0">
                <a:solidFill>
                  <a:srgbClr val="EAF0E0">
                    <a:lumMod val="10000"/>
                  </a:srgbClr>
                </a:solidFill>
                <a:sym typeface="Arial"/>
              </a:rPr>
              <a:t>La capacidad de adaptación</a:t>
            </a:r>
          </a:p>
          <a:p>
            <a:pPr marL="380990" indent="-38099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S_tradnl" sz="2400" kern="0">
                <a:solidFill>
                  <a:srgbClr val="EAF0E0">
                    <a:lumMod val="10000"/>
                  </a:srgbClr>
                </a:solidFill>
                <a:sym typeface="Arial"/>
              </a:rPr>
              <a:t>Autonomía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9525" y="1339108"/>
            <a:ext cx="3491513" cy="30880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_tradnl" sz="2667" b="1" kern="0">
                <a:solidFill>
                  <a:srgbClr val="EAF0E0">
                    <a:lumMod val="10000"/>
                  </a:srgbClr>
                </a:solidFill>
                <a:sym typeface="Arial"/>
              </a:rPr>
              <a:t>Posibles asociados </a:t>
            </a:r>
          </a:p>
          <a:p>
            <a:pPr>
              <a:buClr>
                <a:srgbClr val="000000"/>
              </a:buClr>
            </a:pPr>
            <a:endParaRPr lang="es-ES_tradnl" sz="2400" kern="0">
              <a:solidFill>
                <a:prstClr val="white"/>
              </a:solidFill>
              <a:sym typeface="Arial"/>
            </a:endParaRPr>
          </a:p>
          <a:p>
            <a:pPr marL="380990" indent="-38099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S_tradnl" sz="2400" kern="0">
                <a:solidFill>
                  <a:srgbClr val="EAF0E0">
                    <a:lumMod val="10000"/>
                  </a:srgbClr>
                </a:solidFill>
                <a:sym typeface="Arial"/>
              </a:rPr>
              <a:t>Microsoft para un lanzamiento de Minecraft</a:t>
            </a:r>
          </a:p>
          <a:p>
            <a:pPr marL="380990" indent="-38099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S_tradnl" sz="2400" kern="0">
                <a:solidFill>
                  <a:srgbClr val="EAF0E0">
                    <a:lumMod val="10000"/>
                  </a:srgbClr>
                </a:solidFill>
                <a:sym typeface="Arial"/>
              </a:rPr>
              <a:t>XBOX</a:t>
            </a:r>
          </a:p>
          <a:p>
            <a:pPr marL="380990" indent="-38099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ES_tradnl" sz="2400" kern="0">
                <a:solidFill>
                  <a:srgbClr val="EAF0E0">
                    <a:lumMod val="10000"/>
                  </a:srgbClr>
                </a:solidFill>
                <a:sym typeface="Arial"/>
              </a:rPr>
              <a:t>Otros editores de juegos</a:t>
            </a:r>
          </a:p>
        </p:txBody>
      </p:sp>
      <p:sp>
        <p:nvSpPr>
          <p:cNvPr id="9" name="Espace réservé du pied de page 3"/>
          <p:cNvSpPr txBox="1">
            <a:spLocks/>
          </p:cNvSpPr>
          <p:nvPr/>
        </p:nvSpPr>
        <p:spPr>
          <a:xfrm>
            <a:off x="1094687" y="6389408"/>
            <a:ext cx="4114800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375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0" i="0" u="none" strike="noStrike" cap="all" baseline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900" kern="0">
                <a:solidFill>
                  <a:srgbClr val="2B2E30"/>
                </a:solidFill>
              </a:rPr>
              <a:t>Evaluación de conocimientos prácticos en línea/</a:t>
            </a:r>
            <a:r>
              <a:rPr lang="es-ES_tradnl" sz="900" b="1" kern="0">
                <a:solidFill>
                  <a:srgbClr val="162F33"/>
                </a:solidFill>
              </a:rPr>
              <a:t> Soft Skills Research</a:t>
            </a:r>
            <a:endParaRPr lang="es-ES_tradnl" sz="900" kern="0">
              <a:solidFill>
                <a:srgbClr val="162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0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370" y="6148814"/>
            <a:ext cx="718380" cy="538785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621" y="6182787"/>
            <a:ext cx="579243" cy="522676"/>
          </a:xfrm>
          <a:prstGeom prst="rect">
            <a:avLst/>
          </a:prstGeom>
        </p:spPr>
      </p:pic>
      <p:sp>
        <p:nvSpPr>
          <p:cNvPr id="77" name="Google Shape;1133;g74a60f436e_0_749"/>
          <p:cNvSpPr txBox="1"/>
          <p:nvPr/>
        </p:nvSpPr>
        <p:spPr>
          <a:xfrm>
            <a:off x="742885" y="449600"/>
            <a:ext cx="10843601" cy="748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914377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i="1" kern="0" dirty="0">
                <a:solidFill>
                  <a:srgbClr val="0070C0"/>
                </a:solidFill>
                <a:latin typeface="Pole Emploi PRO" panose="02000503040000020004" pitchFamily="2" charset="77"/>
                <a:ea typeface="+mj-ea"/>
                <a:cs typeface="+mj-cs"/>
                <a:sym typeface="Arial"/>
              </a:rPr>
              <a:t>El enfoque</a:t>
            </a:r>
            <a:r>
              <a:rPr lang="fr-FR" sz="4800" kern="0" dirty="0">
                <a:solidFill>
                  <a:srgbClr val="50B4C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581713" y="6389408"/>
            <a:ext cx="550683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de-DE" sz="900" kern="0" dirty="0">
                <a:solidFill>
                  <a:srgbClr val="2B2E30"/>
                </a:solidFill>
              </a:rPr>
              <a:t>9</a:t>
            </a:r>
            <a:endParaRPr lang="de-DE" sz="900" kern="0" dirty="0">
              <a:solidFill>
                <a:srgbClr val="2B2E30"/>
              </a:solidFill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874663" y="823705"/>
          <a:ext cx="105424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Flèche courbée vers le bas 5"/>
          <p:cNvSpPr/>
          <p:nvPr/>
        </p:nvSpPr>
        <p:spPr>
          <a:xfrm>
            <a:off x="6184857" y="1701520"/>
            <a:ext cx="1994115" cy="5372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fr-FR" sz="1867" kern="0">
              <a:solidFill>
                <a:prstClr val="black"/>
              </a:solidFill>
              <a:sym typeface="Arial"/>
            </a:endParaRPr>
          </a:p>
        </p:txBody>
      </p:sp>
      <p:sp>
        <p:nvSpPr>
          <p:cNvPr id="16" name="Flèche courbée vers le bas 15"/>
          <p:cNvSpPr/>
          <p:nvPr/>
        </p:nvSpPr>
        <p:spPr>
          <a:xfrm rot="10800000">
            <a:off x="6145874" y="4839938"/>
            <a:ext cx="1983429" cy="6634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fr-FR" sz="1867" kern="0">
              <a:solidFill>
                <a:prstClr val="black"/>
              </a:solidFill>
              <a:sym typeface="Arial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1094687" y="6389408"/>
            <a:ext cx="4114800" cy="3651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375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0" i="0" u="none" strike="noStrike" cap="all" baseline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900" kern="0" dirty="0">
                <a:solidFill>
                  <a:srgbClr val="2B2E30"/>
                </a:solidFill>
              </a:rPr>
              <a:t>Evaluación de conocimientos prácticos en línea/</a:t>
            </a:r>
            <a:r>
              <a:rPr lang="fr-FR" sz="900" b="1" kern="0" dirty="0">
                <a:solidFill>
                  <a:srgbClr val="162F33"/>
                </a:solidFill>
              </a:rPr>
              <a:t> Soft </a:t>
            </a:r>
            <a:r>
              <a:rPr lang="fr-FR" sz="900" b="1" kern="0" dirty="0" err="1">
                <a:solidFill>
                  <a:srgbClr val="162F33"/>
                </a:solidFill>
              </a:rPr>
              <a:t>Skills</a:t>
            </a:r>
            <a:r>
              <a:rPr lang="fr-FR" sz="900" b="1" kern="0" dirty="0">
                <a:solidFill>
                  <a:srgbClr val="162F33"/>
                </a:solidFill>
              </a:rPr>
              <a:t> </a:t>
            </a:r>
            <a:r>
              <a:rPr lang="fr-FR" sz="900" b="1" kern="0" dirty="0" err="1">
                <a:solidFill>
                  <a:srgbClr val="162F33"/>
                </a:solidFill>
              </a:rPr>
              <a:t>Research</a:t>
            </a:r>
            <a:endParaRPr lang="fr-FR" sz="900" kern="0" dirty="0">
              <a:solidFill>
                <a:srgbClr val="162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21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oleEmploi_Couleur Interne">
      <a:dk1>
        <a:srgbClr val="18073A"/>
      </a:dk1>
      <a:lt1>
        <a:srgbClr val="FFFFFF"/>
      </a:lt1>
      <a:dk2>
        <a:srgbClr val="003C7C"/>
      </a:dk2>
      <a:lt2>
        <a:srgbClr val="E7E6E6"/>
      </a:lt2>
      <a:accent1>
        <a:srgbClr val="CD1251"/>
      </a:accent1>
      <a:accent2>
        <a:srgbClr val="16519F"/>
      </a:accent2>
      <a:accent3>
        <a:srgbClr val="0E79BF"/>
      </a:accent3>
      <a:accent4>
        <a:srgbClr val="EA5475"/>
      </a:accent4>
      <a:accent5>
        <a:srgbClr val="951641"/>
      </a:accent5>
      <a:accent6>
        <a:srgbClr val="EBD0DA"/>
      </a:accent6>
      <a:hlink>
        <a:srgbClr val="0E79BF"/>
      </a:hlink>
      <a:folHlink>
        <a:srgbClr val="FCBC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Powerpoint PE - cible interne" id="{8E1037FA-B843-4DED-B5F1-E1CC876955CE}" vid="{EFAAAEF0-A6E5-481B-9B52-A5014FB10A26}"/>
    </a:ext>
  </a:extLst>
</a:theme>
</file>

<file path=ppt/theme/theme2.xml><?xml version="1.0" encoding="utf-8"?>
<a:theme xmlns:a="http://schemas.openxmlformats.org/drawingml/2006/main" name="Métropolitain">
  <a:themeElements>
    <a:clrScheme name="Métropolitai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étropolitai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étropolitai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1_Métropolitain">
  <a:themeElements>
    <a:clrScheme name="Métropolitai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étropolitai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étropolitai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1BAB6BC20B24685339F19F8B03D69" ma:contentTypeVersion="13" ma:contentTypeDescription="Create a new document." ma:contentTypeScope="" ma:versionID="4178387c46e9ee22b2a279a2de040ceb">
  <xsd:schema xmlns:xsd="http://www.w3.org/2001/XMLSchema" xmlns:xs="http://www.w3.org/2001/XMLSchema" xmlns:p="http://schemas.microsoft.com/office/2006/metadata/properties" xmlns:ns2="325df9c3-2bb3-4904-8c8b-ca17aa1ecd32" xmlns:ns3="8d4114fa-a781-4c26-827f-213d133eff66" targetNamespace="http://schemas.microsoft.com/office/2006/metadata/properties" ma:root="true" ma:fieldsID="ffcdf89ccde6993d7ef9c602b368eb8f" ns2:_="" ns3:_="">
    <xsd:import namespace="325df9c3-2bb3-4904-8c8b-ca17aa1ecd32"/>
    <xsd:import namespace="8d4114fa-a781-4c26-827f-213d133ef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df9c3-2bb3-4904-8c8b-ca17aa1ec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114fa-a781-4c26-827f-213d133eff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7C5FD5-7882-4915-B277-CB3D70422F7B}"/>
</file>

<file path=customXml/itemProps2.xml><?xml version="1.0" encoding="utf-8"?>
<ds:datastoreItem xmlns:ds="http://schemas.openxmlformats.org/officeDocument/2006/customXml" ds:itemID="{CE628494-5E46-4400-B454-13E6C37EB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344327-D367-4F70-8691-B5F64E1EB06C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6c95808d-2429-4ba2-aeec-8de7e1c831c0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e5480ea-8858-44a9-a229-f9d45281725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 Powerpoint PE - cible interne</Template>
  <TotalTime>2180</TotalTime>
  <Words>977</Words>
  <Application>Microsoft Office PowerPoint</Application>
  <PresentationFormat>Grand écran</PresentationFormat>
  <Paragraphs>123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Encode Sans Condensed</vt:lpstr>
      <vt:lpstr>Helvetica Neue Light</vt:lpstr>
      <vt:lpstr>Pole Emploi PRO</vt:lpstr>
      <vt:lpstr>Pole Emploi PRO Light</vt:lpstr>
      <vt:lpstr>Tahoma</vt:lpstr>
      <vt:lpstr>Verdana</vt:lpstr>
      <vt:lpstr>Thème Office</vt:lpstr>
      <vt:lpstr>Métropolitain</vt:lpstr>
      <vt:lpstr>1_Métropolitain</vt:lpstr>
      <vt:lpstr>       I VI JORNADA DE BUENAS PRÁCTICAS Y APRENDIZAJE MUTUO EN EL SNE  Innovando y experimentando para la activación laboral  </vt:lpstr>
      <vt:lpstr>Présentation PowerPoint</vt:lpstr>
      <vt:lpstr>Problemática</vt:lpstr>
      <vt:lpstr>Présentation PowerPoint</vt:lpstr>
      <vt:lpstr>Desafíos</vt:lpstr>
      <vt:lpstr>Présentation PowerPoint</vt:lpstr>
      <vt:lpstr>Nuestro proyecto </vt:lpstr>
      <vt:lpstr>Présentation PowerPoint</vt:lpstr>
      <vt:lpstr>Présentation PowerPoint</vt:lpstr>
      <vt:lpstr>Présentation PowerPoint</vt:lpstr>
      <vt:lpstr>Présentation PowerPoint</vt:lpstr>
    </vt:vector>
  </TitlesOfParts>
  <Company>Pôle Emploi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GENTY Romain</dc:creator>
  <cp:lastModifiedBy>PELVOIZIN Olivier</cp:lastModifiedBy>
  <cp:revision>128</cp:revision>
  <dcterms:created xsi:type="dcterms:W3CDTF">2022-03-23T18:38:06Z</dcterms:created>
  <dcterms:modified xsi:type="dcterms:W3CDTF">2022-05-17T12:37:45Z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0x010100D891BAB6BC20B24685339F19F8B03D69</vt:lpwstr>
  </property>
</Properties>
</file>