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charts/style1.xml" ContentType="application/vnd.ms-office.chartstyle+xml"/>
  <Override PartName="/ppt/charts/chart1.xml" ContentType="application/vnd.openxmlformats-officedocument.drawingml.chart+xml"/>
  <Override PartName="/ppt/charts/colors1.xml" ContentType="application/vnd.ms-office.chartcolorstyl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8" r:id="rId2"/>
    <p:sldId id="334" r:id="rId3"/>
    <p:sldId id="341" r:id="rId4"/>
    <p:sldId id="345" r:id="rId5"/>
    <p:sldId id="262" r:id="rId6"/>
    <p:sldId id="339" r:id="rId7"/>
    <p:sldId id="260" r:id="rId8"/>
    <p:sldId id="261" r:id="rId9"/>
    <p:sldId id="34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60" r:id="rId19"/>
    <p:sldId id="361" r:id="rId20"/>
    <p:sldId id="357" r:id="rId21"/>
    <p:sldId id="358" r:id="rId22"/>
    <p:sldId id="359" r:id="rId23"/>
    <p:sldId id="342" r:id="rId24"/>
    <p:sldId id="362" r:id="rId25"/>
    <p:sldId id="352" r:id="rId26"/>
    <p:sldId id="354" r:id="rId27"/>
    <p:sldId id="355" r:id="rId28"/>
    <p:sldId id="343" r:id="rId29"/>
    <p:sldId id="344" r:id="rId30"/>
    <p:sldId id="346" r:id="rId31"/>
    <p:sldId id="347" r:id="rId3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11D"/>
    <a:srgbClr val="44536A"/>
    <a:srgbClr val="ED4F11"/>
    <a:srgbClr val="B4D2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09" autoAdjust="0"/>
  </p:normalViewPr>
  <p:slideViewPr>
    <p:cSldViewPr snapToGrid="0">
      <p:cViewPr varScale="1">
        <p:scale>
          <a:sx n="96" d="100"/>
          <a:sy n="96" d="100"/>
        </p:scale>
        <p:origin x="294" y="78"/>
      </p:cViewPr>
      <p:guideLst/>
    </p:cSldViewPr>
  </p:slideViewPr>
  <p:outlineViewPr>
    <p:cViewPr>
      <p:scale>
        <a:sx n="33" d="100"/>
        <a:sy n="33" d="100"/>
      </p:scale>
      <p:origin x="0" y="-24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35"/>
    </p:cViewPr>
  </p:sorterViewPr>
  <p:notesViewPr>
    <p:cSldViewPr snapToGrid="0">
      <p:cViewPr varScale="1">
        <p:scale>
          <a:sx n="65" d="100"/>
          <a:sy n="65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100" b="1" dirty="0">
                <a:solidFill>
                  <a:schemeClr val="accent1">
                    <a:lumMod val="50000"/>
                  </a:schemeClr>
                </a:solidFill>
              </a:rPr>
              <a:t>GRADO</a:t>
            </a:r>
            <a:r>
              <a:rPr lang="es-ES" sz="1100" b="1" baseline="0" dirty="0">
                <a:solidFill>
                  <a:schemeClr val="accent1">
                    <a:lumMod val="50000"/>
                  </a:schemeClr>
                </a:solidFill>
              </a:rPr>
              <a:t> DE CUMPLIMIENTO [ENTIDAD -FECHA]</a:t>
            </a:r>
            <a:endParaRPr lang="es-ES" sz="1100" b="1" dirty="0">
              <a:solidFill>
                <a:schemeClr val="accent1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Hoja2!$C$71</c:f>
              <c:strCache>
                <c:ptCount val="1"/>
                <c:pt idx="0">
                  <c:v>PLANIFICACIÓN 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Hoja2!$D$70:$W$70</c:f>
              <c:strCache>
                <c:ptCount val="20"/>
                <c:pt idx="0">
                  <c:v>CR 1</c:v>
                </c:pt>
                <c:pt idx="1">
                  <c:v>CR 2</c:v>
                </c:pt>
                <c:pt idx="2">
                  <c:v>CR 3</c:v>
                </c:pt>
                <c:pt idx="3">
                  <c:v>CR 4</c:v>
                </c:pt>
                <c:pt idx="4">
                  <c:v>CR 5</c:v>
                </c:pt>
                <c:pt idx="5">
                  <c:v>CR 6</c:v>
                </c:pt>
                <c:pt idx="6">
                  <c:v>CR 7</c:v>
                </c:pt>
                <c:pt idx="7">
                  <c:v>CR 8</c:v>
                </c:pt>
                <c:pt idx="8">
                  <c:v>CR 9</c:v>
                </c:pt>
                <c:pt idx="9">
                  <c:v>CR 10</c:v>
                </c:pt>
                <c:pt idx="10">
                  <c:v>CR 11</c:v>
                </c:pt>
                <c:pt idx="11">
                  <c:v>CR 12</c:v>
                </c:pt>
                <c:pt idx="12">
                  <c:v>CR 13</c:v>
                </c:pt>
                <c:pt idx="13">
                  <c:v>CR 14</c:v>
                </c:pt>
                <c:pt idx="14">
                  <c:v>CR 15</c:v>
                </c:pt>
                <c:pt idx="15">
                  <c:v>CR 16</c:v>
                </c:pt>
                <c:pt idx="16">
                  <c:v>CR 17</c:v>
                </c:pt>
                <c:pt idx="17">
                  <c:v>CR 18</c:v>
                </c:pt>
                <c:pt idx="18">
                  <c:v>CR 19</c:v>
                </c:pt>
                <c:pt idx="19">
                  <c:v>CR 20</c:v>
                </c:pt>
              </c:strCache>
            </c:strRef>
          </c:cat>
          <c:val>
            <c:numRef>
              <c:f>Hoja2!$D$71:$W$71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8A-4633-A598-9226CC6BF82E}"/>
            </c:ext>
          </c:extLst>
        </c:ser>
        <c:ser>
          <c:idx val="1"/>
          <c:order val="1"/>
          <c:tx>
            <c:strRef>
              <c:f>Hoja2!$C$72</c:f>
              <c:strCache>
                <c:ptCount val="1"/>
                <c:pt idx="0">
                  <c:v>EJECUCIÓN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Hoja2!$D$70:$W$70</c:f>
              <c:strCache>
                <c:ptCount val="20"/>
                <c:pt idx="0">
                  <c:v>CR 1</c:v>
                </c:pt>
                <c:pt idx="1">
                  <c:v>CR 2</c:v>
                </c:pt>
                <c:pt idx="2">
                  <c:v>CR 3</c:v>
                </c:pt>
                <c:pt idx="3">
                  <c:v>CR 4</c:v>
                </c:pt>
                <c:pt idx="4">
                  <c:v>CR 5</c:v>
                </c:pt>
                <c:pt idx="5">
                  <c:v>CR 6</c:v>
                </c:pt>
                <c:pt idx="6">
                  <c:v>CR 7</c:v>
                </c:pt>
                <c:pt idx="7">
                  <c:v>CR 8</c:v>
                </c:pt>
                <c:pt idx="8">
                  <c:v>CR 9</c:v>
                </c:pt>
                <c:pt idx="9">
                  <c:v>CR 10</c:v>
                </c:pt>
                <c:pt idx="10">
                  <c:v>CR 11</c:v>
                </c:pt>
                <c:pt idx="11">
                  <c:v>CR 12</c:v>
                </c:pt>
                <c:pt idx="12">
                  <c:v>CR 13</c:v>
                </c:pt>
                <c:pt idx="13">
                  <c:v>CR 14</c:v>
                </c:pt>
                <c:pt idx="14">
                  <c:v>CR 15</c:v>
                </c:pt>
                <c:pt idx="15">
                  <c:v>CR 16</c:v>
                </c:pt>
                <c:pt idx="16">
                  <c:v>CR 17</c:v>
                </c:pt>
                <c:pt idx="17">
                  <c:v>CR 18</c:v>
                </c:pt>
                <c:pt idx="18">
                  <c:v>CR 19</c:v>
                </c:pt>
                <c:pt idx="19">
                  <c:v>CR 20</c:v>
                </c:pt>
              </c:strCache>
            </c:strRef>
          </c:cat>
          <c:val>
            <c:numRef>
              <c:f>Hoja2!$D$72:$W$72</c:f>
              <c:numCache>
                <c:formatCode>General</c:formatCode>
                <c:ptCount val="20"/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</c:v>
                </c:pt>
                <c:pt idx="16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8A-4633-A598-9226CC6BF82E}"/>
            </c:ext>
          </c:extLst>
        </c:ser>
        <c:ser>
          <c:idx val="2"/>
          <c:order val="2"/>
          <c:tx>
            <c:strRef>
              <c:f>Hoja2!$C$73</c:f>
              <c:strCache>
                <c:ptCount val="1"/>
                <c:pt idx="0">
                  <c:v>VERIFICACIÓN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Hoja2!$D$70:$W$70</c:f>
              <c:strCache>
                <c:ptCount val="20"/>
                <c:pt idx="0">
                  <c:v>CR 1</c:v>
                </c:pt>
                <c:pt idx="1">
                  <c:v>CR 2</c:v>
                </c:pt>
                <c:pt idx="2">
                  <c:v>CR 3</c:v>
                </c:pt>
                <c:pt idx="3">
                  <c:v>CR 4</c:v>
                </c:pt>
                <c:pt idx="4">
                  <c:v>CR 5</c:v>
                </c:pt>
                <c:pt idx="5">
                  <c:v>CR 6</c:v>
                </c:pt>
                <c:pt idx="6">
                  <c:v>CR 7</c:v>
                </c:pt>
                <c:pt idx="7">
                  <c:v>CR 8</c:v>
                </c:pt>
                <c:pt idx="8">
                  <c:v>CR 9</c:v>
                </c:pt>
                <c:pt idx="9">
                  <c:v>CR 10</c:v>
                </c:pt>
                <c:pt idx="10">
                  <c:v>CR 11</c:v>
                </c:pt>
                <c:pt idx="11">
                  <c:v>CR 12</c:v>
                </c:pt>
                <c:pt idx="12">
                  <c:v>CR 13</c:v>
                </c:pt>
                <c:pt idx="13">
                  <c:v>CR 14</c:v>
                </c:pt>
                <c:pt idx="14">
                  <c:v>CR 15</c:v>
                </c:pt>
                <c:pt idx="15">
                  <c:v>CR 16</c:v>
                </c:pt>
                <c:pt idx="16">
                  <c:v>CR 17</c:v>
                </c:pt>
                <c:pt idx="17">
                  <c:v>CR 18</c:v>
                </c:pt>
                <c:pt idx="18">
                  <c:v>CR 19</c:v>
                </c:pt>
                <c:pt idx="19">
                  <c:v>CR 20</c:v>
                </c:pt>
              </c:strCache>
            </c:strRef>
          </c:cat>
          <c:val>
            <c:numRef>
              <c:f>Hoja2!$D$73:$W$73</c:f>
              <c:numCache>
                <c:formatCode>General</c:formatCode>
                <c:ptCount val="20"/>
                <c:pt idx="3">
                  <c:v>1</c:v>
                </c:pt>
                <c:pt idx="9">
                  <c:v>1</c:v>
                </c:pt>
                <c:pt idx="16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8A-4633-A598-9226CC6BF82E}"/>
            </c:ext>
          </c:extLst>
        </c:ser>
        <c:ser>
          <c:idx val="3"/>
          <c:order val="3"/>
          <c:tx>
            <c:strRef>
              <c:f>Hoja2!$C$74</c:f>
              <c:strCache>
                <c:ptCount val="1"/>
                <c:pt idx="0">
                  <c:v>IMPLEMENTACIÓN DE MEJORAS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Hoja2!$D$70:$W$70</c:f>
              <c:strCache>
                <c:ptCount val="20"/>
                <c:pt idx="0">
                  <c:v>CR 1</c:v>
                </c:pt>
                <c:pt idx="1">
                  <c:v>CR 2</c:v>
                </c:pt>
                <c:pt idx="2">
                  <c:v>CR 3</c:v>
                </c:pt>
                <c:pt idx="3">
                  <c:v>CR 4</c:v>
                </c:pt>
                <c:pt idx="4">
                  <c:v>CR 5</c:v>
                </c:pt>
                <c:pt idx="5">
                  <c:v>CR 6</c:v>
                </c:pt>
                <c:pt idx="6">
                  <c:v>CR 7</c:v>
                </c:pt>
                <c:pt idx="7">
                  <c:v>CR 8</c:v>
                </c:pt>
                <c:pt idx="8">
                  <c:v>CR 9</c:v>
                </c:pt>
                <c:pt idx="9">
                  <c:v>CR 10</c:v>
                </c:pt>
                <c:pt idx="10">
                  <c:v>CR 11</c:v>
                </c:pt>
                <c:pt idx="11">
                  <c:v>CR 12</c:v>
                </c:pt>
                <c:pt idx="12">
                  <c:v>CR 13</c:v>
                </c:pt>
                <c:pt idx="13">
                  <c:v>CR 14</c:v>
                </c:pt>
                <c:pt idx="14">
                  <c:v>CR 15</c:v>
                </c:pt>
                <c:pt idx="15">
                  <c:v>CR 16</c:v>
                </c:pt>
                <c:pt idx="16">
                  <c:v>CR 17</c:v>
                </c:pt>
                <c:pt idx="17">
                  <c:v>CR 18</c:v>
                </c:pt>
                <c:pt idx="18">
                  <c:v>CR 19</c:v>
                </c:pt>
                <c:pt idx="19">
                  <c:v>CR 20</c:v>
                </c:pt>
              </c:strCache>
            </c:strRef>
          </c:cat>
          <c:val>
            <c:numRef>
              <c:f>Hoja2!$D$74:$W$74</c:f>
              <c:numCache>
                <c:formatCode>General</c:formatCode>
                <c:ptCount val="20"/>
                <c:pt idx="9">
                  <c:v>1</c:v>
                </c:pt>
                <c:pt idx="16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8A-4633-A598-9226CC6BF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1199440"/>
        <c:axId val="1431209840"/>
      </c:barChart>
      <c:catAx>
        <c:axId val="143119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0" cap="flat" cmpd="sng" algn="ctr">
            <a:solidFill>
              <a:srgbClr val="FF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1209840"/>
        <c:crossesAt val="0"/>
        <c:auto val="1"/>
        <c:lblAlgn val="ctr"/>
        <c:lblOffset val="100"/>
        <c:noMultiLvlLbl val="0"/>
      </c:catAx>
      <c:valAx>
        <c:axId val="1431209840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3119944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DBB34D-CC48-46F2-A43B-30DFBAC5EC9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88620A0-ADED-4F9E-9181-46DECF0B5F55}">
      <dgm:prSet phldrT="[Texto]"/>
      <dgm:spPr/>
      <dgm:t>
        <a:bodyPr/>
        <a:lstStyle/>
        <a:p>
          <a:pPr rtl="0"/>
          <a:r>
            <a:rPr lang="es-ES" b="1" dirty="0">
              <a:solidFill>
                <a:schemeClr val="bg1"/>
              </a:solidFill>
              <a:latin typeface="+mn-lt"/>
              <a:ea typeface="+mn-ea"/>
              <a:cs typeface="+mn-cs"/>
            </a:rPr>
            <a:t>DISEÑO DE LA OFERTA FORMATIVA</a:t>
          </a:r>
          <a:endParaRPr lang="es-ES" dirty="0"/>
        </a:p>
      </dgm:t>
    </dgm:pt>
    <dgm:pt modelId="{B5E89EC3-7CDE-489E-95A2-0F556C67BF08}" type="parTrans" cxnId="{1FF01203-5D4C-44F3-9B5C-A19BFD7FA809}">
      <dgm:prSet/>
      <dgm:spPr/>
      <dgm:t>
        <a:bodyPr/>
        <a:lstStyle/>
        <a:p>
          <a:endParaRPr lang="es-ES"/>
        </a:p>
      </dgm:t>
    </dgm:pt>
    <dgm:pt modelId="{2094EFE3-23A3-47F9-A9BD-7EACBE6F143F}" type="sibTrans" cxnId="{1FF01203-5D4C-44F3-9B5C-A19BFD7FA809}">
      <dgm:prSet/>
      <dgm:spPr/>
      <dgm:t>
        <a:bodyPr/>
        <a:lstStyle/>
        <a:p>
          <a:endParaRPr lang="es-ES" dirty="0"/>
        </a:p>
      </dgm:t>
    </dgm:pt>
    <dgm:pt modelId="{232E0650-3230-42F4-9CE5-51972A281F0C}">
      <dgm:prSet phldrT="[Texto]"/>
      <dgm:spPr/>
      <dgm:t>
        <a:bodyPr/>
        <a:lstStyle/>
        <a:p>
          <a:r>
            <a:rPr lang="es-ES" b="1" dirty="0">
              <a:solidFill>
                <a:schemeClr val="bg1"/>
              </a:solidFill>
            </a:rPr>
            <a:t>DESARROLLO DE LA OFERTA FORMATIVA EN LA</a:t>
          </a:r>
          <a:r>
            <a:rPr lang="es-ES" dirty="0">
              <a:solidFill>
                <a:schemeClr val="bg1"/>
              </a:solidFill>
            </a:rPr>
            <a:t> </a:t>
          </a:r>
          <a:r>
            <a:rPr lang="es-ES" b="1" dirty="0">
              <a:solidFill>
                <a:schemeClr val="bg1"/>
              </a:solidFill>
            </a:rPr>
            <a:t>ENTIDAD DE FORMACIÓN:</a:t>
          </a:r>
          <a:endParaRPr lang="es-ES" dirty="0"/>
        </a:p>
      </dgm:t>
    </dgm:pt>
    <dgm:pt modelId="{E81C5FE1-A5D9-4C6D-A9C3-ACDB16532C92}" type="parTrans" cxnId="{B9506374-659F-4D50-A343-09F1AD56DAA8}">
      <dgm:prSet/>
      <dgm:spPr/>
      <dgm:t>
        <a:bodyPr/>
        <a:lstStyle/>
        <a:p>
          <a:endParaRPr lang="es-ES"/>
        </a:p>
      </dgm:t>
    </dgm:pt>
    <dgm:pt modelId="{863448A9-994E-4386-85D6-02A1B36C612F}" type="sibTrans" cxnId="{B9506374-659F-4D50-A343-09F1AD56DAA8}">
      <dgm:prSet/>
      <dgm:spPr/>
      <dgm:t>
        <a:bodyPr/>
        <a:lstStyle/>
        <a:p>
          <a:endParaRPr lang="es-ES" i="1" dirty="0"/>
        </a:p>
      </dgm:t>
    </dgm:pt>
    <dgm:pt modelId="{FD540FFD-1B5D-483F-901D-08D547D92DD0}">
      <dgm:prSet phldrT="[Texto]"/>
      <dgm:spPr/>
      <dgm:t>
        <a:bodyPr/>
        <a:lstStyle/>
        <a:p>
          <a:pPr rtl="0"/>
          <a:r>
            <a:rPr lang="es-ES" b="1" dirty="0">
              <a:solidFill>
                <a:schemeClr val="bg1"/>
              </a:solidFill>
            </a:rPr>
            <a:t>RESPONSABILIDAD Y PRESENCIA SOCIAL</a:t>
          </a:r>
          <a:endParaRPr lang="es-ES" dirty="0"/>
        </a:p>
      </dgm:t>
    </dgm:pt>
    <dgm:pt modelId="{3F00D429-B5BB-4F78-A854-8EB41E473759}" type="parTrans" cxnId="{ACA9080D-4B8F-46FE-9223-C65365A26482}">
      <dgm:prSet/>
      <dgm:spPr/>
      <dgm:t>
        <a:bodyPr/>
        <a:lstStyle/>
        <a:p>
          <a:endParaRPr lang="es-ES"/>
        </a:p>
      </dgm:t>
    </dgm:pt>
    <dgm:pt modelId="{7F86F165-F17B-4842-AE9E-D082D627F803}" type="sibTrans" cxnId="{ACA9080D-4B8F-46FE-9223-C65365A26482}">
      <dgm:prSet/>
      <dgm:spPr/>
      <dgm:t>
        <a:bodyPr/>
        <a:lstStyle/>
        <a:p>
          <a:endParaRPr lang="es-ES"/>
        </a:p>
      </dgm:t>
    </dgm:pt>
    <dgm:pt modelId="{CB431E09-20F3-45D4-81E8-CE4EEEF406F0}">
      <dgm:prSet phldrT="[Texto]"/>
      <dgm:spPr/>
      <dgm:t>
        <a:bodyPr/>
        <a:lstStyle/>
        <a:p>
          <a:r>
            <a:rPr lang="es-ES" b="1" dirty="0">
              <a:solidFill>
                <a:schemeClr val="bg1"/>
              </a:solidFill>
            </a:rPr>
            <a:t>TÉCNICO-ADMINISTRATIVOS</a:t>
          </a:r>
          <a:endParaRPr lang="es-ES" dirty="0"/>
        </a:p>
      </dgm:t>
    </dgm:pt>
    <dgm:pt modelId="{17096B04-E78D-47B6-8E5F-8309FA4D28F5}" type="parTrans" cxnId="{B2E09B79-46E5-4DDE-9888-99D9CED6B70D}">
      <dgm:prSet/>
      <dgm:spPr/>
      <dgm:t>
        <a:bodyPr/>
        <a:lstStyle/>
        <a:p>
          <a:endParaRPr lang="es-ES"/>
        </a:p>
      </dgm:t>
    </dgm:pt>
    <dgm:pt modelId="{0266DFAD-3A74-4137-B863-8748915C7A21}" type="sibTrans" cxnId="{B2E09B79-46E5-4DDE-9888-99D9CED6B70D}">
      <dgm:prSet/>
      <dgm:spPr/>
      <dgm:t>
        <a:bodyPr/>
        <a:lstStyle/>
        <a:p>
          <a:endParaRPr lang="es-ES"/>
        </a:p>
      </dgm:t>
    </dgm:pt>
    <dgm:pt modelId="{8BD55CE5-2E5D-4675-846B-2F19351A1209}">
      <dgm:prSet phldrT="[Texto]"/>
      <dgm:spPr/>
      <dgm:t>
        <a:bodyPr/>
        <a:lstStyle/>
        <a:p>
          <a:r>
            <a:rPr lang="es-ES" b="1" dirty="0">
              <a:solidFill>
                <a:schemeClr val="bg1"/>
              </a:solidFill>
            </a:rPr>
            <a:t>TÉCNICO-PEDAGÓGICOS</a:t>
          </a:r>
          <a:endParaRPr lang="es-ES" dirty="0"/>
        </a:p>
      </dgm:t>
    </dgm:pt>
    <dgm:pt modelId="{2B0D25C4-171F-41D8-82E5-956A91DBAC38}" type="parTrans" cxnId="{102E35C3-D80E-4D1B-9274-4CB1C580C028}">
      <dgm:prSet/>
      <dgm:spPr/>
      <dgm:t>
        <a:bodyPr/>
        <a:lstStyle/>
        <a:p>
          <a:endParaRPr lang="es-ES"/>
        </a:p>
      </dgm:t>
    </dgm:pt>
    <dgm:pt modelId="{6ACE8A6A-8BF9-4ED1-A4DD-8C3DF971CB83}" type="sibTrans" cxnId="{102E35C3-D80E-4D1B-9274-4CB1C580C028}">
      <dgm:prSet/>
      <dgm:spPr/>
      <dgm:t>
        <a:bodyPr/>
        <a:lstStyle/>
        <a:p>
          <a:endParaRPr lang="es-ES"/>
        </a:p>
      </dgm:t>
    </dgm:pt>
    <dgm:pt modelId="{B6AF6A73-1994-4797-A475-9A9BBD93D009}" type="pres">
      <dgm:prSet presAssocID="{75DBB34D-CC48-46F2-A43B-30DFBAC5EC9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AB6E80A-547B-47BD-A230-8E7A27E884A0}" type="pres">
      <dgm:prSet presAssocID="{75DBB34D-CC48-46F2-A43B-30DFBAC5EC99}" presName="dummyMaxCanvas" presStyleCnt="0">
        <dgm:presLayoutVars/>
      </dgm:prSet>
      <dgm:spPr/>
    </dgm:pt>
    <dgm:pt modelId="{45CA7217-5500-410C-99C7-316F302B8098}" type="pres">
      <dgm:prSet presAssocID="{75DBB34D-CC48-46F2-A43B-30DFBAC5EC99}" presName="ThreeNodes_1" presStyleLbl="node1" presStyleIdx="0" presStyleCnt="3" custScaleX="117647" custScaleY="57397" custLinFactNeighborX="9437" custLinFactNeighborY="-547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D4A19A-E918-4E3C-A797-C6B87751E842}" type="pres">
      <dgm:prSet presAssocID="{75DBB34D-CC48-46F2-A43B-30DFBAC5EC99}" presName="ThreeNodes_2" presStyleLbl="node1" presStyleIdx="1" presStyleCnt="3" custScaleX="117647" custScaleY="146408" custLinFactNeighborX="-922" custLinFactNeighborY="-151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3C7B171-FFF6-44FE-822C-B99145F28D9B}" type="pres">
      <dgm:prSet presAssocID="{75DBB34D-CC48-46F2-A43B-30DFBAC5EC99}" presName="ThreeNodes_3" presStyleLbl="node1" presStyleIdx="2" presStyleCnt="3" custScaleX="117647" custLinFactNeighborX="-17924" custLinFactNeighborY="25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4C0F53-979D-4972-84D9-1E45310D6D63}" type="pres">
      <dgm:prSet presAssocID="{75DBB34D-CC48-46F2-A43B-30DFBAC5EC99}" presName="ThreeConn_1-2" presStyleLbl="fgAccFollowNode1" presStyleIdx="0" presStyleCnt="2" custLinFactX="50644" custLinFactNeighborX="100000" custLinFactNeighborY="-706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FDAFB3C-E6D5-4C19-9020-7B0EED99E3B2}" type="pres">
      <dgm:prSet presAssocID="{75DBB34D-CC48-46F2-A43B-30DFBAC5EC99}" presName="ThreeConn_2-3" presStyleLbl="fgAccFollowNode1" presStyleIdx="1" presStyleCnt="2" custLinFactX="31901" custLinFactNeighborX="100000" custLinFactNeighborY="3212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C68B67-B0E2-437B-9A22-857C46686787}" type="pres">
      <dgm:prSet presAssocID="{75DBB34D-CC48-46F2-A43B-30DFBAC5EC9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6A1508-B687-488F-BC9D-E3483DF9910D}" type="pres">
      <dgm:prSet presAssocID="{75DBB34D-CC48-46F2-A43B-30DFBAC5EC9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E2B37C-854A-4A51-B7FE-0C98FCE9C2A9}" type="pres">
      <dgm:prSet presAssocID="{75DBB34D-CC48-46F2-A43B-30DFBAC5EC9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6F6AAFA-21FF-4DBE-928E-3A39DAAE8E39}" type="presOf" srcId="{CB431E09-20F3-45D4-81E8-CE4EEEF406F0}" destId="{21D4A19A-E918-4E3C-A797-C6B87751E842}" srcOrd="0" destOrd="1" presId="urn:microsoft.com/office/officeart/2005/8/layout/vProcess5"/>
    <dgm:cxn modelId="{4B689D46-2B61-4FA9-9541-53F14661055A}" type="presOf" srcId="{2094EFE3-23A3-47F9-A9BD-7EACBE6F143F}" destId="{D94C0F53-979D-4972-84D9-1E45310D6D63}" srcOrd="0" destOrd="0" presId="urn:microsoft.com/office/officeart/2005/8/layout/vProcess5"/>
    <dgm:cxn modelId="{B9506374-659F-4D50-A343-09F1AD56DAA8}" srcId="{75DBB34D-CC48-46F2-A43B-30DFBAC5EC99}" destId="{232E0650-3230-42F4-9CE5-51972A281F0C}" srcOrd="1" destOrd="0" parTransId="{E81C5FE1-A5D9-4C6D-A9C3-ACDB16532C92}" sibTransId="{863448A9-994E-4386-85D6-02A1B36C612F}"/>
    <dgm:cxn modelId="{40D6B56E-CBFF-4862-9428-7A62AECE861B}" type="presOf" srcId="{A88620A0-ADED-4F9E-9181-46DECF0B5F55}" destId="{45CA7217-5500-410C-99C7-316F302B8098}" srcOrd="0" destOrd="0" presId="urn:microsoft.com/office/officeart/2005/8/layout/vProcess5"/>
    <dgm:cxn modelId="{6668D8ED-D1CE-444A-B76C-CAC41E440B0F}" type="presOf" srcId="{FD540FFD-1B5D-483F-901D-08D547D92DD0}" destId="{C3C7B171-FFF6-44FE-822C-B99145F28D9B}" srcOrd="0" destOrd="0" presId="urn:microsoft.com/office/officeart/2005/8/layout/vProcess5"/>
    <dgm:cxn modelId="{922BFE5F-86BD-481E-AF70-1DEEE6803468}" type="presOf" srcId="{75DBB34D-CC48-46F2-A43B-30DFBAC5EC99}" destId="{B6AF6A73-1994-4797-A475-9A9BBD93D009}" srcOrd="0" destOrd="0" presId="urn:microsoft.com/office/officeart/2005/8/layout/vProcess5"/>
    <dgm:cxn modelId="{B2E09B79-46E5-4DDE-9888-99D9CED6B70D}" srcId="{232E0650-3230-42F4-9CE5-51972A281F0C}" destId="{CB431E09-20F3-45D4-81E8-CE4EEEF406F0}" srcOrd="0" destOrd="0" parTransId="{17096B04-E78D-47B6-8E5F-8309FA4D28F5}" sibTransId="{0266DFAD-3A74-4137-B863-8748915C7A21}"/>
    <dgm:cxn modelId="{C79F7C10-990D-47D6-9937-84CC7ADE3092}" type="presOf" srcId="{8BD55CE5-2E5D-4675-846B-2F19351A1209}" destId="{21D4A19A-E918-4E3C-A797-C6B87751E842}" srcOrd="0" destOrd="2" presId="urn:microsoft.com/office/officeart/2005/8/layout/vProcess5"/>
    <dgm:cxn modelId="{102E35C3-D80E-4D1B-9274-4CB1C580C028}" srcId="{232E0650-3230-42F4-9CE5-51972A281F0C}" destId="{8BD55CE5-2E5D-4675-846B-2F19351A1209}" srcOrd="1" destOrd="0" parTransId="{2B0D25C4-171F-41D8-82E5-956A91DBAC38}" sibTransId="{6ACE8A6A-8BF9-4ED1-A4DD-8C3DF971CB83}"/>
    <dgm:cxn modelId="{8C09DF86-17B7-48E8-92E0-5D302ABE50E5}" type="presOf" srcId="{863448A9-994E-4386-85D6-02A1B36C612F}" destId="{1FDAFB3C-E6D5-4C19-9020-7B0EED99E3B2}" srcOrd="0" destOrd="0" presId="urn:microsoft.com/office/officeart/2005/8/layout/vProcess5"/>
    <dgm:cxn modelId="{DC4A72D4-A81D-4D80-B368-69C85582C8F9}" type="presOf" srcId="{CB431E09-20F3-45D4-81E8-CE4EEEF406F0}" destId="{F16A1508-B687-488F-BC9D-E3483DF9910D}" srcOrd="1" destOrd="1" presId="urn:microsoft.com/office/officeart/2005/8/layout/vProcess5"/>
    <dgm:cxn modelId="{ACA9080D-4B8F-46FE-9223-C65365A26482}" srcId="{75DBB34D-CC48-46F2-A43B-30DFBAC5EC99}" destId="{FD540FFD-1B5D-483F-901D-08D547D92DD0}" srcOrd="2" destOrd="0" parTransId="{3F00D429-B5BB-4F78-A854-8EB41E473759}" sibTransId="{7F86F165-F17B-4842-AE9E-D082D627F803}"/>
    <dgm:cxn modelId="{79562527-A37B-41E9-BE7F-581C398309E6}" type="presOf" srcId="{A88620A0-ADED-4F9E-9181-46DECF0B5F55}" destId="{13C68B67-B0E2-437B-9A22-857C46686787}" srcOrd="1" destOrd="0" presId="urn:microsoft.com/office/officeart/2005/8/layout/vProcess5"/>
    <dgm:cxn modelId="{1C8BCB6A-1EA6-4891-8833-BB9D5D7076BB}" type="presOf" srcId="{232E0650-3230-42F4-9CE5-51972A281F0C}" destId="{21D4A19A-E918-4E3C-A797-C6B87751E842}" srcOrd="0" destOrd="0" presId="urn:microsoft.com/office/officeart/2005/8/layout/vProcess5"/>
    <dgm:cxn modelId="{1FF01203-5D4C-44F3-9B5C-A19BFD7FA809}" srcId="{75DBB34D-CC48-46F2-A43B-30DFBAC5EC99}" destId="{A88620A0-ADED-4F9E-9181-46DECF0B5F55}" srcOrd="0" destOrd="0" parTransId="{B5E89EC3-7CDE-489E-95A2-0F556C67BF08}" sibTransId="{2094EFE3-23A3-47F9-A9BD-7EACBE6F143F}"/>
    <dgm:cxn modelId="{DE488A4F-2D2E-4F7A-B7A1-4A90686C3373}" type="presOf" srcId="{232E0650-3230-42F4-9CE5-51972A281F0C}" destId="{F16A1508-B687-488F-BC9D-E3483DF9910D}" srcOrd="1" destOrd="0" presId="urn:microsoft.com/office/officeart/2005/8/layout/vProcess5"/>
    <dgm:cxn modelId="{7944FCA2-C651-48ED-BF79-9E78DB1C2795}" type="presOf" srcId="{8BD55CE5-2E5D-4675-846B-2F19351A1209}" destId="{F16A1508-B687-488F-BC9D-E3483DF9910D}" srcOrd="1" destOrd="2" presId="urn:microsoft.com/office/officeart/2005/8/layout/vProcess5"/>
    <dgm:cxn modelId="{481FA9B6-9D22-48E4-9D91-09D3E64BF58D}" type="presOf" srcId="{FD540FFD-1B5D-483F-901D-08D547D92DD0}" destId="{0CE2B37C-854A-4A51-B7FE-0C98FCE9C2A9}" srcOrd="1" destOrd="0" presId="urn:microsoft.com/office/officeart/2005/8/layout/vProcess5"/>
    <dgm:cxn modelId="{318BC101-4B39-47B4-B815-6E808A3CE56B}" type="presParOf" srcId="{B6AF6A73-1994-4797-A475-9A9BBD93D009}" destId="{5AB6E80A-547B-47BD-A230-8E7A27E884A0}" srcOrd="0" destOrd="0" presId="urn:microsoft.com/office/officeart/2005/8/layout/vProcess5"/>
    <dgm:cxn modelId="{101507A7-535A-4C6B-90FC-E89778CD6FDA}" type="presParOf" srcId="{B6AF6A73-1994-4797-A475-9A9BBD93D009}" destId="{45CA7217-5500-410C-99C7-316F302B8098}" srcOrd="1" destOrd="0" presId="urn:microsoft.com/office/officeart/2005/8/layout/vProcess5"/>
    <dgm:cxn modelId="{C00ECFEC-C750-4EAE-AE1F-8C924169516C}" type="presParOf" srcId="{B6AF6A73-1994-4797-A475-9A9BBD93D009}" destId="{21D4A19A-E918-4E3C-A797-C6B87751E842}" srcOrd="2" destOrd="0" presId="urn:microsoft.com/office/officeart/2005/8/layout/vProcess5"/>
    <dgm:cxn modelId="{45960A8B-2CC2-4924-A157-CD76C1BDC32A}" type="presParOf" srcId="{B6AF6A73-1994-4797-A475-9A9BBD93D009}" destId="{C3C7B171-FFF6-44FE-822C-B99145F28D9B}" srcOrd="3" destOrd="0" presId="urn:microsoft.com/office/officeart/2005/8/layout/vProcess5"/>
    <dgm:cxn modelId="{37689712-6F74-44C0-B304-2C1C5C04EADD}" type="presParOf" srcId="{B6AF6A73-1994-4797-A475-9A9BBD93D009}" destId="{D94C0F53-979D-4972-84D9-1E45310D6D63}" srcOrd="4" destOrd="0" presId="urn:microsoft.com/office/officeart/2005/8/layout/vProcess5"/>
    <dgm:cxn modelId="{299342CE-D0E4-4D92-BD9D-EA588B58827A}" type="presParOf" srcId="{B6AF6A73-1994-4797-A475-9A9BBD93D009}" destId="{1FDAFB3C-E6D5-4C19-9020-7B0EED99E3B2}" srcOrd="5" destOrd="0" presId="urn:microsoft.com/office/officeart/2005/8/layout/vProcess5"/>
    <dgm:cxn modelId="{58A7354A-A481-4AB1-8451-0DEA2748A3C9}" type="presParOf" srcId="{B6AF6A73-1994-4797-A475-9A9BBD93D009}" destId="{13C68B67-B0E2-437B-9A22-857C46686787}" srcOrd="6" destOrd="0" presId="urn:microsoft.com/office/officeart/2005/8/layout/vProcess5"/>
    <dgm:cxn modelId="{EF1A2B4B-4BDE-4EAF-839F-7938B8BDF627}" type="presParOf" srcId="{B6AF6A73-1994-4797-A475-9A9BBD93D009}" destId="{F16A1508-B687-488F-BC9D-E3483DF9910D}" srcOrd="7" destOrd="0" presId="urn:microsoft.com/office/officeart/2005/8/layout/vProcess5"/>
    <dgm:cxn modelId="{C3003B0A-F74A-43FB-B149-F0E40E28B4C8}" type="presParOf" srcId="{B6AF6A73-1994-4797-A475-9A9BBD93D009}" destId="{0CE2B37C-854A-4A51-B7FE-0C98FCE9C2A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8436F3-816A-408B-B185-2E4D9FA9704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9A830FC-6616-4517-AF2E-22E13DB6C2E6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sz="1400" b="1" dirty="0"/>
            <a:t>LINEAS DE ACTUACIÓN</a:t>
          </a:r>
        </a:p>
      </dgm:t>
    </dgm:pt>
    <dgm:pt modelId="{FF58B391-E24D-48D3-9630-515657161397}" type="parTrans" cxnId="{309CEB24-2736-40C5-86B6-CA99317B5E89}">
      <dgm:prSet/>
      <dgm:spPr/>
      <dgm:t>
        <a:bodyPr/>
        <a:lstStyle/>
        <a:p>
          <a:endParaRPr lang="es-ES"/>
        </a:p>
      </dgm:t>
    </dgm:pt>
    <dgm:pt modelId="{C707BE23-7BAB-4056-B896-23D65137A34A}" type="sibTrans" cxnId="{309CEB24-2736-40C5-86B6-CA99317B5E89}">
      <dgm:prSet/>
      <dgm:spPr/>
      <dgm:t>
        <a:bodyPr/>
        <a:lstStyle/>
        <a:p>
          <a:endParaRPr lang="es-ES"/>
        </a:p>
      </dgm:t>
    </dgm:pt>
    <dgm:pt modelId="{7300A143-2F99-465B-8EA7-F7F27942EB8E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sz="1400" b="1" dirty="0"/>
            <a:t>Planificación</a:t>
          </a:r>
        </a:p>
      </dgm:t>
    </dgm:pt>
    <dgm:pt modelId="{46E426B5-D382-4825-95DA-A9A687AF1356}" type="parTrans" cxnId="{81C87846-AC3B-481B-8E09-CEE4A5E7BA2C}">
      <dgm:prSet/>
      <dgm:spPr/>
      <dgm:t>
        <a:bodyPr/>
        <a:lstStyle/>
        <a:p>
          <a:endParaRPr lang="es-ES" dirty="0"/>
        </a:p>
      </dgm:t>
    </dgm:pt>
    <dgm:pt modelId="{EC60A4B2-83E9-4590-A54E-B0897167B5A7}" type="sibTrans" cxnId="{81C87846-AC3B-481B-8E09-CEE4A5E7BA2C}">
      <dgm:prSet/>
      <dgm:spPr/>
      <dgm:t>
        <a:bodyPr/>
        <a:lstStyle/>
        <a:p>
          <a:endParaRPr lang="es-ES"/>
        </a:p>
      </dgm:t>
    </dgm:pt>
    <dgm:pt modelId="{A99CEC20-D1B6-4151-A9FB-43AF53FAF838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sz="1400" b="1" dirty="0"/>
            <a:t>Ejecución</a:t>
          </a:r>
        </a:p>
      </dgm:t>
    </dgm:pt>
    <dgm:pt modelId="{4B1C6AF1-0B45-426B-B2E8-C7926BF43BC6}" type="parTrans" cxnId="{B464C2B3-398E-4099-8929-07BDAF30CDDB}">
      <dgm:prSet/>
      <dgm:spPr/>
      <dgm:t>
        <a:bodyPr/>
        <a:lstStyle/>
        <a:p>
          <a:endParaRPr lang="es-ES" dirty="0"/>
        </a:p>
      </dgm:t>
    </dgm:pt>
    <dgm:pt modelId="{9F2E9407-E4A2-4C45-AB78-8E3201625858}" type="sibTrans" cxnId="{B464C2B3-398E-4099-8929-07BDAF30CDDB}">
      <dgm:prSet/>
      <dgm:spPr/>
      <dgm:t>
        <a:bodyPr/>
        <a:lstStyle/>
        <a:p>
          <a:endParaRPr lang="es-ES"/>
        </a:p>
      </dgm:t>
    </dgm:pt>
    <dgm:pt modelId="{03DD5DB8-6224-4D17-9F9C-EBA5A62ACB40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sz="1400" b="1" dirty="0"/>
            <a:t>Verificación</a:t>
          </a:r>
        </a:p>
      </dgm:t>
    </dgm:pt>
    <dgm:pt modelId="{7D834B4A-A31D-46A2-8C27-E8C4C1178802}" type="parTrans" cxnId="{222A7E0D-6C3D-43F5-9BF7-A7B8592F4E05}">
      <dgm:prSet/>
      <dgm:spPr/>
      <dgm:t>
        <a:bodyPr/>
        <a:lstStyle/>
        <a:p>
          <a:endParaRPr lang="es-ES" dirty="0"/>
        </a:p>
      </dgm:t>
    </dgm:pt>
    <dgm:pt modelId="{E68A3457-B44B-477E-98E0-2DD4946608A5}" type="sibTrans" cxnId="{222A7E0D-6C3D-43F5-9BF7-A7B8592F4E05}">
      <dgm:prSet/>
      <dgm:spPr/>
      <dgm:t>
        <a:bodyPr/>
        <a:lstStyle/>
        <a:p>
          <a:endParaRPr lang="es-ES"/>
        </a:p>
      </dgm:t>
    </dgm:pt>
    <dgm:pt modelId="{6467D07A-75B6-4883-8146-CACD3D7DE3F8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sz="1400" b="1" dirty="0"/>
            <a:t>Implantación de mejoras </a:t>
          </a:r>
        </a:p>
      </dgm:t>
    </dgm:pt>
    <dgm:pt modelId="{F3E5E420-EEB8-442D-B46A-31F1CEDE5D80}" type="parTrans" cxnId="{C8EBDC2C-DD18-4A85-B9CD-6DE7CB05BE2F}">
      <dgm:prSet/>
      <dgm:spPr/>
      <dgm:t>
        <a:bodyPr/>
        <a:lstStyle/>
        <a:p>
          <a:endParaRPr lang="es-ES" dirty="0"/>
        </a:p>
      </dgm:t>
    </dgm:pt>
    <dgm:pt modelId="{3729261C-E8ED-415A-A9B7-689959780EE4}" type="sibTrans" cxnId="{C8EBDC2C-DD18-4A85-B9CD-6DE7CB05BE2F}">
      <dgm:prSet/>
      <dgm:spPr/>
      <dgm:t>
        <a:bodyPr/>
        <a:lstStyle/>
        <a:p>
          <a:endParaRPr lang="es-ES"/>
        </a:p>
      </dgm:t>
    </dgm:pt>
    <dgm:pt modelId="{BD4DD021-75E7-4220-AFA5-2B42796B41E3}" type="pres">
      <dgm:prSet presAssocID="{DC8436F3-816A-408B-B185-2E4D9FA9704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A4DB714-FAC4-4E22-939B-2529F986AB7F}" type="pres">
      <dgm:prSet presAssocID="{59A830FC-6616-4517-AF2E-22E13DB6C2E6}" presName="root1" presStyleCnt="0"/>
      <dgm:spPr/>
    </dgm:pt>
    <dgm:pt modelId="{142D2707-F228-47A9-A19E-CCB6186C9BF8}" type="pres">
      <dgm:prSet presAssocID="{59A830FC-6616-4517-AF2E-22E13DB6C2E6}" presName="LevelOneTextNode" presStyleLbl="node0" presStyleIdx="0" presStyleCnt="1" custLinFactNeighborX="37987" custLinFactNeighborY="-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3B7BF1-EC40-4EF0-8731-F33E8C5F8767}" type="pres">
      <dgm:prSet presAssocID="{59A830FC-6616-4517-AF2E-22E13DB6C2E6}" presName="level2hierChild" presStyleCnt="0"/>
      <dgm:spPr/>
    </dgm:pt>
    <dgm:pt modelId="{D259B24B-0CE0-4F83-BFE7-7B0D183D6B2C}" type="pres">
      <dgm:prSet presAssocID="{46E426B5-D382-4825-95DA-A9A687AF1356}" presName="conn2-1" presStyleLbl="parChTrans1D2" presStyleIdx="0" presStyleCnt="4"/>
      <dgm:spPr/>
      <dgm:t>
        <a:bodyPr/>
        <a:lstStyle/>
        <a:p>
          <a:endParaRPr lang="es-ES"/>
        </a:p>
      </dgm:t>
    </dgm:pt>
    <dgm:pt modelId="{7F0FB1A0-1495-46A4-89E9-074D2B440482}" type="pres">
      <dgm:prSet presAssocID="{46E426B5-D382-4825-95DA-A9A687AF1356}" presName="connTx" presStyleLbl="parChTrans1D2" presStyleIdx="0" presStyleCnt="4"/>
      <dgm:spPr/>
      <dgm:t>
        <a:bodyPr/>
        <a:lstStyle/>
        <a:p>
          <a:endParaRPr lang="es-ES"/>
        </a:p>
      </dgm:t>
    </dgm:pt>
    <dgm:pt modelId="{D0E7CC31-3637-41B9-AE5D-4C20197A86CD}" type="pres">
      <dgm:prSet presAssocID="{7300A143-2F99-465B-8EA7-F7F27942EB8E}" presName="root2" presStyleCnt="0"/>
      <dgm:spPr/>
    </dgm:pt>
    <dgm:pt modelId="{76F294E5-A1C8-454D-8E5F-C5DF304BF139}" type="pres">
      <dgm:prSet presAssocID="{7300A143-2F99-465B-8EA7-F7F27942EB8E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C88981-DF93-44AF-85BE-03EC3FE0FBA1}" type="pres">
      <dgm:prSet presAssocID="{7300A143-2F99-465B-8EA7-F7F27942EB8E}" presName="level3hierChild" presStyleCnt="0"/>
      <dgm:spPr/>
    </dgm:pt>
    <dgm:pt modelId="{861863AD-028E-484B-A13E-4A311ADB514A}" type="pres">
      <dgm:prSet presAssocID="{4B1C6AF1-0B45-426B-B2E8-C7926BF43BC6}" presName="conn2-1" presStyleLbl="parChTrans1D2" presStyleIdx="1" presStyleCnt="4"/>
      <dgm:spPr/>
      <dgm:t>
        <a:bodyPr/>
        <a:lstStyle/>
        <a:p>
          <a:endParaRPr lang="es-ES"/>
        </a:p>
      </dgm:t>
    </dgm:pt>
    <dgm:pt modelId="{7365A2C8-8911-42CA-B128-4AFF878A5E2D}" type="pres">
      <dgm:prSet presAssocID="{4B1C6AF1-0B45-426B-B2E8-C7926BF43BC6}" presName="connTx" presStyleLbl="parChTrans1D2" presStyleIdx="1" presStyleCnt="4"/>
      <dgm:spPr/>
      <dgm:t>
        <a:bodyPr/>
        <a:lstStyle/>
        <a:p>
          <a:endParaRPr lang="es-ES"/>
        </a:p>
      </dgm:t>
    </dgm:pt>
    <dgm:pt modelId="{0C11999C-D400-42EC-8E91-C093F47552BB}" type="pres">
      <dgm:prSet presAssocID="{A99CEC20-D1B6-4151-A9FB-43AF53FAF838}" presName="root2" presStyleCnt="0"/>
      <dgm:spPr/>
    </dgm:pt>
    <dgm:pt modelId="{9BD342D5-00D0-4E01-A2AB-9E2C1A8F1B09}" type="pres">
      <dgm:prSet presAssocID="{A99CEC20-D1B6-4151-A9FB-43AF53FAF838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9D874C-7433-48C5-8DD8-211A70036620}" type="pres">
      <dgm:prSet presAssocID="{A99CEC20-D1B6-4151-A9FB-43AF53FAF838}" presName="level3hierChild" presStyleCnt="0"/>
      <dgm:spPr/>
    </dgm:pt>
    <dgm:pt modelId="{048FA0B7-11C8-40A1-86BD-9EB998B96291}" type="pres">
      <dgm:prSet presAssocID="{7D834B4A-A31D-46A2-8C27-E8C4C1178802}" presName="conn2-1" presStyleLbl="parChTrans1D2" presStyleIdx="2" presStyleCnt="4"/>
      <dgm:spPr/>
      <dgm:t>
        <a:bodyPr/>
        <a:lstStyle/>
        <a:p>
          <a:endParaRPr lang="es-ES"/>
        </a:p>
      </dgm:t>
    </dgm:pt>
    <dgm:pt modelId="{AB6886C8-54C8-4FF8-B1F5-5C929D6BA638}" type="pres">
      <dgm:prSet presAssocID="{7D834B4A-A31D-46A2-8C27-E8C4C1178802}" presName="connTx" presStyleLbl="parChTrans1D2" presStyleIdx="2" presStyleCnt="4"/>
      <dgm:spPr/>
      <dgm:t>
        <a:bodyPr/>
        <a:lstStyle/>
        <a:p>
          <a:endParaRPr lang="es-ES"/>
        </a:p>
      </dgm:t>
    </dgm:pt>
    <dgm:pt modelId="{2F1695FA-61A3-43CF-9BFE-9BD2B288396C}" type="pres">
      <dgm:prSet presAssocID="{03DD5DB8-6224-4D17-9F9C-EBA5A62ACB40}" presName="root2" presStyleCnt="0"/>
      <dgm:spPr/>
    </dgm:pt>
    <dgm:pt modelId="{7A94821C-2AD0-446D-87B3-E2BAB58407DC}" type="pres">
      <dgm:prSet presAssocID="{03DD5DB8-6224-4D17-9F9C-EBA5A62ACB40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267E21-203F-4991-A09C-B4E1AB6913FA}" type="pres">
      <dgm:prSet presAssocID="{03DD5DB8-6224-4D17-9F9C-EBA5A62ACB40}" presName="level3hierChild" presStyleCnt="0"/>
      <dgm:spPr/>
    </dgm:pt>
    <dgm:pt modelId="{EBF62889-BA3D-413D-9138-FA4F73DF0945}" type="pres">
      <dgm:prSet presAssocID="{F3E5E420-EEB8-442D-B46A-31F1CEDE5D80}" presName="conn2-1" presStyleLbl="parChTrans1D2" presStyleIdx="3" presStyleCnt="4"/>
      <dgm:spPr/>
      <dgm:t>
        <a:bodyPr/>
        <a:lstStyle/>
        <a:p>
          <a:endParaRPr lang="es-ES"/>
        </a:p>
      </dgm:t>
    </dgm:pt>
    <dgm:pt modelId="{322A5B9C-266F-4B19-8106-79CC2F5A4CC9}" type="pres">
      <dgm:prSet presAssocID="{F3E5E420-EEB8-442D-B46A-31F1CEDE5D80}" presName="connTx" presStyleLbl="parChTrans1D2" presStyleIdx="3" presStyleCnt="4"/>
      <dgm:spPr/>
      <dgm:t>
        <a:bodyPr/>
        <a:lstStyle/>
        <a:p>
          <a:endParaRPr lang="es-ES"/>
        </a:p>
      </dgm:t>
    </dgm:pt>
    <dgm:pt modelId="{32BF7B7C-0F57-48DA-BED1-B51C538D761C}" type="pres">
      <dgm:prSet presAssocID="{6467D07A-75B6-4883-8146-CACD3D7DE3F8}" presName="root2" presStyleCnt="0"/>
      <dgm:spPr/>
    </dgm:pt>
    <dgm:pt modelId="{F0218A8A-F916-471F-804E-C20F18C159E6}" type="pres">
      <dgm:prSet presAssocID="{6467D07A-75B6-4883-8146-CACD3D7DE3F8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16D4C9-E659-430B-9A51-93061DA54626}" type="pres">
      <dgm:prSet presAssocID="{6467D07A-75B6-4883-8146-CACD3D7DE3F8}" presName="level3hierChild" presStyleCnt="0"/>
      <dgm:spPr/>
    </dgm:pt>
  </dgm:ptLst>
  <dgm:cxnLst>
    <dgm:cxn modelId="{4827A778-8F44-4B9D-B3FC-5D6C8628E23D}" type="presOf" srcId="{7D834B4A-A31D-46A2-8C27-E8C4C1178802}" destId="{048FA0B7-11C8-40A1-86BD-9EB998B96291}" srcOrd="0" destOrd="0" presId="urn:microsoft.com/office/officeart/2008/layout/HorizontalMultiLevelHierarchy"/>
    <dgm:cxn modelId="{4162D6BC-A598-4E06-BDC1-ADFC2CF0248A}" type="presOf" srcId="{6467D07A-75B6-4883-8146-CACD3D7DE3F8}" destId="{F0218A8A-F916-471F-804E-C20F18C159E6}" srcOrd="0" destOrd="0" presId="urn:microsoft.com/office/officeart/2008/layout/HorizontalMultiLevelHierarchy"/>
    <dgm:cxn modelId="{8B8F77DC-C06D-452F-A279-91296415EDC7}" type="presOf" srcId="{DC8436F3-816A-408B-B185-2E4D9FA9704D}" destId="{BD4DD021-75E7-4220-AFA5-2B42796B41E3}" srcOrd="0" destOrd="0" presId="urn:microsoft.com/office/officeart/2008/layout/HorizontalMultiLevelHierarchy"/>
    <dgm:cxn modelId="{309CEB24-2736-40C5-86B6-CA99317B5E89}" srcId="{DC8436F3-816A-408B-B185-2E4D9FA9704D}" destId="{59A830FC-6616-4517-AF2E-22E13DB6C2E6}" srcOrd="0" destOrd="0" parTransId="{FF58B391-E24D-48D3-9630-515657161397}" sibTransId="{C707BE23-7BAB-4056-B896-23D65137A34A}"/>
    <dgm:cxn modelId="{222A7E0D-6C3D-43F5-9BF7-A7B8592F4E05}" srcId="{59A830FC-6616-4517-AF2E-22E13DB6C2E6}" destId="{03DD5DB8-6224-4D17-9F9C-EBA5A62ACB40}" srcOrd="2" destOrd="0" parTransId="{7D834B4A-A31D-46A2-8C27-E8C4C1178802}" sibTransId="{E68A3457-B44B-477E-98E0-2DD4946608A5}"/>
    <dgm:cxn modelId="{26EDAD78-FBF2-45D4-AB12-35847EFBD7C4}" type="presOf" srcId="{F3E5E420-EEB8-442D-B46A-31F1CEDE5D80}" destId="{EBF62889-BA3D-413D-9138-FA4F73DF0945}" srcOrd="0" destOrd="0" presId="urn:microsoft.com/office/officeart/2008/layout/HorizontalMultiLevelHierarchy"/>
    <dgm:cxn modelId="{A2AE483D-A789-403C-9BD4-13AC02B15444}" type="presOf" srcId="{F3E5E420-EEB8-442D-B46A-31F1CEDE5D80}" destId="{322A5B9C-266F-4B19-8106-79CC2F5A4CC9}" srcOrd="1" destOrd="0" presId="urn:microsoft.com/office/officeart/2008/layout/HorizontalMultiLevelHierarchy"/>
    <dgm:cxn modelId="{B0C61BBE-13CE-410C-9A14-943276F21CE6}" type="presOf" srcId="{59A830FC-6616-4517-AF2E-22E13DB6C2E6}" destId="{142D2707-F228-47A9-A19E-CCB6186C9BF8}" srcOrd="0" destOrd="0" presId="urn:microsoft.com/office/officeart/2008/layout/HorizontalMultiLevelHierarchy"/>
    <dgm:cxn modelId="{49377BC8-80E0-4B29-A04A-74062B978FA8}" type="presOf" srcId="{7D834B4A-A31D-46A2-8C27-E8C4C1178802}" destId="{AB6886C8-54C8-4FF8-B1F5-5C929D6BA638}" srcOrd="1" destOrd="0" presId="urn:microsoft.com/office/officeart/2008/layout/HorizontalMultiLevelHierarchy"/>
    <dgm:cxn modelId="{6C4E7A4A-1FAB-4414-A36A-F1BDFFA8DB89}" type="presOf" srcId="{4B1C6AF1-0B45-426B-B2E8-C7926BF43BC6}" destId="{861863AD-028E-484B-A13E-4A311ADB514A}" srcOrd="0" destOrd="0" presId="urn:microsoft.com/office/officeart/2008/layout/HorizontalMultiLevelHierarchy"/>
    <dgm:cxn modelId="{E5BAEA9D-1EFF-41C2-AC61-D3903F3AFC69}" type="presOf" srcId="{46E426B5-D382-4825-95DA-A9A687AF1356}" destId="{7F0FB1A0-1495-46A4-89E9-074D2B440482}" srcOrd="1" destOrd="0" presId="urn:microsoft.com/office/officeart/2008/layout/HorizontalMultiLevelHierarchy"/>
    <dgm:cxn modelId="{052F905C-10CC-421C-9F01-031762093428}" type="presOf" srcId="{A99CEC20-D1B6-4151-A9FB-43AF53FAF838}" destId="{9BD342D5-00D0-4E01-A2AB-9E2C1A8F1B09}" srcOrd="0" destOrd="0" presId="urn:microsoft.com/office/officeart/2008/layout/HorizontalMultiLevelHierarchy"/>
    <dgm:cxn modelId="{E814EFEB-E293-463B-8B33-CA97BDA2A5DD}" type="presOf" srcId="{7300A143-2F99-465B-8EA7-F7F27942EB8E}" destId="{76F294E5-A1C8-454D-8E5F-C5DF304BF139}" srcOrd="0" destOrd="0" presId="urn:microsoft.com/office/officeart/2008/layout/HorizontalMultiLevelHierarchy"/>
    <dgm:cxn modelId="{81C87846-AC3B-481B-8E09-CEE4A5E7BA2C}" srcId="{59A830FC-6616-4517-AF2E-22E13DB6C2E6}" destId="{7300A143-2F99-465B-8EA7-F7F27942EB8E}" srcOrd="0" destOrd="0" parTransId="{46E426B5-D382-4825-95DA-A9A687AF1356}" sibTransId="{EC60A4B2-83E9-4590-A54E-B0897167B5A7}"/>
    <dgm:cxn modelId="{82F2BEB9-09E6-4293-AB37-FA85F172ADF8}" type="presOf" srcId="{03DD5DB8-6224-4D17-9F9C-EBA5A62ACB40}" destId="{7A94821C-2AD0-446D-87B3-E2BAB58407DC}" srcOrd="0" destOrd="0" presId="urn:microsoft.com/office/officeart/2008/layout/HorizontalMultiLevelHierarchy"/>
    <dgm:cxn modelId="{6C32B864-FFC4-46B8-8153-90400B55C5D1}" type="presOf" srcId="{46E426B5-D382-4825-95DA-A9A687AF1356}" destId="{D259B24B-0CE0-4F83-BFE7-7B0D183D6B2C}" srcOrd="0" destOrd="0" presId="urn:microsoft.com/office/officeart/2008/layout/HorizontalMultiLevelHierarchy"/>
    <dgm:cxn modelId="{AE761D79-A76B-4D82-9006-885A89027426}" type="presOf" srcId="{4B1C6AF1-0B45-426B-B2E8-C7926BF43BC6}" destId="{7365A2C8-8911-42CA-B128-4AFF878A5E2D}" srcOrd="1" destOrd="0" presId="urn:microsoft.com/office/officeart/2008/layout/HorizontalMultiLevelHierarchy"/>
    <dgm:cxn modelId="{C8EBDC2C-DD18-4A85-B9CD-6DE7CB05BE2F}" srcId="{59A830FC-6616-4517-AF2E-22E13DB6C2E6}" destId="{6467D07A-75B6-4883-8146-CACD3D7DE3F8}" srcOrd="3" destOrd="0" parTransId="{F3E5E420-EEB8-442D-B46A-31F1CEDE5D80}" sibTransId="{3729261C-E8ED-415A-A9B7-689959780EE4}"/>
    <dgm:cxn modelId="{B464C2B3-398E-4099-8929-07BDAF30CDDB}" srcId="{59A830FC-6616-4517-AF2E-22E13DB6C2E6}" destId="{A99CEC20-D1B6-4151-A9FB-43AF53FAF838}" srcOrd="1" destOrd="0" parTransId="{4B1C6AF1-0B45-426B-B2E8-C7926BF43BC6}" sibTransId="{9F2E9407-E4A2-4C45-AB78-8E3201625858}"/>
    <dgm:cxn modelId="{E69C5E1B-D907-4997-B05D-0530553A8ABF}" type="presParOf" srcId="{BD4DD021-75E7-4220-AFA5-2B42796B41E3}" destId="{8A4DB714-FAC4-4E22-939B-2529F986AB7F}" srcOrd="0" destOrd="0" presId="urn:microsoft.com/office/officeart/2008/layout/HorizontalMultiLevelHierarchy"/>
    <dgm:cxn modelId="{D3A5DB7E-48F8-4EF6-B1EA-0F84CDE1DCE2}" type="presParOf" srcId="{8A4DB714-FAC4-4E22-939B-2529F986AB7F}" destId="{142D2707-F228-47A9-A19E-CCB6186C9BF8}" srcOrd="0" destOrd="0" presId="urn:microsoft.com/office/officeart/2008/layout/HorizontalMultiLevelHierarchy"/>
    <dgm:cxn modelId="{AC3D7350-7DBC-445C-A188-22287DF85238}" type="presParOf" srcId="{8A4DB714-FAC4-4E22-939B-2529F986AB7F}" destId="{073B7BF1-EC40-4EF0-8731-F33E8C5F8767}" srcOrd="1" destOrd="0" presId="urn:microsoft.com/office/officeart/2008/layout/HorizontalMultiLevelHierarchy"/>
    <dgm:cxn modelId="{C4A8D804-EF3D-48F5-B527-6C39FE457C30}" type="presParOf" srcId="{073B7BF1-EC40-4EF0-8731-F33E8C5F8767}" destId="{D259B24B-0CE0-4F83-BFE7-7B0D183D6B2C}" srcOrd="0" destOrd="0" presId="urn:microsoft.com/office/officeart/2008/layout/HorizontalMultiLevelHierarchy"/>
    <dgm:cxn modelId="{C363F4FF-B78E-403D-BEF0-8A7E3E90405F}" type="presParOf" srcId="{D259B24B-0CE0-4F83-BFE7-7B0D183D6B2C}" destId="{7F0FB1A0-1495-46A4-89E9-074D2B440482}" srcOrd="0" destOrd="0" presId="urn:microsoft.com/office/officeart/2008/layout/HorizontalMultiLevelHierarchy"/>
    <dgm:cxn modelId="{79953EA3-A832-4201-BEE2-430AA7A6D895}" type="presParOf" srcId="{073B7BF1-EC40-4EF0-8731-F33E8C5F8767}" destId="{D0E7CC31-3637-41B9-AE5D-4C20197A86CD}" srcOrd="1" destOrd="0" presId="urn:microsoft.com/office/officeart/2008/layout/HorizontalMultiLevelHierarchy"/>
    <dgm:cxn modelId="{A52315F6-64E6-4A1B-AC87-8F15E3653B50}" type="presParOf" srcId="{D0E7CC31-3637-41B9-AE5D-4C20197A86CD}" destId="{76F294E5-A1C8-454D-8E5F-C5DF304BF139}" srcOrd="0" destOrd="0" presId="urn:microsoft.com/office/officeart/2008/layout/HorizontalMultiLevelHierarchy"/>
    <dgm:cxn modelId="{62572AA3-78FF-4CE4-80C1-B586501BF532}" type="presParOf" srcId="{D0E7CC31-3637-41B9-AE5D-4C20197A86CD}" destId="{0CC88981-DF93-44AF-85BE-03EC3FE0FBA1}" srcOrd="1" destOrd="0" presId="urn:microsoft.com/office/officeart/2008/layout/HorizontalMultiLevelHierarchy"/>
    <dgm:cxn modelId="{4E89BF81-CE51-48FA-99A5-B71295F144A5}" type="presParOf" srcId="{073B7BF1-EC40-4EF0-8731-F33E8C5F8767}" destId="{861863AD-028E-484B-A13E-4A311ADB514A}" srcOrd="2" destOrd="0" presId="urn:microsoft.com/office/officeart/2008/layout/HorizontalMultiLevelHierarchy"/>
    <dgm:cxn modelId="{DC5871BA-60D9-4CED-B64F-581422D3C1DB}" type="presParOf" srcId="{861863AD-028E-484B-A13E-4A311ADB514A}" destId="{7365A2C8-8911-42CA-B128-4AFF878A5E2D}" srcOrd="0" destOrd="0" presId="urn:microsoft.com/office/officeart/2008/layout/HorizontalMultiLevelHierarchy"/>
    <dgm:cxn modelId="{067AFB1B-ACF6-4328-B8DA-2B77AFCF4149}" type="presParOf" srcId="{073B7BF1-EC40-4EF0-8731-F33E8C5F8767}" destId="{0C11999C-D400-42EC-8E91-C093F47552BB}" srcOrd="3" destOrd="0" presId="urn:microsoft.com/office/officeart/2008/layout/HorizontalMultiLevelHierarchy"/>
    <dgm:cxn modelId="{E31A3F2C-50B5-440B-A18F-EE212F545FD5}" type="presParOf" srcId="{0C11999C-D400-42EC-8E91-C093F47552BB}" destId="{9BD342D5-00D0-4E01-A2AB-9E2C1A8F1B09}" srcOrd="0" destOrd="0" presId="urn:microsoft.com/office/officeart/2008/layout/HorizontalMultiLevelHierarchy"/>
    <dgm:cxn modelId="{5EC18863-C8B3-4ACE-99D5-5CC82B1B100D}" type="presParOf" srcId="{0C11999C-D400-42EC-8E91-C093F47552BB}" destId="{E29D874C-7433-48C5-8DD8-211A70036620}" srcOrd="1" destOrd="0" presId="urn:microsoft.com/office/officeart/2008/layout/HorizontalMultiLevelHierarchy"/>
    <dgm:cxn modelId="{5669945B-086C-4E2E-8B3C-1FF4B41F706D}" type="presParOf" srcId="{073B7BF1-EC40-4EF0-8731-F33E8C5F8767}" destId="{048FA0B7-11C8-40A1-86BD-9EB998B96291}" srcOrd="4" destOrd="0" presId="urn:microsoft.com/office/officeart/2008/layout/HorizontalMultiLevelHierarchy"/>
    <dgm:cxn modelId="{41BCAB72-DF97-4448-AF0E-27B9898859AD}" type="presParOf" srcId="{048FA0B7-11C8-40A1-86BD-9EB998B96291}" destId="{AB6886C8-54C8-4FF8-B1F5-5C929D6BA638}" srcOrd="0" destOrd="0" presId="urn:microsoft.com/office/officeart/2008/layout/HorizontalMultiLevelHierarchy"/>
    <dgm:cxn modelId="{70CE8F8F-F54D-45A1-8916-156387629C0C}" type="presParOf" srcId="{073B7BF1-EC40-4EF0-8731-F33E8C5F8767}" destId="{2F1695FA-61A3-43CF-9BFE-9BD2B288396C}" srcOrd="5" destOrd="0" presId="urn:microsoft.com/office/officeart/2008/layout/HorizontalMultiLevelHierarchy"/>
    <dgm:cxn modelId="{3AE65684-E101-4D3E-97AF-17677F5E7337}" type="presParOf" srcId="{2F1695FA-61A3-43CF-9BFE-9BD2B288396C}" destId="{7A94821C-2AD0-446D-87B3-E2BAB58407DC}" srcOrd="0" destOrd="0" presId="urn:microsoft.com/office/officeart/2008/layout/HorizontalMultiLevelHierarchy"/>
    <dgm:cxn modelId="{FA8485F9-3A33-4364-A03A-16E5EAB23FC8}" type="presParOf" srcId="{2F1695FA-61A3-43CF-9BFE-9BD2B288396C}" destId="{7A267E21-203F-4991-A09C-B4E1AB6913FA}" srcOrd="1" destOrd="0" presId="urn:microsoft.com/office/officeart/2008/layout/HorizontalMultiLevelHierarchy"/>
    <dgm:cxn modelId="{DD69AEF3-1475-4A42-9BFB-1D7CF7A8B047}" type="presParOf" srcId="{073B7BF1-EC40-4EF0-8731-F33E8C5F8767}" destId="{EBF62889-BA3D-413D-9138-FA4F73DF0945}" srcOrd="6" destOrd="0" presId="urn:microsoft.com/office/officeart/2008/layout/HorizontalMultiLevelHierarchy"/>
    <dgm:cxn modelId="{338F5544-DB4C-4CD0-8934-25CAB3543F75}" type="presParOf" srcId="{EBF62889-BA3D-413D-9138-FA4F73DF0945}" destId="{322A5B9C-266F-4B19-8106-79CC2F5A4CC9}" srcOrd="0" destOrd="0" presId="urn:microsoft.com/office/officeart/2008/layout/HorizontalMultiLevelHierarchy"/>
    <dgm:cxn modelId="{B628E91D-A982-442D-BAD3-07FC4543A434}" type="presParOf" srcId="{073B7BF1-EC40-4EF0-8731-F33E8C5F8767}" destId="{32BF7B7C-0F57-48DA-BED1-B51C538D761C}" srcOrd="7" destOrd="0" presId="urn:microsoft.com/office/officeart/2008/layout/HorizontalMultiLevelHierarchy"/>
    <dgm:cxn modelId="{44B97F38-4CE6-47F6-BDC0-C84971F13754}" type="presParOf" srcId="{32BF7B7C-0F57-48DA-BED1-B51C538D761C}" destId="{F0218A8A-F916-471F-804E-C20F18C159E6}" srcOrd="0" destOrd="0" presId="urn:microsoft.com/office/officeart/2008/layout/HorizontalMultiLevelHierarchy"/>
    <dgm:cxn modelId="{49C52D18-A247-485A-BE2E-C61384F2B8BC}" type="presParOf" srcId="{32BF7B7C-0F57-48DA-BED1-B51C538D761C}" destId="{D916D4C9-E659-430B-9A51-93061DA5462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9C7711-3887-4277-8696-8FE68C9B0C1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F8B76A7-79C2-468D-8B2D-D7E4802F0D32}">
      <dgm:prSet phldrT="[Texto]"/>
      <dgm:spPr/>
      <dgm:t>
        <a:bodyPr vert="vert"/>
        <a:lstStyle/>
        <a:p>
          <a:r>
            <a:rPr lang="es-ES" dirty="0">
              <a:latin typeface="Comic Sans MS" panose="030F0702030302020204" pitchFamily="66" charset="0"/>
            </a:rPr>
            <a:t>Áreas formativas</a:t>
          </a:r>
        </a:p>
        <a:p>
          <a:r>
            <a:rPr lang="es-ES" dirty="0">
              <a:latin typeface="Comic Sans MS" panose="030F0702030302020204" pitchFamily="66" charset="0"/>
            </a:rPr>
            <a:t>--------------- </a:t>
          </a:r>
        </a:p>
        <a:p>
          <a:r>
            <a:rPr lang="es-ES" dirty="0">
              <a:latin typeface="Comic Sans MS" panose="030F0702030302020204" pitchFamily="66" charset="0"/>
            </a:rPr>
            <a:t>Entidad-Centros de formación-especialidad </a:t>
          </a:r>
        </a:p>
      </dgm:t>
    </dgm:pt>
    <dgm:pt modelId="{B24E66D7-EFEE-4EA9-AEE2-5A761D2ED0E7}" type="parTrans" cxnId="{3EDCBE6D-98A9-4E16-804D-B27784364186}">
      <dgm:prSet/>
      <dgm:spPr/>
      <dgm:t>
        <a:bodyPr/>
        <a:lstStyle/>
        <a:p>
          <a:endParaRPr lang="es-ES"/>
        </a:p>
      </dgm:t>
    </dgm:pt>
    <dgm:pt modelId="{3514732D-19CB-4F8D-8BB6-7D7D97548812}" type="sibTrans" cxnId="{3EDCBE6D-98A9-4E16-804D-B27784364186}">
      <dgm:prSet/>
      <dgm:spPr/>
      <dgm:t>
        <a:bodyPr/>
        <a:lstStyle/>
        <a:p>
          <a:endParaRPr lang="es-ES"/>
        </a:p>
      </dgm:t>
    </dgm:pt>
    <dgm:pt modelId="{D511E732-39F3-4674-9078-65BAF9360BB9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Inserción directa </a:t>
          </a:r>
        </a:p>
      </dgm:t>
    </dgm:pt>
    <dgm:pt modelId="{7D6665BA-C24C-41E6-BC57-91507F378C61}" type="parTrans" cxnId="{CFE02133-37B5-4901-AC71-3875D400A4E1}">
      <dgm:prSet/>
      <dgm:spPr/>
      <dgm:t>
        <a:bodyPr/>
        <a:lstStyle/>
        <a:p>
          <a:endParaRPr lang="es-ES" dirty="0"/>
        </a:p>
      </dgm:t>
    </dgm:pt>
    <dgm:pt modelId="{BC422799-8566-4262-A073-1B1C633BDF49}" type="sibTrans" cxnId="{CFE02133-37B5-4901-AC71-3875D400A4E1}">
      <dgm:prSet/>
      <dgm:spPr/>
      <dgm:t>
        <a:bodyPr/>
        <a:lstStyle/>
        <a:p>
          <a:endParaRPr lang="es-ES"/>
        </a:p>
      </dgm:t>
    </dgm:pt>
    <dgm:pt modelId="{514C4A8C-9A07-4AFD-9082-DD870DD47807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Prácticas inserción directa</a:t>
          </a:r>
        </a:p>
      </dgm:t>
    </dgm:pt>
    <dgm:pt modelId="{8E8E498D-D97A-4B2C-920F-E3839AEFA339}" type="parTrans" cxnId="{FBF83B21-DF6E-4C86-BDA8-8E73F3DCA52E}">
      <dgm:prSet/>
      <dgm:spPr/>
      <dgm:t>
        <a:bodyPr/>
        <a:lstStyle/>
        <a:p>
          <a:endParaRPr lang="es-ES" dirty="0"/>
        </a:p>
      </dgm:t>
    </dgm:pt>
    <dgm:pt modelId="{0F25AE6A-98F9-4524-A82D-BDCF3FA84911}" type="sibTrans" cxnId="{FBF83B21-DF6E-4C86-BDA8-8E73F3DCA52E}">
      <dgm:prSet/>
      <dgm:spPr/>
      <dgm:t>
        <a:bodyPr/>
        <a:lstStyle/>
        <a:p>
          <a:endParaRPr lang="es-ES"/>
        </a:p>
      </dgm:t>
    </dgm:pt>
    <dgm:pt modelId="{79BBAB5A-C987-4C04-8F36-818DD6F1FE41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Prácticas Inserción directa misma empresa</a:t>
          </a:r>
        </a:p>
      </dgm:t>
    </dgm:pt>
    <dgm:pt modelId="{3462301A-EC51-406F-B947-48DFE840BB08}" type="parTrans" cxnId="{14F3F1FA-2EEF-4954-B021-1E465FD43BD4}">
      <dgm:prSet/>
      <dgm:spPr/>
      <dgm:t>
        <a:bodyPr/>
        <a:lstStyle/>
        <a:p>
          <a:endParaRPr lang="es-ES" dirty="0"/>
        </a:p>
      </dgm:t>
    </dgm:pt>
    <dgm:pt modelId="{FC7CB4F5-A94C-4909-B3E3-F0E63574A25E}" type="sibTrans" cxnId="{14F3F1FA-2EEF-4954-B021-1E465FD43BD4}">
      <dgm:prSet/>
      <dgm:spPr/>
      <dgm:t>
        <a:bodyPr/>
        <a:lstStyle/>
        <a:p>
          <a:endParaRPr lang="es-ES"/>
        </a:p>
      </dgm:t>
    </dgm:pt>
    <dgm:pt modelId="{C9274286-2B0C-4774-A1CE-B6EA12DE6013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Inserción indirecta </a:t>
          </a:r>
        </a:p>
      </dgm:t>
    </dgm:pt>
    <dgm:pt modelId="{F6EE6C49-1224-4ACB-AC1F-F544F40BFB84}" type="parTrans" cxnId="{DE624BDC-D00E-41D6-BE45-FC86C4101CB5}">
      <dgm:prSet/>
      <dgm:spPr/>
      <dgm:t>
        <a:bodyPr/>
        <a:lstStyle/>
        <a:p>
          <a:endParaRPr lang="es-ES" dirty="0"/>
        </a:p>
      </dgm:t>
    </dgm:pt>
    <dgm:pt modelId="{81D94914-5DFA-4C6C-8113-FAC7781BB5ED}" type="sibTrans" cxnId="{DE624BDC-D00E-41D6-BE45-FC86C4101CB5}">
      <dgm:prSet/>
      <dgm:spPr/>
      <dgm:t>
        <a:bodyPr/>
        <a:lstStyle/>
        <a:p>
          <a:endParaRPr lang="es-ES"/>
        </a:p>
      </dgm:t>
    </dgm:pt>
    <dgm:pt modelId="{2CDF2D54-24EB-43A7-BB17-96D4F3DA5A67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Prácticas inserción indirecta</a:t>
          </a:r>
        </a:p>
      </dgm:t>
    </dgm:pt>
    <dgm:pt modelId="{1465AC5E-CACA-4988-A8DB-714923FA7219}" type="parTrans" cxnId="{8931EA2A-629F-4AEF-AF68-8BF9D661D85C}">
      <dgm:prSet/>
      <dgm:spPr/>
      <dgm:t>
        <a:bodyPr/>
        <a:lstStyle/>
        <a:p>
          <a:endParaRPr lang="es-ES" dirty="0"/>
        </a:p>
      </dgm:t>
    </dgm:pt>
    <dgm:pt modelId="{BF37F253-070A-4BB8-8D9B-20823D163B8E}" type="sibTrans" cxnId="{8931EA2A-629F-4AEF-AF68-8BF9D661D85C}">
      <dgm:prSet/>
      <dgm:spPr/>
      <dgm:t>
        <a:bodyPr/>
        <a:lstStyle/>
        <a:p>
          <a:endParaRPr lang="es-ES"/>
        </a:p>
      </dgm:t>
    </dgm:pt>
    <dgm:pt modelId="{06BB6E16-DFCE-4E81-A5E3-AE0447125E9C}">
      <dgm:prSet phldrT="[Texto]"/>
      <dgm:spPr/>
      <dgm:t>
        <a:bodyPr/>
        <a:lstStyle/>
        <a:p>
          <a:r>
            <a:rPr lang="es-ES" dirty="0">
              <a:latin typeface="Comic Sans MS" panose="030F0702030302020204" pitchFamily="66" charset="0"/>
            </a:rPr>
            <a:t>Prácticas inserción indirecta misma empresa</a:t>
          </a:r>
        </a:p>
      </dgm:t>
    </dgm:pt>
    <dgm:pt modelId="{962AC5D4-BA07-41B8-ACC2-E7B66C37A9B9}" type="parTrans" cxnId="{ED44D1DE-460F-4CC2-A804-060EC2613026}">
      <dgm:prSet/>
      <dgm:spPr/>
      <dgm:t>
        <a:bodyPr/>
        <a:lstStyle/>
        <a:p>
          <a:endParaRPr lang="es-ES" dirty="0"/>
        </a:p>
      </dgm:t>
    </dgm:pt>
    <dgm:pt modelId="{EC77F2F7-519C-436B-BA71-06372925184F}" type="sibTrans" cxnId="{ED44D1DE-460F-4CC2-A804-060EC2613026}">
      <dgm:prSet/>
      <dgm:spPr/>
      <dgm:t>
        <a:bodyPr/>
        <a:lstStyle/>
        <a:p>
          <a:endParaRPr lang="es-ES"/>
        </a:p>
      </dgm:t>
    </dgm:pt>
    <dgm:pt modelId="{A0489BBA-9905-4896-B2A6-2F8C723C036C}" type="pres">
      <dgm:prSet presAssocID="{379C7711-3887-4277-8696-8FE68C9B0C1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F62C449-B395-4B9F-98E7-885C9EF858D6}" type="pres">
      <dgm:prSet presAssocID="{2F8B76A7-79C2-468D-8B2D-D7E4802F0D32}" presName="root1" presStyleCnt="0"/>
      <dgm:spPr/>
    </dgm:pt>
    <dgm:pt modelId="{708B9F55-85CA-43A0-9D65-EF622756FF87}" type="pres">
      <dgm:prSet presAssocID="{2F8B76A7-79C2-468D-8B2D-D7E4802F0D32}" presName="LevelOneTextNode" presStyleLbl="node0" presStyleIdx="0" presStyleCnt="1" custScaleX="297416" custLinFactNeighborY="14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88E3BE-7BF7-41EB-99C8-C3F500D7F834}" type="pres">
      <dgm:prSet presAssocID="{2F8B76A7-79C2-468D-8B2D-D7E4802F0D32}" presName="level2hierChild" presStyleCnt="0"/>
      <dgm:spPr/>
    </dgm:pt>
    <dgm:pt modelId="{2A4DD89A-C396-44D6-956F-45766CA0CF66}" type="pres">
      <dgm:prSet presAssocID="{7D6665BA-C24C-41E6-BC57-91507F378C61}" presName="conn2-1" presStyleLbl="parChTrans1D2" presStyleIdx="0" presStyleCnt="6"/>
      <dgm:spPr/>
      <dgm:t>
        <a:bodyPr/>
        <a:lstStyle/>
        <a:p>
          <a:endParaRPr lang="es-ES"/>
        </a:p>
      </dgm:t>
    </dgm:pt>
    <dgm:pt modelId="{759B3221-8CB8-4703-8019-4B8346D72FFE}" type="pres">
      <dgm:prSet presAssocID="{7D6665BA-C24C-41E6-BC57-91507F378C61}" presName="connTx" presStyleLbl="parChTrans1D2" presStyleIdx="0" presStyleCnt="6"/>
      <dgm:spPr/>
      <dgm:t>
        <a:bodyPr/>
        <a:lstStyle/>
        <a:p>
          <a:endParaRPr lang="es-ES"/>
        </a:p>
      </dgm:t>
    </dgm:pt>
    <dgm:pt modelId="{E55B2707-F998-4580-ADD1-A62B204C3BD3}" type="pres">
      <dgm:prSet presAssocID="{D511E732-39F3-4674-9078-65BAF9360BB9}" presName="root2" presStyleCnt="0"/>
      <dgm:spPr/>
    </dgm:pt>
    <dgm:pt modelId="{F71EB9AA-147B-4038-81F3-9ED59C0FE1CA}" type="pres">
      <dgm:prSet presAssocID="{D511E732-39F3-4674-9078-65BAF9360BB9}" presName="LevelTwoTextNode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AB00BF-C879-4368-BC20-28A0047E5B12}" type="pres">
      <dgm:prSet presAssocID="{D511E732-39F3-4674-9078-65BAF9360BB9}" presName="level3hierChild" presStyleCnt="0"/>
      <dgm:spPr/>
    </dgm:pt>
    <dgm:pt modelId="{D14D2884-5FD1-4F07-A2E5-AF692847FDF1}" type="pres">
      <dgm:prSet presAssocID="{8E8E498D-D97A-4B2C-920F-E3839AEFA339}" presName="conn2-1" presStyleLbl="parChTrans1D2" presStyleIdx="1" presStyleCnt="6"/>
      <dgm:spPr/>
      <dgm:t>
        <a:bodyPr/>
        <a:lstStyle/>
        <a:p>
          <a:endParaRPr lang="es-ES"/>
        </a:p>
      </dgm:t>
    </dgm:pt>
    <dgm:pt modelId="{C7811C18-73C6-41D4-8681-952E5EF193B3}" type="pres">
      <dgm:prSet presAssocID="{8E8E498D-D97A-4B2C-920F-E3839AEFA339}" presName="connTx" presStyleLbl="parChTrans1D2" presStyleIdx="1" presStyleCnt="6"/>
      <dgm:spPr/>
      <dgm:t>
        <a:bodyPr/>
        <a:lstStyle/>
        <a:p>
          <a:endParaRPr lang="es-ES"/>
        </a:p>
      </dgm:t>
    </dgm:pt>
    <dgm:pt modelId="{8CF8D301-8431-45CA-B469-CF4B96E77F2A}" type="pres">
      <dgm:prSet presAssocID="{514C4A8C-9A07-4AFD-9082-DD870DD47807}" presName="root2" presStyleCnt="0"/>
      <dgm:spPr/>
    </dgm:pt>
    <dgm:pt modelId="{F9DE9399-E065-47B3-971F-27C093A26007}" type="pres">
      <dgm:prSet presAssocID="{514C4A8C-9A07-4AFD-9082-DD870DD47807}" presName="LevelTwoTextNode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B4DC70-145E-4539-8FBD-A089B71DBC00}" type="pres">
      <dgm:prSet presAssocID="{514C4A8C-9A07-4AFD-9082-DD870DD47807}" presName="level3hierChild" presStyleCnt="0"/>
      <dgm:spPr/>
    </dgm:pt>
    <dgm:pt modelId="{4FFCD31F-CBBE-445F-9DAD-DBF7A36EA1C9}" type="pres">
      <dgm:prSet presAssocID="{3462301A-EC51-406F-B947-48DFE840BB08}" presName="conn2-1" presStyleLbl="parChTrans1D2" presStyleIdx="2" presStyleCnt="6"/>
      <dgm:spPr/>
      <dgm:t>
        <a:bodyPr/>
        <a:lstStyle/>
        <a:p>
          <a:endParaRPr lang="es-ES"/>
        </a:p>
      </dgm:t>
    </dgm:pt>
    <dgm:pt modelId="{C1F2865E-A091-498F-A6A6-ED288BD5225C}" type="pres">
      <dgm:prSet presAssocID="{3462301A-EC51-406F-B947-48DFE840BB08}" presName="connTx" presStyleLbl="parChTrans1D2" presStyleIdx="2" presStyleCnt="6"/>
      <dgm:spPr/>
      <dgm:t>
        <a:bodyPr/>
        <a:lstStyle/>
        <a:p>
          <a:endParaRPr lang="es-ES"/>
        </a:p>
      </dgm:t>
    </dgm:pt>
    <dgm:pt modelId="{4EB4E21E-A1EC-4839-BBFB-799867E6A308}" type="pres">
      <dgm:prSet presAssocID="{79BBAB5A-C987-4C04-8F36-818DD6F1FE41}" presName="root2" presStyleCnt="0"/>
      <dgm:spPr/>
    </dgm:pt>
    <dgm:pt modelId="{0D1EFA3F-89D2-4DAC-BA8F-C6A58D2E58E8}" type="pres">
      <dgm:prSet presAssocID="{79BBAB5A-C987-4C04-8F36-818DD6F1FE41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AC7D71-4DCD-41DB-9237-4BE036284FF8}" type="pres">
      <dgm:prSet presAssocID="{79BBAB5A-C987-4C04-8F36-818DD6F1FE41}" presName="level3hierChild" presStyleCnt="0"/>
      <dgm:spPr/>
    </dgm:pt>
    <dgm:pt modelId="{9FF7580D-7D98-414A-A08F-FF91C13E393D}" type="pres">
      <dgm:prSet presAssocID="{F6EE6C49-1224-4ACB-AC1F-F544F40BFB84}" presName="conn2-1" presStyleLbl="parChTrans1D2" presStyleIdx="3" presStyleCnt="6"/>
      <dgm:spPr/>
      <dgm:t>
        <a:bodyPr/>
        <a:lstStyle/>
        <a:p>
          <a:endParaRPr lang="es-ES"/>
        </a:p>
      </dgm:t>
    </dgm:pt>
    <dgm:pt modelId="{47FC9B65-6EDF-418F-A29D-2D4FF760964E}" type="pres">
      <dgm:prSet presAssocID="{F6EE6C49-1224-4ACB-AC1F-F544F40BFB84}" presName="connTx" presStyleLbl="parChTrans1D2" presStyleIdx="3" presStyleCnt="6"/>
      <dgm:spPr/>
      <dgm:t>
        <a:bodyPr/>
        <a:lstStyle/>
        <a:p>
          <a:endParaRPr lang="es-ES"/>
        </a:p>
      </dgm:t>
    </dgm:pt>
    <dgm:pt modelId="{386C0624-6749-4193-A032-88C569E851B9}" type="pres">
      <dgm:prSet presAssocID="{C9274286-2B0C-4774-A1CE-B6EA12DE6013}" presName="root2" presStyleCnt="0"/>
      <dgm:spPr/>
    </dgm:pt>
    <dgm:pt modelId="{C8FD1F3A-1526-4841-896D-2EB86F91E717}" type="pres">
      <dgm:prSet presAssocID="{C9274286-2B0C-4774-A1CE-B6EA12DE6013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DCCCFF-2653-4995-A6F2-FEB6102BCEA9}" type="pres">
      <dgm:prSet presAssocID="{C9274286-2B0C-4774-A1CE-B6EA12DE6013}" presName="level3hierChild" presStyleCnt="0"/>
      <dgm:spPr/>
    </dgm:pt>
    <dgm:pt modelId="{3F44108B-74AA-4EEE-9C8D-0BE954295E36}" type="pres">
      <dgm:prSet presAssocID="{1465AC5E-CACA-4988-A8DB-714923FA7219}" presName="conn2-1" presStyleLbl="parChTrans1D2" presStyleIdx="4" presStyleCnt="6"/>
      <dgm:spPr/>
      <dgm:t>
        <a:bodyPr/>
        <a:lstStyle/>
        <a:p>
          <a:endParaRPr lang="es-ES"/>
        </a:p>
      </dgm:t>
    </dgm:pt>
    <dgm:pt modelId="{3E77532E-6A0B-44F4-802A-5BCB8A931F3D}" type="pres">
      <dgm:prSet presAssocID="{1465AC5E-CACA-4988-A8DB-714923FA7219}" presName="connTx" presStyleLbl="parChTrans1D2" presStyleIdx="4" presStyleCnt="6"/>
      <dgm:spPr/>
      <dgm:t>
        <a:bodyPr/>
        <a:lstStyle/>
        <a:p>
          <a:endParaRPr lang="es-ES"/>
        </a:p>
      </dgm:t>
    </dgm:pt>
    <dgm:pt modelId="{1792BD9E-B9EA-4FA9-B733-3043721D2D37}" type="pres">
      <dgm:prSet presAssocID="{2CDF2D54-24EB-43A7-BB17-96D4F3DA5A67}" presName="root2" presStyleCnt="0"/>
      <dgm:spPr/>
    </dgm:pt>
    <dgm:pt modelId="{2E36DB78-09A8-480F-B27F-5EEBB50236BC}" type="pres">
      <dgm:prSet presAssocID="{2CDF2D54-24EB-43A7-BB17-96D4F3DA5A67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604506-3CAE-42A7-BE14-17ABBE95F0AE}" type="pres">
      <dgm:prSet presAssocID="{2CDF2D54-24EB-43A7-BB17-96D4F3DA5A67}" presName="level3hierChild" presStyleCnt="0"/>
      <dgm:spPr/>
    </dgm:pt>
    <dgm:pt modelId="{788FE338-2552-4308-8428-B99C4C7AB81A}" type="pres">
      <dgm:prSet presAssocID="{962AC5D4-BA07-41B8-ACC2-E7B66C37A9B9}" presName="conn2-1" presStyleLbl="parChTrans1D2" presStyleIdx="5" presStyleCnt="6"/>
      <dgm:spPr/>
      <dgm:t>
        <a:bodyPr/>
        <a:lstStyle/>
        <a:p>
          <a:endParaRPr lang="es-ES"/>
        </a:p>
      </dgm:t>
    </dgm:pt>
    <dgm:pt modelId="{C3961F71-6E11-4D33-B475-ADF4A6DC4FE1}" type="pres">
      <dgm:prSet presAssocID="{962AC5D4-BA07-41B8-ACC2-E7B66C37A9B9}" presName="connTx" presStyleLbl="parChTrans1D2" presStyleIdx="5" presStyleCnt="6"/>
      <dgm:spPr/>
      <dgm:t>
        <a:bodyPr/>
        <a:lstStyle/>
        <a:p>
          <a:endParaRPr lang="es-ES"/>
        </a:p>
      </dgm:t>
    </dgm:pt>
    <dgm:pt modelId="{7EA70ABF-69C7-4BAF-A764-69E4138EFA64}" type="pres">
      <dgm:prSet presAssocID="{06BB6E16-DFCE-4E81-A5E3-AE0447125E9C}" presName="root2" presStyleCnt="0"/>
      <dgm:spPr/>
    </dgm:pt>
    <dgm:pt modelId="{73289249-C109-4002-B517-F481CAF79E24}" type="pres">
      <dgm:prSet presAssocID="{06BB6E16-DFCE-4E81-A5E3-AE0447125E9C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FE824E-7B0A-40B7-8401-265D086A853F}" type="pres">
      <dgm:prSet presAssocID="{06BB6E16-DFCE-4E81-A5E3-AE0447125E9C}" presName="level3hierChild" presStyleCnt="0"/>
      <dgm:spPr/>
    </dgm:pt>
  </dgm:ptLst>
  <dgm:cxnLst>
    <dgm:cxn modelId="{14F3F1FA-2EEF-4954-B021-1E465FD43BD4}" srcId="{2F8B76A7-79C2-468D-8B2D-D7E4802F0D32}" destId="{79BBAB5A-C987-4C04-8F36-818DD6F1FE41}" srcOrd="2" destOrd="0" parTransId="{3462301A-EC51-406F-B947-48DFE840BB08}" sibTransId="{FC7CB4F5-A94C-4909-B3E3-F0E63574A25E}"/>
    <dgm:cxn modelId="{025F0F86-C856-4F12-B0BD-FDFDAEB84F49}" type="presOf" srcId="{79BBAB5A-C987-4C04-8F36-818DD6F1FE41}" destId="{0D1EFA3F-89D2-4DAC-BA8F-C6A58D2E58E8}" srcOrd="0" destOrd="0" presId="urn:microsoft.com/office/officeart/2008/layout/HorizontalMultiLevelHierarchy"/>
    <dgm:cxn modelId="{0674700B-74D2-4787-88AA-1830332D94C4}" type="presOf" srcId="{3462301A-EC51-406F-B947-48DFE840BB08}" destId="{4FFCD31F-CBBE-445F-9DAD-DBF7A36EA1C9}" srcOrd="0" destOrd="0" presId="urn:microsoft.com/office/officeart/2008/layout/HorizontalMultiLevelHierarchy"/>
    <dgm:cxn modelId="{A032E6D5-2505-4EF4-B3B4-70A083F5FAB0}" type="presOf" srcId="{8E8E498D-D97A-4B2C-920F-E3839AEFA339}" destId="{C7811C18-73C6-41D4-8681-952E5EF193B3}" srcOrd="1" destOrd="0" presId="urn:microsoft.com/office/officeart/2008/layout/HorizontalMultiLevelHierarchy"/>
    <dgm:cxn modelId="{2703041F-AA98-40E9-8DA6-C916F68703A4}" type="presOf" srcId="{2CDF2D54-24EB-43A7-BB17-96D4F3DA5A67}" destId="{2E36DB78-09A8-480F-B27F-5EEBB50236BC}" srcOrd="0" destOrd="0" presId="urn:microsoft.com/office/officeart/2008/layout/HorizontalMultiLevelHierarchy"/>
    <dgm:cxn modelId="{D26503FD-30CA-43E7-8FD7-8DAE87D07B73}" type="presOf" srcId="{D511E732-39F3-4674-9078-65BAF9360BB9}" destId="{F71EB9AA-147B-4038-81F3-9ED59C0FE1CA}" srcOrd="0" destOrd="0" presId="urn:microsoft.com/office/officeart/2008/layout/HorizontalMultiLevelHierarchy"/>
    <dgm:cxn modelId="{94B20FC3-94D0-4217-B313-9EFA26FCC63B}" type="presOf" srcId="{06BB6E16-DFCE-4E81-A5E3-AE0447125E9C}" destId="{73289249-C109-4002-B517-F481CAF79E24}" srcOrd="0" destOrd="0" presId="urn:microsoft.com/office/officeart/2008/layout/HorizontalMultiLevelHierarchy"/>
    <dgm:cxn modelId="{DE624BDC-D00E-41D6-BE45-FC86C4101CB5}" srcId="{2F8B76A7-79C2-468D-8B2D-D7E4802F0D32}" destId="{C9274286-2B0C-4774-A1CE-B6EA12DE6013}" srcOrd="3" destOrd="0" parTransId="{F6EE6C49-1224-4ACB-AC1F-F544F40BFB84}" sibTransId="{81D94914-5DFA-4C6C-8113-FAC7781BB5ED}"/>
    <dgm:cxn modelId="{D9D56B3C-5DE1-421E-B5E0-17BFDC068F05}" type="presOf" srcId="{1465AC5E-CACA-4988-A8DB-714923FA7219}" destId="{3F44108B-74AA-4EEE-9C8D-0BE954295E36}" srcOrd="0" destOrd="0" presId="urn:microsoft.com/office/officeart/2008/layout/HorizontalMultiLevelHierarchy"/>
    <dgm:cxn modelId="{5273055E-2673-405F-B83D-EC7F095F4ACD}" type="presOf" srcId="{7D6665BA-C24C-41E6-BC57-91507F378C61}" destId="{2A4DD89A-C396-44D6-956F-45766CA0CF66}" srcOrd="0" destOrd="0" presId="urn:microsoft.com/office/officeart/2008/layout/HorizontalMultiLevelHierarchy"/>
    <dgm:cxn modelId="{D187BA8D-3CE3-4E51-BFAA-0F8EDA2D8291}" type="presOf" srcId="{C9274286-2B0C-4774-A1CE-B6EA12DE6013}" destId="{C8FD1F3A-1526-4841-896D-2EB86F91E717}" srcOrd="0" destOrd="0" presId="urn:microsoft.com/office/officeart/2008/layout/HorizontalMultiLevelHierarchy"/>
    <dgm:cxn modelId="{FBF83B21-DF6E-4C86-BDA8-8E73F3DCA52E}" srcId="{2F8B76A7-79C2-468D-8B2D-D7E4802F0D32}" destId="{514C4A8C-9A07-4AFD-9082-DD870DD47807}" srcOrd="1" destOrd="0" parTransId="{8E8E498D-D97A-4B2C-920F-E3839AEFA339}" sibTransId="{0F25AE6A-98F9-4524-A82D-BDCF3FA84911}"/>
    <dgm:cxn modelId="{3EDCBE6D-98A9-4E16-804D-B27784364186}" srcId="{379C7711-3887-4277-8696-8FE68C9B0C1D}" destId="{2F8B76A7-79C2-468D-8B2D-D7E4802F0D32}" srcOrd="0" destOrd="0" parTransId="{B24E66D7-EFEE-4EA9-AEE2-5A761D2ED0E7}" sibTransId="{3514732D-19CB-4F8D-8BB6-7D7D97548812}"/>
    <dgm:cxn modelId="{8931EA2A-629F-4AEF-AF68-8BF9D661D85C}" srcId="{2F8B76A7-79C2-468D-8B2D-D7E4802F0D32}" destId="{2CDF2D54-24EB-43A7-BB17-96D4F3DA5A67}" srcOrd="4" destOrd="0" parTransId="{1465AC5E-CACA-4988-A8DB-714923FA7219}" sibTransId="{BF37F253-070A-4BB8-8D9B-20823D163B8E}"/>
    <dgm:cxn modelId="{339AE98B-BB4E-456D-83BA-EB570B6DFC4D}" type="presOf" srcId="{514C4A8C-9A07-4AFD-9082-DD870DD47807}" destId="{F9DE9399-E065-47B3-971F-27C093A26007}" srcOrd="0" destOrd="0" presId="urn:microsoft.com/office/officeart/2008/layout/HorizontalMultiLevelHierarchy"/>
    <dgm:cxn modelId="{CFE02133-37B5-4901-AC71-3875D400A4E1}" srcId="{2F8B76A7-79C2-468D-8B2D-D7E4802F0D32}" destId="{D511E732-39F3-4674-9078-65BAF9360BB9}" srcOrd="0" destOrd="0" parTransId="{7D6665BA-C24C-41E6-BC57-91507F378C61}" sibTransId="{BC422799-8566-4262-A073-1B1C633BDF49}"/>
    <dgm:cxn modelId="{170FD720-EF80-4E51-989B-B324048D62EA}" type="presOf" srcId="{7D6665BA-C24C-41E6-BC57-91507F378C61}" destId="{759B3221-8CB8-4703-8019-4B8346D72FFE}" srcOrd="1" destOrd="0" presId="urn:microsoft.com/office/officeart/2008/layout/HorizontalMultiLevelHierarchy"/>
    <dgm:cxn modelId="{027F18E1-3BF7-457E-B187-7C080615726F}" type="presOf" srcId="{962AC5D4-BA07-41B8-ACC2-E7B66C37A9B9}" destId="{C3961F71-6E11-4D33-B475-ADF4A6DC4FE1}" srcOrd="1" destOrd="0" presId="urn:microsoft.com/office/officeart/2008/layout/HorizontalMultiLevelHierarchy"/>
    <dgm:cxn modelId="{6D11077C-204E-4A54-B863-F2D8457C6315}" type="presOf" srcId="{379C7711-3887-4277-8696-8FE68C9B0C1D}" destId="{A0489BBA-9905-4896-B2A6-2F8C723C036C}" srcOrd="0" destOrd="0" presId="urn:microsoft.com/office/officeart/2008/layout/HorizontalMultiLevelHierarchy"/>
    <dgm:cxn modelId="{EE7A1DBD-D054-4BA4-B1CD-C45EE5B6CBED}" type="presOf" srcId="{3462301A-EC51-406F-B947-48DFE840BB08}" destId="{C1F2865E-A091-498F-A6A6-ED288BD5225C}" srcOrd="1" destOrd="0" presId="urn:microsoft.com/office/officeart/2008/layout/HorizontalMultiLevelHierarchy"/>
    <dgm:cxn modelId="{D8669694-9F3D-48FC-98B4-8E1149C5246F}" type="presOf" srcId="{962AC5D4-BA07-41B8-ACC2-E7B66C37A9B9}" destId="{788FE338-2552-4308-8428-B99C4C7AB81A}" srcOrd="0" destOrd="0" presId="urn:microsoft.com/office/officeart/2008/layout/HorizontalMultiLevelHierarchy"/>
    <dgm:cxn modelId="{4C113C5B-765B-49D4-ABA6-26705CDA23BB}" type="presOf" srcId="{8E8E498D-D97A-4B2C-920F-E3839AEFA339}" destId="{D14D2884-5FD1-4F07-A2E5-AF692847FDF1}" srcOrd="0" destOrd="0" presId="urn:microsoft.com/office/officeart/2008/layout/HorizontalMultiLevelHierarchy"/>
    <dgm:cxn modelId="{ED44D1DE-460F-4CC2-A804-060EC2613026}" srcId="{2F8B76A7-79C2-468D-8B2D-D7E4802F0D32}" destId="{06BB6E16-DFCE-4E81-A5E3-AE0447125E9C}" srcOrd="5" destOrd="0" parTransId="{962AC5D4-BA07-41B8-ACC2-E7B66C37A9B9}" sibTransId="{EC77F2F7-519C-436B-BA71-06372925184F}"/>
    <dgm:cxn modelId="{058DBCFD-F81A-4CBE-9446-178244B2A34B}" type="presOf" srcId="{F6EE6C49-1224-4ACB-AC1F-F544F40BFB84}" destId="{47FC9B65-6EDF-418F-A29D-2D4FF760964E}" srcOrd="1" destOrd="0" presId="urn:microsoft.com/office/officeart/2008/layout/HorizontalMultiLevelHierarchy"/>
    <dgm:cxn modelId="{36981592-5910-4C97-80C7-8467505DEDD7}" type="presOf" srcId="{1465AC5E-CACA-4988-A8DB-714923FA7219}" destId="{3E77532E-6A0B-44F4-802A-5BCB8A931F3D}" srcOrd="1" destOrd="0" presId="urn:microsoft.com/office/officeart/2008/layout/HorizontalMultiLevelHierarchy"/>
    <dgm:cxn modelId="{2EA6494E-081E-4688-B398-379101B6807D}" type="presOf" srcId="{F6EE6C49-1224-4ACB-AC1F-F544F40BFB84}" destId="{9FF7580D-7D98-414A-A08F-FF91C13E393D}" srcOrd="0" destOrd="0" presId="urn:microsoft.com/office/officeart/2008/layout/HorizontalMultiLevelHierarchy"/>
    <dgm:cxn modelId="{AAA57F2D-CB8F-4FD6-AE69-6224F95B8632}" type="presOf" srcId="{2F8B76A7-79C2-468D-8B2D-D7E4802F0D32}" destId="{708B9F55-85CA-43A0-9D65-EF622756FF87}" srcOrd="0" destOrd="0" presId="urn:microsoft.com/office/officeart/2008/layout/HorizontalMultiLevelHierarchy"/>
    <dgm:cxn modelId="{8E827E1F-4295-49F1-BEE2-9CA7F27CA6AE}" type="presParOf" srcId="{A0489BBA-9905-4896-B2A6-2F8C723C036C}" destId="{DF62C449-B395-4B9F-98E7-885C9EF858D6}" srcOrd="0" destOrd="0" presId="urn:microsoft.com/office/officeart/2008/layout/HorizontalMultiLevelHierarchy"/>
    <dgm:cxn modelId="{13ED8C5E-EE28-42CE-9006-EC578C8ED268}" type="presParOf" srcId="{DF62C449-B395-4B9F-98E7-885C9EF858D6}" destId="{708B9F55-85CA-43A0-9D65-EF622756FF87}" srcOrd="0" destOrd="0" presId="urn:microsoft.com/office/officeart/2008/layout/HorizontalMultiLevelHierarchy"/>
    <dgm:cxn modelId="{890DE8C9-93D9-4488-8506-E0489C5C0917}" type="presParOf" srcId="{DF62C449-B395-4B9F-98E7-885C9EF858D6}" destId="{6388E3BE-7BF7-41EB-99C8-C3F500D7F834}" srcOrd="1" destOrd="0" presId="urn:microsoft.com/office/officeart/2008/layout/HorizontalMultiLevelHierarchy"/>
    <dgm:cxn modelId="{9366DCE1-F419-426F-B6E7-2065E7ABDC1A}" type="presParOf" srcId="{6388E3BE-7BF7-41EB-99C8-C3F500D7F834}" destId="{2A4DD89A-C396-44D6-956F-45766CA0CF66}" srcOrd="0" destOrd="0" presId="urn:microsoft.com/office/officeart/2008/layout/HorizontalMultiLevelHierarchy"/>
    <dgm:cxn modelId="{770F08A1-ABEC-456A-8628-F2EEBBD71804}" type="presParOf" srcId="{2A4DD89A-C396-44D6-956F-45766CA0CF66}" destId="{759B3221-8CB8-4703-8019-4B8346D72FFE}" srcOrd="0" destOrd="0" presId="urn:microsoft.com/office/officeart/2008/layout/HorizontalMultiLevelHierarchy"/>
    <dgm:cxn modelId="{561C1C9E-AF0A-4A41-AFE9-750449D2A013}" type="presParOf" srcId="{6388E3BE-7BF7-41EB-99C8-C3F500D7F834}" destId="{E55B2707-F998-4580-ADD1-A62B204C3BD3}" srcOrd="1" destOrd="0" presId="urn:microsoft.com/office/officeart/2008/layout/HorizontalMultiLevelHierarchy"/>
    <dgm:cxn modelId="{5CF16ACE-FF1D-4908-97DA-333F886115DB}" type="presParOf" srcId="{E55B2707-F998-4580-ADD1-A62B204C3BD3}" destId="{F71EB9AA-147B-4038-81F3-9ED59C0FE1CA}" srcOrd="0" destOrd="0" presId="urn:microsoft.com/office/officeart/2008/layout/HorizontalMultiLevelHierarchy"/>
    <dgm:cxn modelId="{C714FCE8-B33E-4F8C-8C48-C3098078C82E}" type="presParOf" srcId="{E55B2707-F998-4580-ADD1-A62B204C3BD3}" destId="{49AB00BF-C879-4368-BC20-28A0047E5B12}" srcOrd="1" destOrd="0" presId="urn:microsoft.com/office/officeart/2008/layout/HorizontalMultiLevelHierarchy"/>
    <dgm:cxn modelId="{C23F43B2-587F-4E9A-AFDF-384DAECF878A}" type="presParOf" srcId="{6388E3BE-7BF7-41EB-99C8-C3F500D7F834}" destId="{D14D2884-5FD1-4F07-A2E5-AF692847FDF1}" srcOrd="2" destOrd="0" presId="urn:microsoft.com/office/officeart/2008/layout/HorizontalMultiLevelHierarchy"/>
    <dgm:cxn modelId="{7E8C5373-4C30-4818-8F27-DCA243590A14}" type="presParOf" srcId="{D14D2884-5FD1-4F07-A2E5-AF692847FDF1}" destId="{C7811C18-73C6-41D4-8681-952E5EF193B3}" srcOrd="0" destOrd="0" presId="urn:microsoft.com/office/officeart/2008/layout/HorizontalMultiLevelHierarchy"/>
    <dgm:cxn modelId="{282D5CB1-86F3-404A-A4EE-20F56815D3ED}" type="presParOf" srcId="{6388E3BE-7BF7-41EB-99C8-C3F500D7F834}" destId="{8CF8D301-8431-45CA-B469-CF4B96E77F2A}" srcOrd="3" destOrd="0" presId="urn:microsoft.com/office/officeart/2008/layout/HorizontalMultiLevelHierarchy"/>
    <dgm:cxn modelId="{BDC5A01B-6499-4E9F-A5EC-93BC493B735C}" type="presParOf" srcId="{8CF8D301-8431-45CA-B469-CF4B96E77F2A}" destId="{F9DE9399-E065-47B3-971F-27C093A26007}" srcOrd="0" destOrd="0" presId="urn:microsoft.com/office/officeart/2008/layout/HorizontalMultiLevelHierarchy"/>
    <dgm:cxn modelId="{C012A069-5A64-40A7-BFBC-FCC0649973C2}" type="presParOf" srcId="{8CF8D301-8431-45CA-B469-CF4B96E77F2A}" destId="{D0B4DC70-145E-4539-8FBD-A089B71DBC00}" srcOrd="1" destOrd="0" presId="urn:microsoft.com/office/officeart/2008/layout/HorizontalMultiLevelHierarchy"/>
    <dgm:cxn modelId="{58EEE849-693F-41BD-8945-17874682F03F}" type="presParOf" srcId="{6388E3BE-7BF7-41EB-99C8-C3F500D7F834}" destId="{4FFCD31F-CBBE-445F-9DAD-DBF7A36EA1C9}" srcOrd="4" destOrd="0" presId="urn:microsoft.com/office/officeart/2008/layout/HorizontalMultiLevelHierarchy"/>
    <dgm:cxn modelId="{A09179D2-5663-47DD-842D-7352FED6FE94}" type="presParOf" srcId="{4FFCD31F-CBBE-445F-9DAD-DBF7A36EA1C9}" destId="{C1F2865E-A091-498F-A6A6-ED288BD5225C}" srcOrd="0" destOrd="0" presId="urn:microsoft.com/office/officeart/2008/layout/HorizontalMultiLevelHierarchy"/>
    <dgm:cxn modelId="{84F1A32C-C5FD-4B20-8F5A-553E7447253A}" type="presParOf" srcId="{6388E3BE-7BF7-41EB-99C8-C3F500D7F834}" destId="{4EB4E21E-A1EC-4839-BBFB-799867E6A308}" srcOrd="5" destOrd="0" presId="urn:microsoft.com/office/officeart/2008/layout/HorizontalMultiLevelHierarchy"/>
    <dgm:cxn modelId="{13066823-DFF5-4746-9C73-94348B7B6BD9}" type="presParOf" srcId="{4EB4E21E-A1EC-4839-BBFB-799867E6A308}" destId="{0D1EFA3F-89D2-4DAC-BA8F-C6A58D2E58E8}" srcOrd="0" destOrd="0" presId="urn:microsoft.com/office/officeart/2008/layout/HorizontalMultiLevelHierarchy"/>
    <dgm:cxn modelId="{50FC309A-228F-4D7E-B621-5706D76AB16C}" type="presParOf" srcId="{4EB4E21E-A1EC-4839-BBFB-799867E6A308}" destId="{63AC7D71-4DCD-41DB-9237-4BE036284FF8}" srcOrd="1" destOrd="0" presId="urn:microsoft.com/office/officeart/2008/layout/HorizontalMultiLevelHierarchy"/>
    <dgm:cxn modelId="{27F8CBBF-A5D0-40EF-86D6-2B3158616C99}" type="presParOf" srcId="{6388E3BE-7BF7-41EB-99C8-C3F500D7F834}" destId="{9FF7580D-7D98-414A-A08F-FF91C13E393D}" srcOrd="6" destOrd="0" presId="urn:microsoft.com/office/officeart/2008/layout/HorizontalMultiLevelHierarchy"/>
    <dgm:cxn modelId="{C6A64205-B0B3-4731-8A49-53338522C806}" type="presParOf" srcId="{9FF7580D-7D98-414A-A08F-FF91C13E393D}" destId="{47FC9B65-6EDF-418F-A29D-2D4FF760964E}" srcOrd="0" destOrd="0" presId="urn:microsoft.com/office/officeart/2008/layout/HorizontalMultiLevelHierarchy"/>
    <dgm:cxn modelId="{9ACEB18D-B072-4F74-B870-12358CCE6D96}" type="presParOf" srcId="{6388E3BE-7BF7-41EB-99C8-C3F500D7F834}" destId="{386C0624-6749-4193-A032-88C569E851B9}" srcOrd="7" destOrd="0" presId="urn:microsoft.com/office/officeart/2008/layout/HorizontalMultiLevelHierarchy"/>
    <dgm:cxn modelId="{947907B1-CC44-4D6E-B86B-EDC100BFADCD}" type="presParOf" srcId="{386C0624-6749-4193-A032-88C569E851B9}" destId="{C8FD1F3A-1526-4841-896D-2EB86F91E717}" srcOrd="0" destOrd="0" presId="urn:microsoft.com/office/officeart/2008/layout/HorizontalMultiLevelHierarchy"/>
    <dgm:cxn modelId="{C33C02A0-1F89-4030-9B49-4C5FA3C5D1E1}" type="presParOf" srcId="{386C0624-6749-4193-A032-88C569E851B9}" destId="{C5DCCCFF-2653-4995-A6F2-FEB6102BCEA9}" srcOrd="1" destOrd="0" presId="urn:microsoft.com/office/officeart/2008/layout/HorizontalMultiLevelHierarchy"/>
    <dgm:cxn modelId="{E9CEF220-9D5B-4417-8180-6FD17DF8E7B8}" type="presParOf" srcId="{6388E3BE-7BF7-41EB-99C8-C3F500D7F834}" destId="{3F44108B-74AA-4EEE-9C8D-0BE954295E36}" srcOrd="8" destOrd="0" presId="urn:microsoft.com/office/officeart/2008/layout/HorizontalMultiLevelHierarchy"/>
    <dgm:cxn modelId="{E69B3CE1-80E5-4F56-BBAF-6AC9A11919AA}" type="presParOf" srcId="{3F44108B-74AA-4EEE-9C8D-0BE954295E36}" destId="{3E77532E-6A0B-44F4-802A-5BCB8A931F3D}" srcOrd="0" destOrd="0" presId="urn:microsoft.com/office/officeart/2008/layout/HorizontalMultiLevelHierarchy"/>
    <dgm:cxn modelId="{5F680E71-D681-4DC5-BF6C-A72D8FAA42F4}" type="presParOf" srcId="{6388E3BE-7BF7-41EB-99C8-C3F500D7F834}" destId="{1792BD9E-B9EA-4FA9-B733-3043721D2D37}" srcOrd="9" destOrd="0" presId="urn:microsoft.com/office/officeart/2008/layout/HorizontalMultiLevelHierarchy"/>
    <dgm:cxn modelId="{009DE91E-C66F-4D5C-BAFF-1B988F736CCC}" type="presParOf" srcId="{1792BD9E-B9EA-4FA9-B733-3043721D2D37}" destId="{2E36DB78-09A8-480F-B27F-5EEBB50236BC}" srcOrd="0" destOrd="0" presId="urn:microsoft.com/office/officeart/2008/layout/HorizontalMultiLevelHierarchy"/>
    <dgm:cxn modelId="{E6089068-4C7E-434E-AF4E-4522AB8D2560}" type="presParOf" srcId="{1792BD9E-B9EA-4FA9-B733-3043721D2D37}" destId="{79604506-3CAE-42A7-BE14-17ABBE95F0AE}" srcOrd="1" destOrd="0" presId="urn:microsoft.com/office/officeart/2008/layout/HorizontalMultiLevelHierarchy"/>
    <dgm:cxn modelId="{4F0143A9-F305-4F7B-901F-07C97CF564A4}" type="presParOf" srcId="{6388E3BE-7BF7-41EB-99C8-C3F500D7F834}" destId="{788FE338-2552-4308-8428-B99C4C7AB81A}" srcOrd="10" destOrd="0" presId="urn:microsoft.com/office/officeart/2008/layout/HorizontalMultiLevelHierarchy"/>
    <dgm:cxn modelId="{C0453A82-9D0F-4BAE-A8C4-A24BEE359634}" type="presParOf" srcId="{788FE338-2552-4308-8428-B99C4C7AB81A}" destId="{C3961F71-6E11-4D33-B475-ADF4A6DC4FE1}" srcOrd="0" destOrd="0" presId="urn:microsoft.com/office/officeart/2008/layout/HorizontalMultiLevelHierarchy"/>
    <dgm:cxn modelId="{F02F6146-C880-4DCD-A094-9DDDB7AF1BFB}" type="presParOf" srcId="{6388E3BE-7BF7-41EB-99C8-C3F500D7F834}" destId="{7EA70ABF-69C7-4BAF-A764-69E4138EFA64}" srcOrd="11" destOrd="0" presId="urn:microsoft.com/office/officeart/2008/layout/HorizontalMultiLevelHierarchy"/>
    <dgm:cxn modelId="{40FE770B-A1CC-4D34-B0E2-29072130C293}" type="presParOf" srcId="{7EA70ABF-69C7-4BAF-A764-69E4138EFA64}" destId="{73289249-C109-4002-B517-F481CAF79E24}" srcOrd="0" destOrd="0" presId="urn:microsoft.com/office/officeart/2008/layout/HorizontalMultiLevelHierarchy"/>
    <dgm:cxn modelId="{E5C70F80-1275-4E78-A77A-8B495B89CD2B}" type="presParOf" srcId="{7EA70ABF-69C7-4BAF-A764-69E4138EFA64}" destId="{52FE824E-7B0A-40B7-8401-265D086A853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0B3D90-48E6-48E5-835F-53C73F8E417E}" type="doc">
      <dgm:prSet loTypeId="urn:microsoft.com/office/officeart/2005/8/layout/chart3" loCatId="relationship" qsTypeId="urn:microsoft.com/office/officeart/2005/8/quickstyle/simple1" qsCatId="simple" csTypeId="urn:microsoft.com/office/officeart/2005/8/colors/colorful4" csCatId="colorful" phldr="1"/>
      <dgm:spPr/>
    </dgm:pt>
    <dgm:pt modelId="{3DBCA6C7-6E09-4146-8A8C-A9B7943F93A8}">
      <dgm:prSet phldrT="[Texto]" custT="1"/>
      <dgm:spPr/>
      <dgm:t>
        <a:bodyPr/>
        <a:lstStyle/>
        <a:p>
          <a:r>
            <a:rPr lang="es-ES" sz="800" dirty="0"/>
            <a:t>1</a:t>
          </a:r>
        </a:p>
      </dgm:t>
    </dgm:pt>
    <dgm:pt modelId="{0EE384C5-D75F-4C2C-9BBA-385095E346A5}" type="parTrans" cxnId="{81FB1679-E96E-4E74-BD6F-E121C1F0896A}">
      <dgm:prSet/>
      <dgm:spPr/>
      <dgm:t>
        <a:bodyPr/>
        <a:lstStyle/>
        <a:p>
          <a:endParaRPr lang="es-ES"/>
        </a:p>
      </dgm:t>
    </dgm:pt>
    <dgm:pt modelId="{B89D136B-3B98-4D13-8968-F43925E74406}" type="sibTrans" cxnId="{81FB1679-E96E-4E74-BD6F-E121C1F0896A}">
      <dgm:prSet/>
      <dgm:spPr/>
      <dgm:t>
        <a:bodyPr/>
        <a:lstStyle/>
        <a:p>
          <a:endParaRPr lang="es-ES"/>
        </a:p>
      </dgm:t>
    </dgm:pt>
    <dgm:pt modelId="{A89A64C0-B6EF-471C-B9E5-3D57225A01A0}">
      <dgm:prSet phldrT="[Texto]" custT="1"/>
      <dgm:spPr/>
      <dgm:t>
        <a:bodyPr/>
        <a:lstStyle/>
        <a:p>
          <a:r>
            <a:rPr lang="es-ES" sz="800" dirty="0"/>
            <a:t>2</a:t>
          </a:r>
        </a:p>
      </dgm:t>
    </dgm:pt>
    <dgm:pt modelId="{8E23257B-6FE8-4BE7-8C3A-F7C71D766A8D}" type="parTrans" cxnId="{314CE1C5-008E-4BD8-9387-28A0CA0FD7F8}">
      <dgm:prSet/>
      <dgm:spPr/>
      <dgm:t>
        <a:bodyPr/>
        <a:lstStyle/>
        <a:p>
          <a:endParaRPr lang="es-ES"/>
        </a:p>
      </dgm:t>
    </dgm:pt>
    <dgm:pt modelId="{827EC3EF-AF81-479D-91CE-A6EB680CC207}" type="sibTrans" cxnId="{314CE1C5-008E-4BD8-9387-28A0CA0FD7F8}">
      <dgm:prSet/>
      <dgm:spPr/>
      <dgm:t>
        <a:bodyPr/>
        <a:lstStyle/>
        <a:p>
          <a:endParaRPr lang="es-ES"/>
        </a:p>
      </dgm:t>
    </dgm:pt>
    <dgm:pt modelId="{14FCAAFC-FDEB-4C5D-B42D-83F3CDD059FC}">
      <dgm:prSet phldrT="[Texto]" custT="1"/>
      <dgm:spPr/>
      <dgm:t>
        <a:bodyPr/>
        <a:lstStyle/>
        <a:p>
          <a:r>
            <a:rPr lang="es-ES" sz="800" dirty="0"/>
            <a:t>3</a:t>
          </a:r>
        </a:p>
      </dgm:t>
    </dgm:pt>
    <dgm:pt modelId="{B4CBE6B2-3755-44EE-8BEA-57DAF4A5DFDD}" type="parTrans" cxnId="{8EDA0A87-2CA2-4097-8713-889FE6058089}">
      <dgm:prSet/>
      <dgm:spPr/>
      <dgm:t>
        <a:bodyPr/>
        <a:lstStyle/>
        <a:p>
          <a:endParaRPr lang="es-ES"/>
        </a:p>
      </dgm:t>
    </dgm:pt>
    <dgm:pt modelId="{9039422A-9D43-4867-B9DD-170F0D7B8312}" type="sibTrans" cxnId="{8EDA0A87-2CA2-4097-8713-889FE6058089}">
      <dgm:prSet/>
      <dgm:spPr/>
      <dgm:t>
        <a:bodyPr/>
        <a:lstStyle/>
        <a:p>
          <a:endParaRPr lang="es-ES"/>
        </a:p>
      </dgm:t>
    </dgm:pt>
    <dgm:pt modelId="{0318C2C7-A20B-47EB-8E9B-7A8080388179}">
      <dgm:prSet phldrT="[Texto]" custT="1"/>
      <dgm:spPr/>
      <dgm:t>
        <a:bodyPr/>
        <a:lstStyle/>
        <a:p>
          <a:r>
            <a:rPr lang="es-ES" sz="800" dirty="0"/>
            <a:t>5</a:t>
          </a:r>
        </a:p>
      </dgm:t>
    </dgm:pt>
    <dgm:pt modelId="{ADC5CD72-B5D0-414B-89E1-3A0D6D94B78A}" type="parTrans" cxnId="{53FAA2FE-C439-4782-B447-1E1CFB724685}">
      <dgm:prSet/>
      <dgm:spPr/>
      <dgm:t>
        <a:bodyPr/>
        <a:lstStyle/>
        <a:p>
          <a:endParaRPr lang="es-ES"/>
        </a:p>
      </dgm:t>
    </dgm:pt>
    <dgm:pt modelId="{22ECC0AC-09E2-4E9A-9E64-0D3225359122}" type="sibTrans" cxnId="{53FAA2FE-C439-4782-B447-1E1CFB724685}">
      <dgm:prSet/>
      <dgm:spPr/>
      <dgm:t>
        <a:bodyPr/>
        <a:lstStyle/>
        <a:p>
          <a:endParaRPr lang="es-ES"/>
        </a:p>
      </dgm:t>
    </dgm:pt>
    <dgm:pt modelId="{E7F81FFE-6F19-4A3E-BB1B-CD919E90493E}">
      <dgm:prSet phldrT="[Texto]" custT="1"/>
      <dgm:spPr/>
      <dgm:t>
        <a:bodyPr/>
        <a:lstStyle/>
        <a:p>
          <a:r>
            <a:rPr lang="es-ES" sz="800" dirty="0"/>
            <a:t>4</a:t>
          </a:r>
        </a:p>
      </dgm:t>
    </dgm:pt>
    <dgm:pt modelId="{E0BB45A8-0968-4FB8-B142-B1925485D020}" type="parTrans" cxnId="{68CE5F6B-4E5F-4F3C-AEBD-9FB63D361010}">
      <dgm:prSet/>
      <dgm:spPr/>
      <dgm:t>
        <a:bodyPr/>
        <a:lstStyle/>
        <a:p>
          <a:endParaRPr lang="es-ES"/>
        </a:p>
      </dgm:t>
    </dgm:pt>
    <dgm:pt modelId="{375B93A9-5A79-421E-A0EF-A1E81C8A7358}" type="sibTrans" cxnId="{68CE5F6B-4E5F-4F3C-AEBD-9FB63D361010}">
      <dgm:prSet/>
      <dgm:spPr/>
      <dgm:t>
        <a:bodyPr/>
        <a:lstStyle/>
        <a:p>
          <a:endParaRPr lang="es-ES"/>
        </a:p>
      </dgm:t>
    </dgm:pt>
    <dgm:pt modelId="{97C3FA20-DAC1-4001-9A44-7934542AD8A1}" type="pres">
      <dgm:prSet presAssocID="{000B3D90-48E6-48E5-835F-53C73F8E417E}" presName="compositeShape" presStyleCnt="0">
        <dgm:presLayoutVars>
          <dgm:chMax val="7"/>
          <dgm:dir/>
          <dgm:resizeHandles val="exact"/>
        </dgm:presLayoutVars>
      </dgm:prSet>
      <dgm:spPr/>
    </dgm:pt>
    <dgm:pt modelId="{F6EF808F-8F1A-4C13-AE53-DE0B19AB2FF6}" type="pres">
      <dgm:prSet presAssocID="{000B3D90-48E6-48E5-835F-53C73F8E417E}" presName="wedge1" presStyleLbl="node1" presStyleIdx="0" presStyleCnt="5" custLinFactNeighborX="-3731" custLinFactNeighborY="4879"/>
      <dgm:spPr/>
      <dgm:t>
        <a:bodyPr/>
        <a:lstStyle/>
        <a:p>
          <a:endParaRPr lang="es-ES"/>
        </a:p>
      </dgm:t>
    </dgm:pt>
    <dgm:pt modelId="{B886305F-5192-4335-8064-674C1F6118D3}" type="pres">
      <dgm:prSet presAssocID="{000B3D90-48E6-48E5-835F-53C73F8E417E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0F1D06-04EB-4380-AA3B-7E81A67A7A26}" type="pres">
      <dgm:prSet presAssocID="{000B3D90-48E6-48E5-835F-53C73F8E417E}" presName="wedge2" presStyleLbl="node1" presStyleIdx="1" presStyleCnt="5"/>
      <dgm:spPr/>
      <dgm:t>
        <a:bodyPr/>
        <a:lstStyle/>
        <a:p>
          <a:endParaRPr lang="es-ES"/>
        </a:p>
      </dgm:t>
    </dgm:pt>
    <dgm:pt modelId="{1AF70654-F5D7-49C0-A855-D834FB0FF408}" type="pres">
      <dgm:prSet presAssocID="{000B3D90-48E6-48E5-835F-53C73F8E417E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04E7E9-24E8-4D93-B64E-C07DEE10735B}" type="pres">
      <dgm:prSet presAssocID="{000B3D90-48E6-48E5-835F-53C73F8E417E}" presName="wedge3" presStyleLbl="node1" presStyleIdx="2" presStyleCnt="5"/>
      <dgm:spPr/>
      <dgm:t>
        <a:bodyPr/>
        <a:lstStyle/>
        <a:p>
          <a:endParaRPr lang="es-ES"/>
        </a:p>
      </dgm:t>
    </dgm:pt>
    <dgm:pt modelId="{C6762207-DD94-48F1-AFB4-7FDFE9B61596}" type="pres">
      <dgm:prSet presAssocID="{000B3D90-48E6-48E5-835F-53C73F8E417E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8DABBA-F855-43B0-B356-E987A237A6DE}" type="pres">
      <dgm:prSet presAssocID="{000B3D90-48E6-48E5-835F-53C73F8E417E}" presName="wedge4" presStyleLbl="node1" presStyleIdx="3" presStyleCnt="5"/>
      <dgm:spPr/>
      <dgm:t>
        <a:bodyPr/>
        <a:lstStyle/>
        <a:p>
          <a:endParaRPr lang="es-ES"/>
        </a:p>
      </dgm:t>
    </dgm:pt>
    <dgm:pt modelId="{E3983F91-BBAD-4E83-BE9D-A2F7D9DDEC9F}" type="pres">
      <dgm:prSet presAssocID="{000B3D90-48E6-48E5-835F-53C73F8E417E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706940-2474-40D4-8365-8BE19C0B20AC}" type="pres">
      <dgm:prSet presAssocID="{000B3D90-48E6-48E5-835F-53C73F8E417E}" presName="wedge5" presStyleLbl="node1" presStyleIdx="4" presStyleCnt="5"/>
      <dgm:spPr/>
      <dgm:t>
        <a:bodyPr/>
        <a:lstStyle/>
        <a:p>
          <a:endParaRPr lang="es-ES"/>
        </a:p>
      </dgm:t>
    </dgm:pt>
    <dgm:pt modelId="{B17E94D2-B1A4-43F3-9FEC-2CC11CF574C5}" type="pres">
      <dgm:prSet presAssocID="{000B3D90-48E6-48E5-835F-53C73F8E417E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D197C74-C135-4DEB-8905-508CA6A8FB94}" type="presOf" srcId="{A89A64C0-B6EF-471C-B9E5-3D57225A01A0}" destId="{1AF70654-F5D7-49C0-A855-D834FB0FF408}" srcOrd="1" destOrd="0" presId="urn:microsoft.com/office/officeart/2005/8/layout/chart3"/>
    <dgm:cxn modelId="{CD3AF839-8356-4911-9871-C5132BCC7B0D}" type="presOf" srcId="{A89A64C0-B6EF-471C-B9E5-3D57225A01A0}" destId="{560F1D06-04EB-4380-AA3B-7E81A67A7A26}" srcOrd="0" destOrd="0" presId="urn:microsoft.com/office/officeart/2005/8/layout/chart3"/>
    <dgm:cxn modelId="{314CE1C5-008E-4BD8-9387-28A0CA0FD7F8}" srcId="{000B3D90-48E6-48E5-835F-53C73F8E417E}" destId="{A89A64C0-B6EF-471C-B9E5-3D57225A01A0}" srcOrd="1" destOrd="0" parTransId="{8E23257B-6FE8-4BE7-8C3A-F7C71D766A8D}" sibTransId="{827EC3EF-AF81-479D-91CE-A6EB680CC207}"/>
    <dgm:cxn modelId="{D9AE1893-4131-4817-B504-C2A1D28B0648}" type="presOf" srcId="{3DBCA6C7-6E09-4146-8A8C-A9B7943F93A8}" destId="{B886305F-5192-4335-8064-674C1F6118D3}" srcOrd="1" destOrd="0" presId="urn:microsoft.com/office/officeart/2005/8/layout/chart3"/>
    <dgm:cxn modelId="{81FB1679-E96E-4E74-BD6F-E121C1F0896A}" srcId="{000B3D90-48E6-48E5-835F-53C73F8E417E}" destId="{3DBCA6C7-6E09-4146-8A8C-A9B7943F93A8}" srcOrd="0" destOrd="0" parTransId="{0EE384C5-D75F-4C2C-9BBA-385095E346A5}" sibTransId="{B89D136B-3B98-4D13-8968-F43925E74406}"/>
    <dgm:cxn modelId="{297F807F-0C93-479D-9691-6F1CB7F63E38}" type="presOf" srcId="{14FCAAFC-FDEB-4C5D-B42D-83F3CDD059FC}" destId="{B604E7E9-24E8-4D93-B64E-C07DEE10735B}" srcOrd="0" destOrd="0" presId="urn:microsoft.com/office/officeart/2005/8/layout/chart3"/>
    <dgm:cxn modelId="{53FAA2FE-C439-4782-B447-1E1CFB724685}" srcId="{000B3D90-48E6-48E5-835F-53C73F8E417E}" destId="{0318C2C7-A20B-47EB-8E9B-7A8080388179}" srcOrd="4" destOrd="0" parTransId="{ADC5CD72-B5D0-414B-89E1-3A0D6D94B78A}" sibTransId="{22ECC0AC-09E2-4E9A-9E64-0D3225359122}"/>
    <dgm:cxn modelId="{C13FD88E-214C-483A-9769-055604CA4CEF}" type="presOf" srcId="{E7F81FFE-6F19-4A3E-BB1B-CD919E90493E}" destId="{8F8DABBA-F855-43B0-B356-E987A237A6DE}" srcOrd="0" destOrd="0" presId="urn:microsoft.com/office/officeart/2005/8/layout/chart3"/>
    <dgm:cxn modelId="{E6B666A4-F046-4477-981E-1B556DD6F70D}" type="presOf" srcId="{0318C2C7-A20B-47EB-8E9B-7A8080388179}" destId="{B17E94D2-B1A4-43F3-9FEC-2CC11CF574C5}" srcOrd="1" destOrd="0" presId="urn:microsoft.com/office/officeart/2005/8/layout/chart3"/>
    <dgm:cxn modelId="{D9016638-A9CF-4A4E-8B9C-9439C00AB5FD}" type="presOf" srcId="{3DBCA6C7-6E09-4146-8A8C-A9B7943F93A8}" destId="{F6EF808F-8F1A-4C13-AE53-DE0B19AB2FF6}" srcOrd="0" destOrd="0" presId="urn:microsoft.com/office/officeart/2005/8/layout/chart3"/>
    <dgm:cxn modelId="{09C4531C-A3C0-440F-AECA-AFEA0EFE7050}" type="presOf" srcId="{14FCAAFC-FDEB-4C5D-B42D-83F3CDD059FC}" destId="{C6762207-DD94-48F1-AFB4-7FDFE9B61596}" srcOrd="1" destOrd="0" presId="urn:microsoft.com/office/officeart/2005/8/layout/chart3"/>
    <dgm:cxn modelId="{8EDA0A87-2CA2-4097-8713-889FE6058089}" srcId="{000B3D90-48E6-48E5-835F-53C73F8E417E}" destId="{14FCAAFC-FDEB-4C5D-B42D-83F3CDD059FC}" srcOrd="2" destOrd="0" parTransId="{B4CBE6B2-3755-44EE-8BEA-57DAF4A5DFDD}" sibTransId="{9039422A-9D43-4867-B9DD-170F0D7B8312}"/>
    <dgm:cxn modelId="{43C0120C-0352-43B0-910E-ADC5FCFDA1D4}" type="presOf" srcId="{E7F81FFE-6F19-4A3E-BB1B-CD919E90493E}" destId="{E3983F91-BBAD-4E83-BE9D-A2F7D9DDEC9F}" srcOrd="1" destOrd="0" presId="urn:microsoft.com/office/officeart/2005/8/layout/chart3"/>
    <dgm:cxn modelId="{68CE5F6B-4E5F-4F3C-AEBD-9FB63D361010}" srcId="{000B3D90-48E6-48E5-835F-53C73F8E417E}" destId="{E7F81FFE-6F19-4A3E-BB1B-CD919E90493E}" srcOrd="3" destOrd="0" parTransId="{E0BB45A8-0968-4FB8-B142-B1925485D020}" sibTransId="{375B93A9-5A79-421E-A0EF-A1E81C8A7358}"/>
    <dgm:cxn modelId="{21CFAEA6-3D58-4617-8379-F8F7D094DF31}" type="presOf" srcId="{0318C2C7-A20B-47EB-8E9B-7A8080388179}" destId="{25706940-2474-40D4-8365-8BE19C0B20AC}" srcOrd="0" destOrd="0" presId="urn:microsoft.com/office/officeart/2005/8/layout/chart3"/>
    <dgm:cxn modelId="{504F3930-0797-4FE8-BE86-B8CE97F34782}" type="presOf" srcId="{000B3D90-48E6-48E5-835F-53C73F8E417E}" destId="{97C3FA20-DAC1-4001-9A44-7934542AD8A1}" srcOrd="0" destOrd="0" presId="urn:microsoft.com/office/officeart/2005/8/layout/chart3"/>
    <dgm:cxn modelId="{B3752C27-16E1-4FC3-9CF4-2D01B6B29117}" type="presParOf" srcId="{97C3FA20-DAC1-4001-9A44-7934542AD8A1}" destId="{F6EF808F-8F1A-4C13-AE53-DE0B19AB2FF6}" srcOrd="0" destOrd="0" presId="urn:microsoft.com/office/officeart/2005/8/layout/chart3"/>
    <dgm:cxn modelId="{D5F261EA-916B-4F47-A4B7-80C62C839F28}" type="presParOf" srcId="{97C3FA20-DAC1-4001-9A44-7934542AD8A1}" destId="{B886305F-5192-4335-8064-674C1F6118D3}" srcOrd="1" destOrd="0" presId="urn:microsoft.com/office/officeart/2005/8/layout/chart3"/>
    <dgm:cxn modelId="{B8A13E31-9B10-4BCC-AE0D-50579E6A0036}" type="presParOf" srcId="{97C3FA20-DAC1-4001-9A44-7934542AD8A1}" destId="{560F1D06-04EB-4380-AA3B-7E81A67A7A26}" srcOrd="2" destOrd="0" presId="urn:microsoft.com/office/officeart/2005/8/layout/chart3"/>
    <dgm:cxn modelId="{C9690414-72F4-48DF-A128-6D0E4ADF9F73}" type="presParOf" srcId="{97C3FA20-DAC1-4001-9A44-7934542AD8A1}" destId="{1AF70654-F5D7-49C0-A855-D834FB0FF408}" srcOrd="3" destOrd="0" presId="urn:microsoft.com/office/officeart/2005/8/layout/chart3"/>
    <dgm:cxn modelId="{F807ABA6-808A-4780-92FA-47EFBD73F492}" type="presParOf" srcId="{97C3FA20-DAC1-4001-9A44-7934542AD8A1}" destId="{B604E7E9-24E8-4D93-B64E-C07DEE10735B}" srcOrd="4" destOrd="0" presId="urn:microsoft.com/office/officeart/2005/8/layout/chart3"/>
    <dgm:cxn modelId="{D1D270F2-8985-418D-AA50-F355A1D83FC4}" type="presParOf" srcId="{97C3FA20-DAC1-4001-9A44-7934542AD8A1}" destId="{C6762207-DD94-48F1-AFB4-7FDFE9B61596}" srcOrd="5" destOrd="0" presId="urn:microsoft.com/office/officeart/2005/8/layout/chart3"/>
    <dgm:cxn modelId="{834D0E0E-D9AD-4B8C-8973-E8520D289970}" type="presParOf" srcId="{97C3FA20-DAC1-4001-9A44-7934542AD8A1}" destId="{8F8DABBA-F855-43B0-B356-E987A237A6DE}" srcOrd="6" destOrd="0" presId="urn:microsoft.com/office/officeart/2005/8/layout/chart3"/>
    <dgm:cxn modelId="{B96E02B4-295A-47D0-B3FB-440F3627D302}" type="presParOf" srcId="{97C3FA20-DAC1-4001-9A44-7934542AD8A1}" destId="{E3983F91-BBAD-4E83-BE9D-A2F7D9DDEC9F}" srcOrd="7" destOrd="0" presId="urn:microsoft.com/office/officeart/2005/8/layout/chart3"/>
    <dgm:cxn modelId="{C5A54229-F02E-4A79-BB82-9FBB669E2748}" type="presParOf" srcId="{97C3FA20-DAC1-4001-9A44-7934542AD8A1}" destId="{25706940-2474-40D4-8365-8BE19C0B20AC}" srcOrd="8" destOrd="0" presId="urn:microsoft.com/office/officeart/2005/8/layout/chart3"/>
    <dgm:cxn modelId="{23730AF4-ECB3-4D44-B5AB-8DB8F7F53F7A}" type="presParOf" srcId="{97C3FA20-DAC1-4001-9A44-7934542AD8A1}" destId="{B17E94D2-B1A4-43F3-9FEC-2CC11CF574C5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CA7217-5500-410C-99C7-316F302B8098}">
      <dsp:nvSpPr>
        <dsp:cNvPr id="0" name=""/>
        <dsp:cNvSpPr/>
      </dsp:nvSpPr>
      <dsp:spPr>
        <a:xfrm>
          <a:off x="1" y="91620"/>
          <a:ext cx="3876048" cy="3323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DISEÑO DE LA OFERTA FORMATIVA</a:t>
          </a:r>
          <a:endParaRPr lang="es-ES" sz="1200" kern="1200" dirty="0"/>
        </a:p>
      </dsp:txBody>
      <dsp:txXfrm>
        <a:off x="9734" y="101353"/>
        <a:ext cx="3161463" cy="312852"/>
      </dsp:txXfrm>
    </dsp:sp>
    <dsp:sp modelId="{21D4A19A-E918-4E3C-A797-C6B87751E842}">
      <dsp:nvSpPr>
        <dsp:cNvPr id="0" name=""/>
        <dsp:cNvSpPr/>
      </dsp:nvSpPr>
      <dsp:spPr>
        <a:xfrm>
          <a:off x="0" y="453502"/>
          <a:ext cx="3876048" cy="8476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solidFill>
                <a:schemeClr val="bg1"/>
              </a:solidFill>
            </a:rPr>
            <a:t>DESARROLLO DE LA OFERTA FORMATIVA EN LA</a:t>
          </a:r>
          <a:r>
            <a:rPr lang="es-ES" sz="1200" kern="1200" dirty="0">
              <a:solidFill>
                <a:schemeClr val="bg1"/>
              </a:solidFill>
            </a:rPr>
            <a:t> </a:t>
          </a:r>
          <a:r>
            <a:rPr lang="es-ES" sz="1200" b="1" kern="1200" dirty="0">
              <a:solidFill>
                <a:schemeClr val="bg1"/>
              </a:solidFill>
            </a:rPr>
            <a:t>ENTIDAD DE FORMACIÓN:</a:t>
          </a:r>
          <a:endParaRPr lang="es-ES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900" b="1" kern="1200" dirty="0">
              <a:solidFill>
                <a:schemeClr val="bg1"/>
              </a:solidFill>
            </a:rPr>
            <a:t>TÉCNICO-ADMINISTRATIVOS</a:t>
          </a:r>
          <a:endParaRPr lang="es-E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900" b="1" kern="1200" dirty="0">
              <a:solidFill>
                <a:schemeClr val="bg1"/>
              </a:solidFill>
            </a:rPr>
            <a:t>TÉCNICO-PEDAGÓGICOS</a:t>
          </a:r>
          <a:endParaRPr lang="es-ES" sz="900" kern="1200" dirty="0"/>
        </a:p>
      </dsp:txBody>
      <dsp:txXfrm>
        <a:off x="24828" y="478330"/>
        <a:ext cx="3041637" cy="798019"/>
      </dsp:txXfrm>
    </dsp:sp>
    <dsp:sp modelId="{C3C7B171-FFF6-44FE-822C-B99145F28D9B}">
      <dsp:nvSpPr>
        <dsp:cNvPr id="0" name=""/>
        <dsp:cNvSpPr/>
      </dsp:nvSpPr>
      <dsp:spPr>
        <a:xfrm>
          <a:off x="0" y="1350957"/>
          <a:ext cx="3876048" cy="578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>
              <a:solidFill>
                <a:schemeClr val="bg1"/>
              </a:solidFill>
            </a:rPr>
            <a:t>RESPONSABILIDAD Y PRESENCIA SOCIAL</a:t>
          </a:r>
          <a:endParaRPr lang="es-ES" sz="1200" kern="1200" dirty="0"/>
        </a:p>
      </dsp:txBody>
      <dsp:txXfrm>
        <a:off x="16958" y="1367915"/>
        <a:ext cx="3057377" cy="545065"/>
      </dsp:txXfrm>
    </dsp:sp>
    <dsp:sp modelId="{D94C0F53-979D-4972-84D9-1E45310D6D63}">
      <dsp:nvSpPr>
        <dsp:cNvPr id="0" name=""/>
        <dsp:cNvSpPr/>
      </dsp:nvSpPr>
      <dsp:spPr>
        <a:xfrm>
          <a:off x="3485235" y="173219"/>
          <a:ext cx="376338" cy="3763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 dirty="0"/>
        </a:p>
      </dsp:txBody>
      <dsp:txXfrm>
        <a:off x="3569911" y="173219"/>
        <a:ext cx="206986" cy="283194"/>
      </dsp:txXfrm>
    </dsp:sp>
    <dsp:sp modelId="{1FDAFB3C-E6D5-4C19-9020-7B0EED99E3B2}">
      <dsp:nvSpPr>
        <dsp:cNvPr id="0" name=""/>
        <dsp:cNvSpPr/>
      </dsp:nvSpPr>
      <dsp:spPr>
        <a:xfrm>
          <a:off x="3499711" y="1231578"/>
          <a:ext cx="376338" cy="3763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i="1" kern="1200" dirty="0"/>
        </a:p>
      </dsp:txBody>
      <dsp:txXfrm>
        <a:off x="3584387" y="1231578"/>
        <a:ext cx="206986" cy="283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62889-BA3D-413D-9138-FA4F73DF0945}">
      <dsp:nvSpPr>
        <dsp:cNvPr id="0" name=""/>
        <dsp:cNvSpPr/>
      </dsp:nvSpPr>
      <dsp:spPr>
        <a:xfrm>
          <a:off x="739723" y="1314147"/>
          <a:ext cx="137892" cy="9363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46" y="0"/>
              </a:lnTo>
              <a:lnTo>
                <a:pt x="68946" y="936330"/>
              </a:lnTo>
              <a:lnTo>
                <a:pt x="137892" y="93633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785009" y="1758651"/>
        <a:ext cx="47321" cy="47321"/>
      </dsp:txXfrm>
    </dsp:sp>
    <dsp:sp modelId="{048FA0B7-11C8-40A1-86BD-9EB998B96291}">
      <dsp:nvSpPr>
        <dsp:cNvPr id="0" name=""/>
        <dsp:cNvSpPr/>
      </dsp:nvSpPr>
      <dsp:spPr>
        <a:xfrm>
          <a:off x="739723" y="1314147"/>
          <a:ext cx="137892" cy="312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46" y="0"/>
              </a:lnTo>
              <a:lnTo>
                <a:pt x="68946" y="312110"/>
              </a:lnTo>
              <a:lnTo>
                <a:pt x="137892" y="31211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800139" y="1461672"/>
        <a:ext cx="17060" cy="17060"/>
      </dsp:txXfrm>
    </dsp:sp>
    <dsp:sp modelId="{861863AD-028E-484B-A13E-4A311ADB514A}">
      <dsp:nvSpPr>
        <dsp:cNvPr id="0" name=""/>
        <dsp:cNvSpPr/>
      </dsp:nvSpPr>
      <dsp:spPr>
        <a:xfrm>
          <a:off x="739723" y="1002037"/>
          <a:ext cx="137892" cy="312110"/>
        </a:xfrm>
        <a:custGeom>
          <a:avLst/>
          <a:gdLst/>
          <a:ahLst/>
          <a:cxnLst/>
          <a:rect l="0" t="0" r="0" b="0"/>
          <a:pathLst>
            <a:path>
              <a:moveTo>
                <a:pt x="0" y="312110"/>
              </a:moveTo>
              <a:lnTo>
                <a:pt x="68946" y="312110"/>
              </a:lnTo>
              <a:lnTo>
                <a:pt x="68946" y="0"/>
              </a:lnTo>
              <a:lnTo>
                <a:pt x="13789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800139" y="1149562"/>
        <a:ext cx="17060" cy="17060"/>
      </dsp:txXfrm>
    </dsp:sp>
    <dsp:sp modelId="{D259B24B-0CE0-4F83-BFE7-7B0D183D6B2C}">
      <dsp:nvSpPr>
        <dsp:cNvPr id="0" name=""/>
        <dsp:cNvSpPr/>
      </dsp:nvSpPr>
      <dsp:spPr>
        <a:xfrm>
          <a:off x="739723" y="377817"/>
          <a:ext cx="137892" cy="936330"/>
        </a:xfrm>
        <a:custGeom>
          <a:avLst/>
          <a:gdLst/>
          <a:ahLst/>
          <a:cxnLst/>
          <a:rect l="0" t="0" r="0" b="0"/>
          <a:pathLst>
            <a:path>
              <a:moveTo>
                <a:pt x="0" y="936330"/>
              </a:moveTo>
              <a:lnTo>
                <a:pt x="68946" y="936330"/>
              </a:lnTo>
              <a:lnTo>
                <a:pt x="68946" y="0"/>
              </a:lnTo>
              <a:lnTo>
                <a:pt x="13789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785009" y="822321"/>
        <a:ext cx="47321" cy="47321"/>
      </dsp:txXfrm>
    </dsp:sp>
    <dsp:sp modelId="{142D2707-F228-47A9-A19E-CCB6186C9BF8}">
      <dsp:nvSpPr>
        <dsp:cNvPr id="0" name=""/>
        <dsp:cNvSpPr/>
      </dsp:nvSpPr>
      <dsp:spPr>
        <a:xfrm rot="16200000">
          <a:off x="-824111" y="1064459"/>
          <a:ext cx="2628295" cy="499376"/>
        </a:xfrm>
        <a:prstGeom prst="rect">
          <a:avLst/>
        </a:prstGeom>
        <a:solidFill>
          <a:schemeClr val="accent3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LINEAS DE ACTUACIÓN</a:t>
          </a:r>
        </a:p>
      </dsp:txBody>
      <dsp:txXfrm>
        <a:off x="-824111" y="1064459"/>
        <a:ext cx="2628295" cy="499376"/>
      </dsp:txXfrm>
    </dsp:sp>
    <dsp:sp modelId="{76F294E5-A1C8-454D-8E5F-C5DF304BF139}">
      <dsp:nvSpPr>
        <dsp:cNvPr id="0" name=""/>
        <dsp:cNvSpPr/>
      </dsp:nvSpPr>
      <dsp:spPr>
        <a:xfrm>
          <a:off x="877616" y="128129"/>
          <a:ext cx="1637953" cy="499376"/>
        </a:xfrm>
        <a:prstGeom prst="rect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Planificación</a:t>
          </a:r>
        </a:p>
      </dsp:txBody>
      <dsp:txXfrm>
        <a:off x="877616" y="128129"/>
        <a:ext cx="1637953" cy="499376"/>
      </dsp:txXfrm>
    </dsp:sp>
    <dsp:sp modelId="{9BD342D5-00D0-4E01-A2AB-9E2C1A8F1B09}">
      <dsp:nvSpPr>
        <dsp:cNvPr id="0" name=""/>
        <dsp:cNvSpPr/>
      </dsp:nvSpPr>
      <dsp:spPr>
        <a:xfrm>
          <a:off x="877616" y="752349"/>
          <a:ext cx="1637953" cy="499376"/>
        </a:xfrm>
        <a:prstGeom prst="rect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Ejecución</a:t>
          </a:r>
        </a:p>
      </dsp:txBody>
      <dsp:txXfrm>
        <a:off x="877616" y="752349"/>
        <a:ext cx="1637953" cy="499376"/>
      </dsp:txXfrm>
    </dsp:sp>
    <dsp:sp modelId="{7A94821C-2AD0-446D-87B3-E2BAB58407DC}">
      <dsp:nvSpPr>
        <dsp:cNvPr id="0" name=""/>
        <dsp:cNvSpPr/>
      </dsp:nvSpPr>
      <dsp:spPr>
        <a:xfrm>
          <a:off x="877616" y="1376569"/>
          <a:ext cx="1637953" cy="499376"/>
        </a:xfrm>
        <a:prstGeom prst="rect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Verificación</a:t>
          </a:r>
        </a:p>
      </dsp:txBody>
      <dsp:txXfrm>
        <a:off x="877616" y="1376569"/>
        <a:ext cx="1637953" cy="499376"/>
      </dsp:txXfrm>
    </dsp:sp>
    <dsp:sp modelId="{F0218A8A-F916-471F-804E-C20F18C159E6}">
      <dsp:nvSpPr>
        <dsp:cNvPr id="0" name=""/>
        <dsp:cNvSpPr/>
      </dsp:nvSpPr>
      <dsp:spPr>
        <a:xfrm>
          <a:off x="877616" y="2000789"/>
          <a:ext cx="1637953" cy="499376"/>
        </a:xfrm>
        <a:prstGeom prst="rect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/>
            <a:t>Implantación de mejoras </a:t>
          </a:r>
        </a:p>
      </dsp:txBody>
      <dsp:txXfrm>
        <a:off x="877616" y="2000789"/>
        <a:ext cx="1637953" cy="4993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FE338-2552-4308-8428-B99C4C7AB81A}">
      <dsp:nvSpPr>
        <dsp:cNvPr id="0" name=""/>
        <dsp:cNvSpPr/>
      </dsp:nvSpPr>
      <dsp:spPr>
        <a:xfrm>
          <a:off x="5108261" y="2713035"/>
          <a:ext cx="480461" cy="223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230" y="0"/>
              </a:lnTo>
              <a:lnTo>
                <a:pt x="240230" y="2232079"/>
              </a:lnTo>
              <a:lnTo>
                <a:pt x="480461" y="223207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 dirty="0"/>
        </a:p>
      </dsp:txBody>
      <dsp:txXfrm>
        <a:off x="5291411" y="3771995"/>
        <a:ext cx="114160" cy="114160"/>
      </dsp:txXfrm>
    </dsp:sp>
    <dsp:sp modelId="{3F44108B-74AA-4EEE-9C8D-0BE954295E36}">
      <dsp:nvSpPr>
        <dsp:cNvPr id="0" name=""/>
        <dsp:cNvSpPr/>
      </dsp:nvSpPr>
      <dsp:spPr>
        <a:xfrm>
          <a:off x="5108261" y="2713035"/>
          <a:ext cx="480461" cy="1316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230" y="0"/>
              </a:lnTo>
              <a:lnTo>
                <a:pt x="240230" y="1316566"/>
              </a:lnTo>
              <a:lnTo>
                <a:pt x="480461" y="13165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313454" y="3336281"/>
        <a:ext cx="70074" cy="70074"/>
      </dsp:txXfrm>
    </dsp:sp>
    <dsp:sp modelId="{9FF7580D-7D98-414A-A08F-FF91C13E393D}">
      <dsp:nvSpPr>
        <dsp:cNvPr id="0" name=""/>
        <dsp:cNvSpPr/>
      </dsp:nvSpPr>
      <dsp:spPr>
        <a:xfrm>
          <a:off x="5108261" y="2713035"/>
          <a:ext cx="480461" cy="401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0230" y="0"/>
              </a:lnTo>
              <a:lnTo>
                <a:pt x="240230" y="401052"/>
              </a:lnTo>
              <a:lnTo>
                <a:pt x="480461" y="40105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332845" y="2897915"/>
        <a:ext cx="31292" cy="31292"/>
      </dsp:txXfrm>
    </dsp:sp>
    <dsp:sp modelId="{4FFCD31F-CBBE-445F-9DAD-DBF7A36EA1C9}">
      <dsp:nvSpPr>
        <dsp:cNvPr id="0" name=""/>
        <dsp:cNvSpPr/>
      </dsp:nvSpPr>
      <dsp:spPr>
        <a:xfrm>
          <a:off x="5108261" y="2198574"/>
          <a:ext cx="480461" cy="514460"/>
        </a:xfrm>
        <a:custGeom>
          <a:avLst/>
          <a:gdLst/>
          <a:ahLst/>
          <a:cxnLst/>
          <a:rect l="0" t="0" r="0" b="0"/>
          <a:pathLst>
            <a:path>
              <a:moveTo>
                <a:pt x="0" y="514460"/>
              </a:moveTo>
              <a:lnTo>
                <a:pt x="240230" y="514460"/>
              </a:lnTo>
              <a:lnTo>
                <a:pt x="240230" y="0"/>
              </a:lnTo>
              <a:lnTo>
                <a:pt x="48046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330893" y="2438206"/>
        <a:ext cx="35196" cy="35196"/>
      </dsp:txXfrm>
    </dsp:sp>
    <dsp:sp modelId="{D14D2884-5FD1-4F07-A2E5-AF692847FDF1}">
      <dsp:nvSpPr>
        <dsp:cNvPr id="0" name=""/>
        <dsp:cNvSpPr/>
      </dsp:nvSpPr>
      <dsp:spPr>
        <a:xfrm>
          <a:off x="5108261" y="1283061"/>
          <a:ext cx="480461" cy="1429974"/>
        </a:xfrm>
        <a:custGeom>
          <a:avLst/>
          <a:gdLst/>
          <a:ahLst/>
          <a:cxnLst/>
          <a:rect l="0" t="0" r="0" b="0"/>
          <a:pathLst>
            <a:path>
              <a:moveTo>
                <a:pt x="0" y="1429974"/>
              </a:moveTo>
              <a:lnTo>
                <a:pt x="240230" y="1429974"/>
              </a:lnTo>
              <a:lnTo>
                <a:pt x="240230" y="0"/>
              </a:lnTo>
              <a:lnTo>
                <a:pt x="48046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310778" y="1960335"/>
        <a:ext cx="75426" cy="75426"/>
      </dsp:txXfrm>
    </dsp:sp>
    <dsp:sp modelId="{2A4DD89A-C396-44D6-956F-45766CA0CF66}">
      <dsp:nvSpPr>
        <dsp:cNvPr id="0" name=""/>
        <dsp:cNvSpPr/>
      </dsp:nvSpPr>
      <dsp:spPr>
        <a:xfrm>
          <a:off x="5108261" y="367547"/>
          <a:ext cx="480461" cy="2345487"/>
        </a:xfrm>
        <a:custGeom>
          <a:avLst/>
          <a:gdLst/>
          <a:ahLst/>
          <a:cxnLst/>
          <a:rect l="0" t="0" r="0" b="0"/>
          <a:pathLst>
            <a:path>
              <a:moveTo>
                <a:pt x="0" y="2345487"/>
              </a:moveTo>
              <a:lnTo>
                <a:pt x="240230" y="2345487"/>
              </a:lnTo>
              <a:lnTo>
                <a:pt x="240230" y="0"/>
              </a:lnTo>
              <a:lnTo>
                <a:pt x="480461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800" kern="1200" dirty="0"/>
        </a:p>
      </dsp:txBody>
      <dsp:txXfrm>
        <a:off x="5288636" y="1480436"/>
        <a:ext cx="119709" cy="119709"/>
      </dsp:txXfrm>
    </dsp:sp>
    <dsp:sp modelId="{708B9F55-85CA-43A0-9D65-EF622756FF87}">
      <dsp:nvSpPr>
        <dsp:cNvPr id="0" name=""/>
        <dsp:cNvSpPr/>
      </dsp:nvSpPr>
      <dsp:spPr>
        <a:xfrm rot="16200000">
          <a:off x="2091710" y="1623882"/>
          <a:ext cx="3854793" cy="2178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>
              <a:latin typeface="Comic Sans MS" panose="030F0702030302020204" pitchFamily="66" charset="0"/>
            </a:rPr>
            <a:t>Áreas formativas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>
              <a:latin typeface="Comic Sans MS" panose="030F0702030302020204" pitchFamily="66" charset="0"/>
            </a:rPr>
            <a:t>---------------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>
              <a:latin typeface="Comic Sans MS" panose="030F0702030302020204" pitchFamily="66" charset="0"/>
            </a:rPr>
            <a:t>Entidad-Centros de formación-especialidad </a:t>
          </a:r>
        </a:p>
      </dsp:txBody>
      <dsp:txXfrm>
        <a:off x="2091710" y="1623882"/>
        <a:ext cx="3854793" cy="2178306"/>
      </dsp:txXfrm>
    </dsp:sp>
    <dsp:sp modelId="{F71EB9AA-147B-4038-81F3-9ED59C0FE1CA}">
      <dsp:nvSpPr>
        <dsp:cNvPr id="0" name=""/>
        <dsp:cNvSpPr/>
      </dsp:nvSpPr>
      <dsp:spPr>
        <a:xfrm>
          <a:off x="5588722" y="1342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Inserción directa </a:t>
          </a:r>
        </a:p>
      </dsp:txBody>
      <dsp:txXfrm>
        <a:off x="5588722" y="1342"/>
        <a:ext cx="2402307" cy="732410"/>
      </dsp:txXfrm>
    </dsp:sp>
    <dsp:sp modelId="{F9DE9399-E065-47B3-971F-27C093A26007}">
      <dsp:nvSpPr>
        <dsp:cNvPr id="0" name=""/>
        <dsp:cNvSpPr/>
      </dsp:nvSpPr>
      <dsp:spPr>
        <a:xfrm>
          <a:off x="5588722" y="916855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Prácticas inserción directa</a:t>
          </a:r>
        </a:p>
      </dsp:txBody>
      <dsp:txXfrm>
        <a:off x="5588722" y="916855"/>
        <a:ext cx="2402307" cy="732410"/>
      </dsp:txXfrm>
    </dsp:sp>
    <dsp:sp modelId="{0D1EFA3F-89D2-4DAC-BA8F-C6A58D2E58E8}">
      <dsp:nvSpPr>
        <dsp:cNvPr id="0" name=""/>
        <dsp:cNvSpPr/>
      </dsp:nvSpPr>
      <dsp:spPr>
        <a:xfrm>
          <a:off x="5588722" y="1832369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Prácticas Inserción directa misma empresa</a:t>
          </a:r>
        </a:p>
      </dsp:txBody>
      <dsp:txXfrm>
        <a:off x="5588722" y="1832369"/>
        <a:ext cx="2402307" cy="732410"/>
      </dsp:txXfrm>
    </dsp:sp>
    <dsp:sp modelId="{C8FD1F3A-1526-4841-896D-2EB86F91E717}">
      <dsp:nvSpPr>
        <dsp:cNvPr id="0" name=""/>
        <dsp:cNvSpPr/>
      </dsp:nvSpPr>
      <dsp:spPr>
        <a:xfrm>
          <a:off x="5588722" y="2747882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Inserción indirecta </a:t>
          </a:r>
        </a:p>
      </dsp:txBody>
      <dsp:txXfrm>
        <a:off x="5588722" y="2747882"/>
        <a:ext cx="2402307" cy="732410"/>
      </dsp:txXfrm>
    </dsp:sp>
    <dsp:sp modelId="{2E36DB78-09A8-480F-B27F-5EEBB50236BC}">
      <dsp:nvSpPr>
        <dsp:cNvPr id="0" name=""/>
        <dsp:cNvSpPr/>
      </dsp:nvSpPr>
      <dsp:spPr>
        <a:xfrm>
          <a:off x="5588722" y="3663396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Prácticas inserción indirecta</a:t>
          </a:r>
        </a:p>
      </dsp:txBody>
      <dsp:txXfrm>
        <a:off x="5588722" y="3663396"/>
        <a:ext cx="2402307" cy="732410"/>
      </dsp:txXfrm>
    </dsp:sp>
    <dsp:sp modelId="{73289249-C109-4002-B517-F481CAF79E24}">
      <dsp:nvSpPr>
        <dsp:cNvPr id="0" name=""/>
        <dsp:cNvSpPr/>
      </dsp:nvSpPr>
      <dsp:spPr>
        <a:xfrm>
          <a:off x="5588722" y="4578909"/>
          <a:ext cx="2402307" cy="732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Comic Sans MS" panose="030F0702030302020204" pitchFamily="66" charset="0"/>
            </a:rPr>
            <a:t>Prácticas inserción indirecta misma empresa</a:t>
          </a:r>
        </a:p>
      </dsp:txBody>
      <dsp:txXfrm>
        <a:off x="5588722" y="4578909"/>
        <a:ext cx="2402307" cy="7324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F808F-8F1A-4C13-AE53-DE0B19AB2FF6}">
      <dsp:nvSpPr>
        <dsp:cNvPr id="0" name=""/>
        <dsp:cNvSpPr/>
      </dsp:nvSpPr>
      <dsp:spPr>
        <a:xfrm>
          <a:off x="507839" y="365689"/>
          <a:ext cx="3049421" cy="3049421"/>
        </a:xfrm>
        <a:prstGeom prst="pie">
          <a:avLst>
            <a:gd name="adj1" fmla="val 16200000"/>
            <a:gd name="adj2" fmla="val 2052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/>
            <a:t>1</a:t>
          </a:r>
        </a:p>
      </dsp:txBody>
      <dsp:txXfrm>
        <a:off x="2071031" y="821287"/>
        <a:ext cx="1034625" cy="707901"/>
      </dsp:txXfrm>
    </dsp:sp>
    <dsp:sp modelId="{560F1D06-04EB-4380-AA3B-7E81A67A7A26}">
      <dsp:nvSpPr>
        <dsp:cNvPr id="0" name=""/>
        <dsp:cNvSpPr/>
      </dsp:nvSpPr>
      <dsp:spPr>
        <a:xfrm>
          <a:off x="514883" y="363933"/>
          <a:ext cx="3049421" cy="3049421"/>
        </a:xfrm>
        <a:prstGeom prst="pie">
          <a:avLst>
            <a:gd name="adj1" fmla="val 20520000"/>
            <a:gd name="adj2" fmla="val 3240000"/>
          </a:avLst>
        </a:prstGeom>
        <a:solidFill>
          <a:schemeClr val="accent4">
            <a:hueOff val="685888"/>
            <a:satOff val="24800"/>
            <a:lumOff val="-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/>
            <a:t>2</a:t>
          </a:r>
        </a:p>
      </dsp:txBody>
      <dsp:txXfrm>
        <a:off x="2507898" y="1743434"/>
        <a:ext cx="907566" cy="765985"/>
      </dsp:txXfrm>
    </dsp:sp>
    <dsp:sp modelId="{B604E7E9-24E8-4D93-B64E-C07DEE10735B}">
      <dsp:nvSpPr>
        <dsp:cNvPr id="0" name=""/>
        <dsp:cNvSpPr/>
      </dsp:nvSpPr>
      <dsp:spPr>
        <a:xfrm>
          <a:off x="514883" y="363933"/>
          <a:ext cx="3049421" cy="3049421"/>
        </a:xfrm>
        <a:prstGeom prst="pie">
          <a:avLst>
            <a:gd name="adj1" fmla="val 3240000"/>
            <a:gd name="adj2" fmla="val 7560000"/>
          </a:avLst>
        </a:prstGeom>
        <a:solidFill>
          <a:schemeClr val="accent4">
            <a:hueOff val="1371777"/>
            <a:satOff val="49600"/>
            <a:lumOff val="-19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/>
            <a:t>3</a:t>
          </a:r>
        </a:p>
      </dsp:txBody>
      <dsp:txXfrm>
        <a:off x="1495055" y="2651000"/>
        <a:ext cx="1089079" cy="653447"/>
      </dsp:txXfrm>
    </dsp:sp>
    <dsp:sp modelId="{8F8DABBA-F855-43B0-B356-E987A237A6DE}">
      <dsp:nvSpPr>
        <dsp:cNvPr id="0" name=""/>
        <dsp:cNvSpPr/>
      </dsp:nvSpPr>
      <dsp:spPr>
        <a:xfrm>
          <a:off x="514883" y="363933"/>
          <a:ext cx="3049421" cy="3049421"/>
        </a:xfrm>
        <a:prstGeom prst="pie">
          <a:avLst>
            <a:gd name="adj1" fmla="val 7560000"/>
            <a:gd name="adj2" fmla="val 11880000"/>
          </a:avLst>
        </a:prstGeom>
        <a:solidFill>
          <a:schemeClr val="accent4">
            <a:hueOff val="2057666"/>
            <a:satOff val="74400"/>
            <a:lumOff val="-29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/>
            <a:t>4</a:t>
          </a:r>
        </a:p>
      </dsp:txBody>
      <dsp:txXfrm>
        <a:off x="660094" y="1743434"/>
        <a:ext cx="907566" cy="765985"/>
      </dsp:txXfrm>
    </dsp:sp>
    <dsp:sp modelId="{25706940-2474-40D4-8365-8BE19C0B20AC}">
      <dsp:nvSpPr>
        <dsp:cNvPr id="0" name=""/>
        <dsp:cNvSpPr/>
      </dsp:nvSpPr>
      <dsp:spPr>
        <a:xfrm>
          <a:off x="514883" y="363933"/>
          <a:ext cx="3049421" cy="3049421"/>
        </a:xfrm>
        <a:prstGeom prst="pie">
          <a:avLst>
            <a:gd name="adj1" fmla="val 11880000"/>
            <a:gd name="adj2" fmla="val 16200000"/>
          </a:avLst>
        </a:prstGeom>
        <a:solidFill>
          <a:schemeClr val="accent4">
            <a:hueOff val="2743554"/>
            <a:satOff val="99200"/>
            <a:lumOff val="-39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kern="1200" dirty="0"/>
            <a:t>5</a:t>
          </a:r>
        </a:p>
      </dsp:txBody>
      <dsp:txXfrm>
        <a:off x="959591" y="828607"/>
        <a:ext cx="1034625" cy="707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567A9-02CF-4FEB-B55A-DB0CFC77A96B}" type="datetimeFigureOut">
              <a:rPr lang="es-ES" smtClean="0"/>
              <a:t>18/05/2022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546E1-CE68-448D-8B0F-16531A4E2C8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9412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50E2-9184-4913-9CC7-787A0BA54C5D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236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CB6-AF0B-4FAE-B0A3-F1A0E8F45DB5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2676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136BE-AC07-459E-900E-B5EE5CD303CE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804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60375-EEE6-48E4-B7C2-A05A9DBD0F30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116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6D41C-B8C1-4F68-863A-59B99F717506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1941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BC8EC-7CB8-4F7A-A3E7-256804184CD3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4594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AF37-5BE0-40E1-8A44-9158FC0FB586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266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F5A5-FF73-4602-8B06-845B109F87C5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36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E2FD-653C-4695-973E-CBDAC0A62397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606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1310-7DBC-4B3A-9BDE-4FF766285F22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178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EA219-1CD1-45D5-946F-F52088082AC3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009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DA2-EE68-466E-A4F0-2D7E4877C29C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831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1F3AA-DDCD-4603-8384-48A9D69DC67F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6166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CFFD-3231-4519-B273-627068ABFC64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715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9FD2F-0224-4BFB-8A5C-128A4D868DC1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14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B110-DC27-4997-997B-512E654421CA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093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781E6-7F42-48A0-B91A-E700B8069A3C}" type="datetime1">
              <a:rPr lang="es-ES" smtClean="0"/>
              <a:t>18/05/2022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5B26E1-07B8-44E9-8CD2-433404917E7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412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D3458-027F-405E-B381-B6FB58B41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544" y="1992701"/>
            <a:ext cx="9381906" cy="3183147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4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  <a:t>INNOVACIÓN EN LA EVALUACIÓN DE LA FORMACIÓN PROFESIONAL PARA EL EMPLEO EN </a:t>
            </a:r>
            <a:br>
              <a:rPr lang="es-ES_tradnl" sz="4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</a:br>
            <a:r>
              <a:rPr lang="es-ES_tradnl" sz="4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itchFamily="34" charset="0"/>
              </a:rPr>
              <a:t>CASTILLA-LA MANCHA</a:t>
            </a:r>
            <a:r>
              <a:rPr lang="es-ES_tradnl" sz="4000" b="1" dirty="0">
                <a:solidFill>
                  <a:srgbClr val="44536A"/>
                </a:solidFill>
                <a:cs typeface="Arial" pitchFamily="34" charset="0"/>
              </a:rPr>
              <a:t/>
            </a:r>
            <a:br>
              <a:rPr lang="es-ES_tradnl" sz="4000" b="1" dirty="0">
                <a:solidFill>
                  <a:srgbClr val="44536A"/>
                </a:solidFill>
                <a:cs typeface="Arial" pitchFamily="34" charset="0"/>
              </a:rPr>
            </a:br>
            <a:endParaRPr lang="es-ES" sz="40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574" y="4616481"/>
            <a:ext cx="1988367" cy="128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20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12">
            <a:extLst>
              <a:ext uri="{FF2B5EF4-FFF2-40B4-BE49-F238E27FC236}">
                <a16:creationId xmlns:a16="http://schemas.microsoft.com/office/drawing/2014/main" id="{EAA23121-0418-469A-B4F0-1EB2C6A0855E}"/>
              </a:ext>
            </a:extLst>
          </p:cNvPr>
          <p:cNvSpPr txBox="1"/>
          <p:nvPr/>
        </p:nvSpPr>
        <p:spPr>
          <a:xfrm>
            <a:off x="1250153" y="2303135"/>
            <a:ext cx="10678885" cy="3516860"/>
          </a:xfrm>
          <a:prstGeom prst="rect">
            <a:avLst/>
          </a:prstGeom>
          <a:noFill/>
          <a:ln w="28575">
            <a:solidFill>
              <a:srgbClr val="C5CFC6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–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Cubrir las necesidades de formación detectadas por la entidad con la oferta formativa.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  <a:buFont typeface="Wingdings" panose="05000000000000000000" pitchFamily="2" charset="2"/>
              <a:buChar char="ü"/>
            </a:pPr>
            <a:endParaRPr lang="es-ES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CC.2 – 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Garantizar que las necesidades de la oferta formativa se puedan cubrir con los perfiles docentes necesarios.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  <a:buFont typeface="Wingdings" panose="05000000000000000000" pitchFamily="2" charset="2"/>
              <a:buChar char="ü"/>
            </a:pPr>
            <a:endParaRPr lang="es-ES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CC.3 –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Garantizar que las necesidades de la oferta formativa se puedan cubrir con los perfiles profesionales no docentes necesarios.</a:t>
            </a:r>
          </a:p>
          <a:p>
            <a:endParaRPr lang="es-ES" dirty="0">
              <a:solidFill>
                <a:srgbClr val="002856"/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CA7F3A73-3D79-40AD-89FF-C69BFF26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8642" y="598771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Criterios de calidad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7B89886-BC06-484D-B2BF-80FFB40F4714}"/>
              </a:ext>
            </a:extLst>
          </p:cNvPr>
          <p:cNvSpPr txBox="1"/>
          <p:nvPr/>
        </p:nvSpPr>
        <p:spPr>
          <a:xfrm>
            <a:off x="1250153" y="1667242"/>
            <a:ext cx="1067888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  <a:r>
              <a:rPr lang="es-ES_tradnl" dirty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 </a:t>
            </a:r>
            <a:r>
              <a:rPr lang="es-ES_tradnl" sz="2000" dirty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DISEÑO DE LA OFERTA FORMATIVA</a:t>
            </a:r>
            <a:r>
              <a:rPr lang="es-ES_tradnl" sz="2000" strike="sngStrike" dirty="0">
                <a:solidFill>
                  <a:schemeClr val="bg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es-ES" sz="2000" strike="sngStrike" dirty="0">
              <a:solidFill>
                <a:schemeClr val="bg1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id="{3F206F82-80CD-ED7D-16E2-B6D109AF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89256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12">
            <a:extLst>
              <a:ext uri="{FF2B5EF4-FFF2-40B4-BE49-F238E27FC236}">
                <a16:creationId xmlns:a16="http://schemas.microsoft.com/office/drawing/2014/main" id="{15137C14-C1AD-463E-A2D3-F352F44161B9}"/>
              </a:ext>
            </a:extLst>
          </p:cNvPr>
          <p:cNvSpPr txBox="1"/>
          <p:nvPr/>
        </p:nvSpPr>
        <p:spPr>
          <a:xfrm>
            <a:off x="651986" y="2447991"/>
            <a:ext cx="11116686" cy="4288225"/>
          </a:xfrm>
          <a:prstGeom prst="rect">
            <a:avLst/>
          </a:prstGeom>
          <a:noFill/>
          <a:ln w="28575">
            <a:solidFill>
              <a:srgbClr val="C5CFC6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CC.4- 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Garantizar que la gestión de los recursos humanos en la entidad de formación parte de una estructura organizacional que sea funcional.</a:t>
            </a:r>
            <a:endParaRPr lang="es-ES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s-ES_tradnl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CC.5-  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Garantizar que la gestión de los recursos materiales se realiza de manera organizada y funcional en la entidad de formación.</a:t>
            </a:r>
          </a:p>
          <a:p>
            <a:pPr>
              <a:lnSpc>
                <a:spcPct val="107000"/>
              </a:lnSpc>
            </a:pPr>
            <a:endParaRPr lang="es-ES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CC.6- 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Garantizar que la gestión de las infraestructuras se realiza de manera organizada y funcional en la entidad de formación.</a:t>
            </a:r>
          </a:p>
          <a:p>
            <a:pPr>
              <a:lnSpc>
                <a:spcPct val="107000"/>
              </a:lnSpc>
            </a:pPr>
            <a:endParaRPr lang="es-ES" sz="2000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s-ES_tradnl" sz="2000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CC.7- </a:t>
            </a:r>
            <a:r>
              <a:rPr lang="es-ES_tradnl" sz="2000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Sistematizar el uso de las nuevas tecnologías en la gestión administrativa y en los procesos de comunicación de la entidad de formación.</a:t>
            </a:r>
          </a:p>
          <a:p>
            <a:pPr>
              <a:lnSpc>
                <a:spcPct val="107000"/>
              </a:lnSpc>
            </a:pPr>
            <a:endParaRPr lang="es-ES" dirty="0">
              <a:solidFill>
                <a:srgbClr val="002856"/>
              </a:solidFill>
            </a:endParaRPr>
          </a:p>
          <a:p>
            <a:r>
              <a:rPr lang="es-ES" dirty="0">
                <a:solidFill>
                  <a:srgbClr val="002856"/>
                </a:solidFill>
              </a:rPr>
              <a:t> 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4B52A8-1BC3-4669-AA21-C9F3E6334228}"/>
              </a:ext>
            </a:extLst>
          </p:cNvPr>
          <p:cNvSpPr txBox="1"/>
          <p:nvPr/>
        </p:nvSpPr>
        <p:spPr>
          <a:xfrm>
            <a:off x="634126" y="1429580"/>
            <a:ext cx="11134546" cy="884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>
              <a:defRPr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es-ES_tradnl" dirty="0"/>
          </a:p>
          <a:p>
            <a:r>
              <a:rPr lang="es-ES_tradnl" dirty="0"/>
              <a:t>2 DESARROLLO DE LA OFERTA FORMATIVA EN LA ENTIDAD DE FORMACIÓN.  -</a:t>
            </a:r>
            <a:r>
              <a:rPr lang="es-ES" dirty="0"/>
              <a:t>TÉCNICO-ADMINISTRATIVOS- 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254908A2-6BD0-486B-2103-03F8368D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11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1624248-11B0-9BAD-7BF7-8E4D4124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07" y="598771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Criterios de calidad</a:t>
            </a:r>
          </a:p>
        </p:txBody>
      </p:sp>
    </p:spTree>
    <p:extLst>
      <p:ext uri="{BB962C8B-B14F-4D97-AF65-F5344CB8AC3E}">
        <p14:creationId xmlns:p14="http://schemas.microsoft.com/office/powerpoint/2010/main" val="111854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12">
            <a:extLst>
              <a:ext uri="{FF2B5EF4-FFF2-40B4-BE49-F238E27FC236}">
                <a16:creationId xmlns:a16="http://schemas.microsoft.com/office/drawing/2014/main" id="{001F822F-D397-4AF7-9B7D-8B7C67C9179D}"/>
              </a:ext>
            </a:extLst>
          </p:cNvPr>
          <p:cNvSpPr txBox="1"/>
          <p:nvPr/>
        </p:nvSpPr>
        <p:spPr>
          <a:xfrm>
            <a:off x="1000449" y="1128743"/>
            <a:ext cx="11104081" cy="5671809"/>
          </a:xfrm>
          <a:prstGeom prst="rect">
            <a:avLst/>
          </a:prstGeom>
          <a:noFill/>
          <a:ln w="28575">
            <a:solidFill>
              <a:srgbClr val="C5CFC6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CC.8 -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Favorecer las nuevas tecnologías como recurso didáctico y canal de comunicación en el proceso de enseñanza-aprendizaje de la oferta formativa a impartir.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CC.9 -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Adaptar los contenidos formativos a impartir en la oferta formativa en base a las necesidades / innovaciones detectadas en el sector profesional de referencia. 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_tradnl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CC.10.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Garantizar en el proceso de impartición una línea de actuación común/coherente en cuanto a los diferentes elementos que la componen (evaluación, impartición...) 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CC.11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Se realiza la evaluación del desempeño de los formadores encargados de la impartición de la/s acción/es formativa/s.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CC.12.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Se realiza la evaluación del desempeño de la labor tutorial realizada por los formadores encargados de las prácticas de las acciones formativas (tutores de prácticas).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CC.13 –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Asegurar la coordinación/comunicación entre tutores del centro de formación y centro de trabajo. </a:t>
            </a:r>
            <a:r>
              <a:rPr lang="es-ES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   </a:t>
            </a:r>
          </a:p>
        </p:txBody>
      </p:sp>
      <p:sp>
        <p:nvSpPr>
          <p:cNvPr id="4" name="Marcador de número de diapositiva 2">
            <a:extLst>
              <a:ext uri="{FF2B5EF4-FFF2-40B4-BE49-F238E27FC236}">
                <a16:creationId xmlns:a16="http://schemas.microsoft.com/office/drawing/2014/main" id="{054C7F18-706B-E42A-79EC-F315602AC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12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00C2BEE-A36D-A116-F62E-FE6A94E0D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536" y="227199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Criterios de calidad</a:t>
            </a:r>
          </a:p>
        </p:txBody>
      </p:sp>
    </p:spTree>
    <p:extLst>
      <p:ext uri="{BB962C8B-B14F-4D97-AF65-F5344CB8AC3E}">
        <p14:creationId xmlns:p14="http://schemas.microsoft.com/office/powerpoint/2010/main" val="2482516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12">
            <a:extLst>
              <a:ext uri="{FF2B5EF4-FFF2-40B4-BE49-F238E27FC236}">
                <a16:creationId xmlns:a16="http://schemas.microsoft.com/office/drawing/2014/main" id="{F099F8C9-D23E-4F47-9E9D-8B87161A716F}"/>
              </a:ext>
            </a:extLst>
          </p:cNvPr>
          <p:cNvSpPr txBox="1"/>
          <p:nvPr/>
        </p:nvSpPr>
        <p:spPr>
          <a:xfrm>
            <a:off x="1249068" y="1259356"/>
            <a:ext cx="1067888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>
              <a:defRPr>
                <a:solidFill>
                  <a:schemeClr val="bg1"/>
                </a:solidFill>
                <a:latin typeface="Comic Sans MS" panose="030F0702030302020204" pitchFamily="66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/>
              <a:t>3. </a:t>
            </a:r>
            <a:r>
              <a:rPr lang="es-ES" dirty="0"/>
              <a:t>RESPONSABILIDAD Y PRESENCIA SOCIAL DE LA ENTIDAD. </a:t>
            </a:r>
          </a:p>
        </p:txBody>
      </p:sp>
      <p:sp>
        <p:nvSpPr>
          <p:cNvPr id="4" name="CuadroTexto 12">
            <a:extLst>
              <a:ext uri="{FF2B5EF4-FFF2-40B4-BE49-F238E27FC236}">
                <a16:creationId xmlns:a16="http://schemas.microsoft.com/office/drawing/2014/main" id="{21EE04F5-589C-4870-A554-24CE7E8E0E08}"/>
              </a:ext>
            </a:extLst>
          </p:cNvPr>
          <p:cNvSpPr txBox="1"/>
          <p:nvPr/>
        </p:nvSpPr>
        <p:spPr>
          <a:xfrm>
            <a:off x="1249069" y="1749905"/>
            <a:ext cx="10678885" cy="4942635"/>
          </a:xfrm>
          <a:prstGeom prst="rect">
            <a:avLst/>
          </a:prstGeom>
          <a:noFill/>
          <a:ln w="28575">
            <a:solidFill>
              <a:srgbClr val="C5CFC6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CC.14-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Establecer estrategias que contribuyan a la satisfacción de los profesionales que conforman el equipo humano de la entidad de formación. 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CC.15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Establecer estrategias que posibiliten el desarrollo personal del alumnado de la entidad de formación, en cuanto a competencias transversales que influyen en el ámbito laboral.</a:t>
            </a:r>
          </a:p>
          <a:p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CC.16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Establecer estrategias que posibiliten el desarrollo profesional del alumnado de la entidad de formación</a:t>
            </a:r>
            <a:r>
              <a:rPr lang="es-ES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</a:t>
            </a:r>
          </a:p>
          <a:p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CC.17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Promover el perfeccionamiento profesional de los miembros que conforman el equipo de profesionales (docentes y/o no docentes) de la entidad de formación.</a:t>
            </a:r>
          </a:p>
          <a:p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CC.18 – 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Establecer estrategias de sostenibilidad y responsabilidad medioambiental en la entidad de formación.</a:t>
            </a:r>
          </a:p>
          <a:p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s-ES_tradnl" dirty="0">
                <a:solidFill>
                  <a:srgbClr val="B4311D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CC. 19 –</a:t>
            </a:r>
            <a:r>
              <a:rPr lang="es-ES_tradnl" dirty="0">
                <a:solidFill>
                  <a:srgbClr val="44536A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Potenciar la imagen pública de la entidad de formación como referente de la formación profesional para el empleo. </a:t>
            </a:r>
            <a:endParaRPr lang="es-ES" dirty="0">
              <a:solidFill>
                <a:srgbClr val="44536A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id="{23EFEF43-A19A-262F-7F86-89DC2255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13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70B8102-2B27-7505-844C-23CB6256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474" y="516211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Criterios de calidad</a:t>
            </a:r>
          </a:p>
        </p:txBody>
      </p:sp>
    </p:spTree>
    <p:extLst>
      <p:ext uri="{BB962C8B-B14F-4D97-AF65-F5344CB8AC3E}">
        <p14:creationId xmlns:p14="http://schemas.microsoft.com/office/powerpoint/2010/main" val="873730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>
            <a:extLst>
              <a:ext uri="{FF2B5EF4-FFF2-40B4-BE49-F238E27FC236}">
                <a16:creationId xmlns:a16="http://schemas.microsoft.com/office/drawing/2014/main" id="{CA7F3A73-3D79-40AD-89FF-C69BFF26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645" y="547465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Ejemplo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8AE295E-58FE-4C47-A285-ACFFC22B82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7776911"/>
              </p:ext>
            </p:extLst>
          </p:nvPr>
        </p:nvGraphicFramePr>
        <p:xfrm>
          <a:off x="2726948" y="1418458"/>
          <a:ext cx="8368145" cy="4892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número de diapositiva 2">
            <a:extLst>
              <a:ext uri="{FF2B5EF4-FFF2-40B4-BE49-F238E27FC236}">
                <a16:creationId xmlns:a16="http://schemas.microsoft.com/office/drawing/2014/main" id="{D09FF232-B59B-E63D-6548-60FD9C239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14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311578" y="1828801"/>
            <a:ext cx="1415369" cy="42113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accent6">
                    <a:lumMod val="50000"/>
                  </a:schemeClr>
                </a:solidFill>
              </a:rPr>
              <a:t>IMPLEMENTACIÓN DE MEJORAS</a:t>
            </a: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r>
              <a:rPr lang="es-ES" sz="1000" b="1" dirty="0">
                <a:solidFill>
                  <a:srgbClr val="FF0000"/>
                </a:solidFill>
              </a:rPr>
              <a:t>VERIFICACIÓN </a:t>
            </a: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r>
              <a:rPr lang="es-ES" sz="1000" b="1" dirty="0">
                <a:solidFill>
                  <a:srgbClr val="0070C0"/>
                </a:solidFill>
              </a:rPr>
              <a:t>EJECUCIÓN</a:t>
            </a: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endParaRPr lang="es-ES" sz="1000" dirty="0">
              <a:solidFill>
                <a:schemeClr val="tx1"/>
              </a:solidFill>
            </a:endParaRPr>
          </a:p>
          <a:p>
            <a:pPr algn="ctr"/>
            <a:r>
              <a:rPr lang="es-ES" sz="1000" b="1" dirty="0">
                <a:solidFill>
                  <a:srgbClr val="00B0F0"/>
                </a:solidFill>
              </a:rPr>
              <a:t>DISEÑO </a:t>
            </a:r>
          </a:p>
          <a:p>
            <a:pPr algn="ctr"/>
            <a:endParaRPr lang="es-ES" sz="1000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1311578" y="2871989"/>
            <a:ext cx="14153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>
            <a:stCxn id="2" idx="1"/>
            <a:endCxn id="2" idx="3"/>
          </p:cNvCxnSpPr>
          <p:nvPr/>
        </p:nvCxnSpPr>
        <p:spPr>
          <a:xfrm>
            <a:off x="1311578" y="3934497"/>
            <a:ext cx="14153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1311578" y="5009882"/>
            <a:ext cx="141536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504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44C8972-5EBA-4F32-8A92-DD081EB6E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645" y="385598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Distintivo de calidad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0C80ACC-5243-4A76-85B8-39FCD7FAB631}"/>
              </a:ext>
            </a:extLst>
          </p:cNvPr>
          <p:cNvSpPr/>
          <p:nvPr/>
        </p:nvSpPr>
        <p:spPr>
          <a:xfrm>
            <a:off x="6378852" y="1520198"/>
            <a:ext cx="5411345" cy="4049314"/>
          </a:xfrm>
          <a:prstGeom prst="rect">
            <a:avLst/>
          </a:prstGeom>
          <a:ln>
            <a:solidFill>
              <a:srgbClr val="B4311D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1600" b="1" u="sng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LA FINALIDAD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 distinguir aquellos centros de formación por sus prácticas de calidad es:</a:t>
            </a:r>
          </a:p>
          <a:p>
            <a:pPr marL="342900" lvl="0" indent="-342900" algn="just">
              <a:buClr>
                <a:srgbClr val="B4311D"/>
              </a:buClr>
              <a:buFont typeface="Wingdings" panose="05000000000000000000" pitchFamily="2" charset="2"/>
              <a:buChar char=""/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Optimizar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las prestaciones del centro de formación de manera que sea un referente para:</a:t>
            </a:r>
          </a:p>
          <a:p>
            <a:pPr marL="800100" lvl="1" indent="-342900" algn="just">
              <a:buClr>
                <a:srgbClr val="B4311D"/>
              </a:buClr>
              <a:buFont typeface="Symbol" panose="05050102010706020507" pitchFamily="18" charset="2"/>
              <a:buChar char=""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Empresas que deseen trabajadores cualificados.</a:t>
            </a:r>
          </a:p>
          <a:p>
            <a:pPr marL="800100" lvl="1" indent="-342900" algn="just">
              <a:buClr>
                <a:srgbClr val="B4311D"/>
              </a:buClr>
              <a:buFont typeface="Symbol" panose="05050102010706020507" pitchFamily="18" charset="2"/>
              <a:buChar char=""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Trabajadores que:</a:t>
            </a:r>
          </a:p>
          <a:p>
            <a:pPr marL="1257300" lvl="2" indent="-342900" algn="just">
              <a:buClr>
                <a:srgbClr val="B4311D"/>
              </a:buClr>
              <a:buFont typeface="Arial" panose="020B0604020202020204" pitchFamily="34" charset="0"/>
              <a:buChar char="-"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desarrollen el espíritu emprendedor.</a:t>
            </a:r>
          </a:p>
          <a:p>
            <a:pPr marL="1257300" lvl="2" indent="-342900" algn="just">
              <a:buClr>
                <a:srgbClr val="B4311D"/>
              </a:buClr>
              <a:buFont typeface="Arial" panose="020B0604020202020204" pitchFamily="34" charset="0"/>
              <a:buChar char="-"/>
            </a:pP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busquen formarse en entidades de calidad.</a:t>
            </a:r>
          </a:p>
          <a:p>
            <a:pPr algn="just"/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 </a:t>
            </a:r>
          </a:p>
          <a:p>
            <a:pPr marL="342900" lvl="0" indent="-342900" algn="just">
              <a:buClr>
                <a:srgbClr val="B4311D"/>
              </a:buClr>
              <a:buFont typeface="Wingdings" panose="05000000000000000000" pitchFamily="2" charset="2"/>
              <a:buChar char=""/>
            </a:pPr>
            <a:r>
              <a:rPr lang="es-ES" sz="16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Propiciar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través de la formación la innovación y la calidad de la vida laboral.</a:t>
            </a:r>
          </a:p>
          <a:p>
            <a:pPr algn="just"/>
            <a:r>
              <a:rPr lang="es-ES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1800" b="1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sz="1800" b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ES" sz="1800" b="1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8F221F2-7CD2-B076-CDFA-B8273F20BFCE}"/>
              </a:ext>
            </a:extLst>
          </p:cNvPr>
          <p:cNvSpPr txBox="1"/>
          <p:nvPr/>
        </p:nvSpPr>
        <p:spPr>
          <a:xfrm>
            <a:off x="1398584" y="1813161"/>
            <a:ext cx="4697415" cy="2062103"/>
          </a:xfrm>
          <a:prstGeom prst="rect">
            <a:avLst/>
          </a:prstGeom>
          <a:noFill/>
          <a:ln>
            <a:solidFill>
              <a:srgbClr val="B4311D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1600" b="1" u="sng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UN CENTRO DE CALIDAD CON DISTINTIVO ES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aquel centro de formación </a:t>
            </a:r>
            <a:r>
              <a:rPr lang="es-ES" sz="16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reconocido oficialmente por la DGF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por sus prácticas de calidad total: según el modelo de calidad vigente, optimización administrativa  de sus acciones formativas, en el aprovechamiento de sus infraestructuras y en su responsabilidad  social y presencia en su zona.</a:t>
            </a:r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780D0DFC-3A62-7311-0312-FF790987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15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E101E46-3B95-3335-328C-0384D9CC28E7}"/>
              </a:ext>
            </a:extLst>
          </p:cNvPr>
          <p:cNvSpPr txBox="1"/>
          <p:nvPr/>
        </p:nvSpPr>
        <p:spPr>
          <a:xfrm>
            <a:off x="1398585" y="4424676"/>
            <a:ext cx="4697415" cy="639342"/>
          </a:xfrm>
          <a:prstGeom prst="rect">
            <a:avLst/>
          </a:prstGeom>
          <a:noFill/>
          <a:ln>
            <a:solidFill>
              <a:srgbClr val="B4311D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Clr>
                <a:srgbClr val="B4311D"/>
              </a:buClr>
              <a:buSzPct val="90000"/>
            </a:pPr>
            <a:r>
              <a:rPr lang="es-ES_tradnl" sz="16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DISTINGUIR A UNA ENTIDAD SERÁ A PETICION DE LA PROPIA ENTIDAD</a:t>
            </a:r>
          </a:p>
        </p:txBody>
      </p:sp>
    </p:spTree>
    <p:extLst>
      <p:ext uri="{BB962C8B-B14F-4D97-AF65-F5344CB8AC3E}">
        <p14:creationId xmlns:p14="http://schemas.microsoft.com/office/powerpoint/2010/main" val="1696926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5B520BA9-E3E8-4CC6-A747-BC0AA445DFF9}"/>
              </a:ext>
            </a:extLst>
          </p:cNvPr>
          <p:cNvSpPr txBox="1"/>
          <p:nvPr/>
        </p:nvSpPr>
        <p:spPr>
          <a:xfrm>
            <a:off x="6096000" y="1676946"/>
            <a:ext cx="5505974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sz="1000" dirty="0">
              <a:solidFill>
                <a:srgbClr val="44536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La Entidad deberá someterse a evaluación, con el fin de observar si mantiene o no la condición de entidad con distintivo.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En caso de incumplimiento o pérdida de calidad de esos valores se procederá a dejar sin efecto la concesión de la condición de Entidad con Distintivo.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5B38C58E-4F4E-CDF4-797D-D0B1C048E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Distintivo de calidad</a:t>
            </a:r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E3D5D7C4-0954-D924-A300-103FFF96F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dirty="0"/>
              <a:t>16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532" y="2001610"/>
            <a:ext cx="3096057" cy="3553321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454152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44C8972-5EBA-4F32-8A92-DD081EB6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Toma de decisiones para dar el distintivo</a:t>
            </a:r>
          </a:p>
        </p:txBody>
      </p:sp>
      <p:sp>
        <p:nvSpPr>
          <p:cNvPr id="6" name="Marcador de número de diapositiva 2">
            <a:extLst>
              <a:ext uri="{FF2B5EF4-FFF2-40B4-BE49-F238E27FC236}">
                <a16:creationId xmlns:a16="http://schemas.microsoft.com/office/drawing/2014/main" id="{CFC556EC-5EDB-970B-AC26-3E00716F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dirty="0"/>
              <a:t>17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DABB885-EB91-CEA2-76DE-107C41763BFE}"/>
              </a:ext>
            </a:extLst>
          </p:cNvPr>
          <p:cNvSpPr txBox="1"/>
          <p:nvPr/>
        </p:nvSpPr>
        <p:spPr>
          <a:xfrm>
            <a:off x="803878" y="2192169"/>
            <a:ext cx="11157357" cy="3878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Clr>
                <a:srgbClr val="B4311D"/>
              </a:buClr>
              <a:buSzPct val="90000"/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DECIDIRÁN TODOS LOS AGENTES INTERVINIENTES:</a:t>
            </a:r>
          </a:p>
          <a:p>
            <a:pPr marL="628650" lvl="1" indent="-171450">
              <a:spcAft>
                <a:spcPts val="800"/>
              </a:spcAft>
              <a:buClr>
                <a:srgbClr val="B4311D"/>
              </a:buClr>
              <a:buSzPct val="90000"/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EL GRADO DE CALIDAD CONSEGUIDO</a:t>
            </a:r>
            <a:endParaRPr lang="es-ES" dirty="0">
              <a:solidFill>
                <a:schemeClr val="accent1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 algn="just">
              <a:spcBef>
                <a:spcPts val="1200"/>
              </a:spcBef>
              <a:spcAft>
                <a:spcPts val="1200"/>
              </a:spcAft>
              <a:buClr>
                <a:srgbClr val="B4311D"/>
              </a:buClr>
              <a:buSzPct val="90000"/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 LOS SERVICIOS PROVINCIALES SOBRE LA ENTIDAD: Datos de las acciones formativas, t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ransparencia en el uso de las subvenciones-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justificación económica, relación de las entidades con los equipos, anomalías detectadas, etc.</a:t>
            </a:r>
          </a:p>
          <a:p>
            <a:pPr marL="628650" lvl="1" indent="-171450" algn="just">
              <a:spcBef>
                <a:spcPts val="1200"/>
              </a:spcBef>
              <a:spcAft>
                <a:spcPts val="1200"/>
              </a:spcAft>
              <a:buClr>
                <a:srgbClr val="B4311D"/>
              </a:buClr>
              <a:buSzPct val="90000"/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 LOS SERVICOS CENTRALES DE FORMACIÓN: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Renuncias a convocatorias,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nserción de los alumnos, valoración de los formadores, internacionalización de las acciones formativas: prácticas en el extranjero, innovación, promoción y emprendimiento, proyectos de buenas prácticas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etc.</a:t>
            </a:r>
            <a:endParaRPr lang="es-ES" dirty="0">
              <a:solidFill>
                <a:schemeClr val="accent1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 algn="just">
              <a:lnSpc>
                <a:spcPct val="175000"/>
              </a:lnSpc>
              <a:spcBef>
                <a:spcPts val="1200"/>
              </a:spcBef>
              <a:spcAft>
                <a:spcPts val="1200"/>
              </a:spcAft>
              <a:buSzPts val="1100"/>
              <a:buFont typeface="Arial" panose="020B0604020202020204" pitchFamily="34" charset="0"/>
              <a:buChar char="•"/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430376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6273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del impacto en CLM 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8922" y="2315818"/>
            <a:ext cx="9775203" cy="3021494"/>
          </a:xfrm>
        </p:spPr>
        <p:txBody>
          <a:bodyPr>
            <a:normAutofit fontScale="92500" lnSpcReduction="20000"/>
          </a:bodyPr>
          <a:lstStyle/>
          <a:p>
            <a:r>
              <a:rPr lang="es-ES" sz="3500" dirty="0"/>
              <a:t>Análisis  de la inserción de cada uno de los cursos que se imparten en CLM</a:t>
            </a:r>
          </a:p>
          <a:p>
            <a:pPr marL="0" indent="0">
              <a:buNone/>
            </a:pPr>
            <a:endParaRPr lang="es-ES" sz="3600" dirty="0"/>
          </a:p>
          <a:p>
            <a:r>
              <a:rPr lang="es-ES" sz="3600" dirty="0"/>
              <a:t>Estudio del impacto de la formación profesional para el empleo  </a:t>
            </a:r>
            <a:r>
              <a:rPr lang="es-ES" dirty="0"/>
              <a:t>Se analiza la contribución de la formación al incremento de la probabilidad de inserción de las personas desempleadas</a:t>
            </a:r>
          </a:p>
          <a:p>
            <a:pPr marL="0" indent="0">
              <a:buNone/>
            </a:pPr>
            <a:endParaRPr lang="es-ES" sz="3600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2270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949994" y="566603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DATOS INSERCIÓN 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75809" y="1454206"/>
            <a:ext cx="10515600" cy="5020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¿Que analizamos?</a:t>
            </a:r>
          </a:p>
          <a:p>
            <a:pPr marL="0" indent="0">
              <a:buNone/>
            </a:pPr>
            <a:r>
              <a:rPr lang="es-ES" sz="2800" dirty="0">
                <a:latin typeface="Comic Sans MS" panose="030F0702030302020204" pitchFamily="66" charset="0"/>
              </a:rPr>
              <a:t>Cruzamos datos del alumnado que ha realizado cursos  con “contrata” relacionando </a:t>
            </a:r>
            <a:r>
              <a:rPr lang="es-ES" sz="2800" b="1" dirty="0">
                <a:latin typeface="Comic Sans MS" panose="030F0702030302020204" pitchFamily="66" charset="0"/>
              </a:rPr>
              <a:t>la ocupación con el área formativa y la especialidad</a:t>
            </a:r>
          </a:p>
          <a:p>
            <a:pPr marL="0" indent="0">
              <a:buNone/>
            </a:pPr>
            <a:endParaRPr lang="es-ES" sz="28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¿Qué valoramos?</a:t>
            </a:r>
          </a:p>
          <a:p>
            <a:pPr marL="0" indent="0">
              <a:buNone/>
            </a:pPr>
            <a:r>
              <a:rPr lang="es-ES" sz="2800" b="1" dirty="0">
                <a:latin typeface="Comic Sans MS" panose="030F0702030302020204" pitchFamily="66" charset="0"/>
              </a:rPr>
              <a:t>Inserción directa </a:t>
            </a:r>
            <a:r>
              <a:rPr lang="es-ES" sz="2800" dirty="0">
                <a:latin typeface="Comic Sans MS" panose="030F0702030302020204" pitchFamily="66" charset="0"/>
              </a:rPr>
              <a:t>:- existe relación entre la ocupación del contrato y la especialidad formativa</a:t>
            </a:r>
          </a:p>
          <a:p>
            <a:pPr marL="0" indent="0">
              <a:buNone/>
            </a:pP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b="1" dirty="0">
                <a:latin typeface="Comic Sans MS" panose="030F0702030302020204" pitchFamily="66" charset="0"/>
              </a:rPr>
              <a:t>Inserción indirecta:.- </a:t>
            </a:r>
            <a:r>
              <a:rPr lang="es-ES" sz="2800" dirty="0">
                <a:latin typeface="Comic Sans MS" panose="030F0702030302020204" pitchFamily="66" charset="0"/>
              </a:rPr>
              <a:t>no existe relación entre la ocupación del contrato y la especialidad formativa 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205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AF9AF499-0B0B-82A8-5F63-E3A2C148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</a:t>
            </a:fld>
            <a:endParaRPr lang="es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2CE88D4-F41B-356D-D9A5-404EEBE03A32}"/>
              </a:ext>
            </a:extLst>
          </p:cNvPr>
          <p:cNvSpPr txBox="1">
            <a:spLocks/>
          </p:cNvSpPr>
          <p:nvPr/>
        </p:nvSpPr>
        <p:spPr>
          <a:xfrm>
            <a:off x="1521690" y="2520628"/>
            <a:ext cx="9906721" cy="29553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ASISTENCIA TÉCNICA         EQUIPO DE EVALUADORAS EN COLABORACIÓN ESTRECHA CON LOS EQUIPOS DE FORMACIÓN PROVINCIALES.</a:t>
            </a:r>
            <a:endParaRPr lang="es-ES" b="0" i="0" dirty="0">
              <a:solidFill>
                <a:schemeClr val="accent1">
                  <a:lumMod val="75000"/>
                </a:schemeClr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FFFF103-4477-433F-6B85-4C5D6ADBDFD8}"/>
              </a:ext>
            </a:extLst>
          </p:cNvPr>
          <p:cNvSpPr txBox="1">
            <a:spLocks/>
          </p:cNvSpPr>
          <p:nvPr/>
        </p:nvSpPr>
        <p:spPr>
          <a:xfrm>
            <a:off x="2745324" y="7765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E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A3EB2FF-FBE7-AEA7-CEE6-73E9C7EFEB81}"/>
              </a:ext>
            </a:extLst>
          </p:cNvPr>
          <p:cNvSpPr txBox="1">
            <a:spLocks/>
          </p:cNvSpPr>
          <p:nvPr/>
        </p:nvSpPr>
        <p:spPr>
          <a:xfrm>
            <a:off x="1876757" y="598771"/>
            <a:ext cx="9381906" cy="7431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Empezamos en el año 2000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D7A7CD1E-F777-4624-D084-F4ACF7A6B77E}"/>
              </a:ext>
            </a:extLst>
          </p:cNvPr>
          <p:cNvSpPr/>
          <p:nvPr/>
        </p:nvSpPr>
        <p:spPr>
          <a:xfrm>
            <a:off x="7269076" y="2729935"/>
            <a:ext cx="417251" cy="252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6459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987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DATOS INSERCIÓN 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838200" y="1179576"/>
          <a:ext cx="10920984" cy="531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9928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055177" y="644094"/>
            <a:ext cx="10515600" cy="649859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DATOS INSERCIÓN </a:t>
            </a:r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4297" y="2196730"/>
            <a:ext cx="10464213" cy="2121408"/>
          </a:xfrm>
          <a:prstGeom prst="rect">
            <a:avLst/>
          </a:prstGeom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7559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473631" y="641419"/>
            <a:ext cx="10515600" cy="88760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DATOS INSERCIÓN PARA LA VALORACIÓN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38200" y="1690710"/>
            <a:ext cx="10515600" cy="4224527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>
                <a:latin typeface="Comic Sans MS" panose="030F0702030302020204" pitchFamily="66" charset="0"/>
              </a:rPr>
              <a:t>DATOS: </a:t>
            </a:r>
            <a:r>
              <a:rPr lang="es-ES" sz="2400" dirty="0">
                <a:latin typeface="Comic Sans MS" panose="030F0702030302020204" pitchFamily="66" charset="0"/>
              </a:rPr>
              <a:t>a un año</a:t>
            </a:r>
          </a:p>
          <a:p>
            <a:pPr marL="0" indent="0">
              <a:buNone/>
            </a:pPr>
            <a:r>
              <a:rPr lang="es-ES" sz="2400" dirty="0">
                <a:latin typeface="Comic Sans MS" panose="030F0702030302020204" pitchFamily="66" charset="0"/>
              </a:rPr>
              <a:t>Se valora cada tipo de dato ( inserción directa, indirecta, prácticas, etc..) con una puntuación diferente, se suman y se hace proporcional al numero de alumnos formados. </a:t>
            </a:r>
          </a:p>
          <a:p>
            <a:pPr marL="0" indent="0">
              <a:buNone/>
            </a:pPr>
            <a:r>
              <a:rPr lang="es-ES" sz="2400" dirty="0">
                <a:latin typeface="Comic Sans MS" panose="030F0702030302020204" pitchFamily="66" charset="0"/>
              </a:rPr>
              <a:t>Dependiendo del dato obtenido  se le da una puntuación en la valoración de la solicitud de subvención.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/>
        </p:nvGraphicFramePr>
        <p:xfrm>
          <a:off x="2378525" y="4324123"/>
          <a:ext cx="5788152" cy="1448530"/>
        </p:xfrm>
        <a:graphic>
          <a:graphicData uri="http://schemas.openxmlformats.org/drawingml/2006/table">
            <a:tbl>
              <a:tblPr/>
              <a:tblGrid>
                <a:gridCol w="4042053">
                  <a:extLst>
                    <a:ext uri="{9D8B030D-6E8A-4147-A177-3AD203B41FA5}">
                      <a16:colId xmlns:a16="http://schemas.microsoft.com/office/drawing/2014/main" val="1841887061"/>
                    </a:ext>
                  </a:extLst>
                </a:gridCol>
                <a:gridCol w="1746099">
                  <a:extLst>
                    <a:ext uri="{9D8B030D-6E8A-4147-A177-3AD203B41FA5}">
                      <a16:colId xmlns:a16="http://schemas.microsoft.com/office/drawing/2014/main" val="721905888"/>
                    </a:ext>
                  </a:extLst>
                </a:gridCol>
              </a:tblGrid>
              <a:tr h="28970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puntos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000185"/>
                  </a:ext>
                </a:extLst>
              </a:tr>
              <a:tr h="289706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Entre el 20% y el 30%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959523"/>
                  </a:ext>
                </a:extLst>
              </a:tr>
              <a:tr h="289706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Entre el 31% y el 50%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948836"/>
                  </a:ext>
                </a:extLst>
              </a:tr>
              <a:tr h="289706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 Entre el 51% y el 70%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145985"/>
                  </a:ext>
                </a:extLst>
              </a:tr>
              <a:tr h="289706"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Más de 70%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21801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5B26E1-07B8-44E9-8CD2-433404917E77}" type="slidenum">
              <a:rPr kumimoji="0" lang="es-E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268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D3458-027F-405E-B381-B6FB58B41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374" y="3951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DEL IMPACTO</a:t>
            </a: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pPr/>
              <a:t>23</a:t>
            </a:fld>
            <a:endParaRPr lang="es-ES" dirty="0"/>
          </a:p>
        </p:txBody>
      </p:sp>
      <p:graphicFrame>
        <p:nvGraphicFramePr>
          <p:cNvPr id="5" name="Diagrama 4"/>
          <p:cNvGraphicFramePr/>
          <p:nvPr/>
        </p:nvGraphicFramePr>
        <p:xfrm>
          <a:off x="4304938" y="1908388"/>
          <a:ext cx="4185919" cy="363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" name="Circle in center">
            <a:extLst>
              <a:ext uri="{FF2B5EF4-FFF2-40B4-BE49-F238E27FC236}">
                <a16:creationId xmlns:a16="http://schemas.microsoft.com/office/drawing/2014/main" id="{38814D54-2E06-4376-9F2E-F169B95F3F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0143" y="2651455"/>
            <a:ext cx="2271732" cy="224940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381000" dist="254000" dir="2700000" algn="tl" rotWithShape="0">
              <a:prstClr val="black">
                <a:alpha val="5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Impacto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ángulo: esquinas redondeadas 112">
            <a:extLst>
              <a:ext uri="{FF2B5EF4-FFF2-40B4-BE49-F238E27FC236}">
                <a16:creationId xmlns:a16="http://schemas.microsoft.com/office/drawing/2014/main" id="{06CD066B-B425-4992-80A1-D956EC5332E5}"/>
              </a:ext>
            </a:extLst>
          </p:cNvPr>
          <p:cNvSpPr/>
          <p:nvPr/>
        </p:nvSpPr>
        <p:spPr>
          <a:xfrm>
            <a:off x="1248229" y="1285853"/>
            <a:ext cx="4002733" cy="13348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Comic Sans MS" panose="030F0702030302020204" pitchFamily="66" charset="0"/>
              </a:rPr>
              <a:t>Eficacia: </a:t>
            </a:r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principales resultados vinculados a la mejora profesional alcanzados por las y los participantes .4 PREGUNTAS</a:t>
            </a:r>
          </a:p>
        </p:txBody>
      </p:sp>
      <p:sp>
        <p:nvSpPr>
          <p:cNvPr id="24" name="Rectángulo: esquinas redondeadas 113">
            <a:extLst>
              <a:ext uri="{FF2B5EF4-FFF2-40B4-BE49-F238E27FC236}">
                <a16:creationId xmlns:a16="http://schemas.microsoft.com/office/drawing/2014/main" id="{29E38AAE-9251-433D-91D8-9E7F0A271A82}"/>
              </a:ext>
            </a:extLst>
          </p:cNvPr>
          <p:cNvSpPr/>
          <p:nvPr/>
        </p:nvSpPr>
        <p:spPr>
          <a:xfrm>
            <a:off x="239339" y="3913198"/>
            <a:ext cx="4195827" cy="125456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Comic Sans MS" panose="030F0702030302020204" pitchFamily="66" charset="0"/>
              </a:rPr>
              <a:t>Alcance: </a:t>
            </a:r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capacidad de la FPpE para responder a las demandas y necesidades de los territorios y de su población. 3 PREGUNTAS	</a:t>
            </a:r>
          </a:p>
        </p:txBody>
      </p:sp>
      <p:sp>
        <p:nvSpPr>
          <p:cNvPr id="25" name="Rectángulo: esquinas redondeadas 114">
            <a:extLst>
              <a:ext uri="{FF2B5EF4-FFF2-40B4-BE49-F238E27FC236}">
                <a16:creationId xmlns:a16="http://schemas.microsoft.com/office/drawing/2014/main" id="{A4BAA4AF-1033-4361-8963-E5925127CC18}"/>
              </a:ext>
            </a:extLst>
          </p:cNvPr>
          <p:cNvSpPr/>
          <p:nvPr/>
        </p:nvSpPr>
        <p:spPr>
          <a:xfrm>
            <a:off x="7295932" y="1003099"/>
            <a:ext cx="4055691" cy="1334800"/>
          </a:xfrm>
          <a:prstGeom prst="round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Comic Sans MS" panose="030F0702030302020204" pitchFamily="66" charset="0"/>
              </a:rPr>
              <a:t>Pertinencia: </a:t>
            </a:r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¿Cómo se ajusta la oferta formativa al territorio y a las características de su población? 2 PREGUNTAS</a:t>
            </a:r>
          </a:p>
        </p:txBody>
      </p:sp>
      <p:sp>
        <p:nvSpPr>
          <p:cNvPr id="26" name="Rectángulo: esquinas redondeadas 114">
            <a:extLst>
              <a:ext uri="{FF2B5EF4-FFF2-40B4-BE49-F238E27FC236}">
                <a16:creationId xmlns:a16="http://schemas.microsoft.com/office/drawing/2014/main" id="{A4BAA4AF-1033-4361-8963-E5925127CC18}"/>
              </a:ext>
            </a:extLst>
          </p:cNvPr>
          <p:cNvSpPr/>
          <p:nvPr/>
        </p:nvSpPr>
        <p:spPr>
          <a:xfrm>
            <a:off x="8100830" y="3320062"/>
            <a:ext cx="4055691" cy="13348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Comic Sans MS" panose="030F0702030302020204" pitchFamily="66" charset="0"/>
              </a:rPr>
              <a:t>Satisfacción</a:t>
            </a:r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: ¿Cómo valoran los diferentes actores las herramientas y procesos de la FPpE de Castilla-La Mancha? </a:t>
            </a:r>
          </a:p>
          <a:p>
            <a:pPr algn="ctr"/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1 PREGUNTA </a:t>
            </a:r>
          </a:p>
        </p:txBody>
      </p:sp>
      <p:sp>
        <p:nvSpPr>
          <p:cNvPr id="27" name="Rectángulo: esquinas redondeadas 114">
            <a:extLst>
              <a:ext uri="{FF2B5EF4-FFF2-40B4-BE49-F238E27FC236}">
                <a16:creationId xmlns:a16="http://schemas.microsoft.com/office/drawing/2014/main" id="{A4BAA4AF-1033-4361-8963-E5925127CC18}"/>
              </a:ext>
            </a:extLst>
          </p:cNvPr>
          <p:cNvSpPr/>
          <p:nvPr/>
        </p:nvSpPr>
        <p:spPr>
          <a:xfrm>
            <a:off x="6096000" y="5345097"/>
            <a:ext cx="6096000" cy="1315914"/>
          </a:xfrm>
          <a:prstGeom prst="roundRect">
            <a:avLst>
              <a:gd name="adj" fmla="val 15688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Evaluación del impacto neto  de la FPpE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.-</a:t>
            </a:r>
            <a:r>
              <a:rPr lang="es-ES" dirty="0">
                <a:solidFill>
                  <a:schemeClr val="tx1"/>
                </a:solidFill>
                <a:latin typeface="Comic Sans MS" panose="030F0702030302020204" pitchFamily="66" charset="0"/>
              </a:rPr>
              <a:t>Diferencial de la tasa de inserción de los formados frente a los no formados, desagregados en inserción directa e indirecta a los 180 días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28" name="Connector">
            <a:extLst>
              <a:ext uri="{FF2B5EF4-FFF2-40B4-BE49-F238E27FC236}">
                <a16:creationId xmlns:a16="http://schemas.microsoft.com/office/drawing/2014/main" id="{B15E875B-AEE5-424F-986E-7DDFB86F6734}"/>
              </a:ext>
            </a:extLst>
          </p:cNvPr>
          <p:cNvSpPr>
            <a:spLocks/>
          </p:cNvSpPr>
          <p:nvPr/>
        </p:nvSpPr>
        <p:spPr bwMode="auto">
          <a:xfrm>
            <a:off x="4413624" y="4442816"/>
            <a:ext cx="587783" cy="241828"/>
          </a:xfrm>
          <a:custGeom>
            <a:avLst/>
            <a:gdLst>
              <a:gd name="T0" fmla="*/ 740 w 740"/>
              <a:gd name="T1" fmla="*/ 0 h 264"/>
              <a:gd name="T2" fmla="*/ 477 w 740"/>
              <a:gd name="T3" fmla="*/ 264 h 264"/>
              <a:gd name="T4" fmla="*/ 0 w 740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0" h="264">
                <a:moveTo>
                  <a:pt x="740" y="0"/>
                </a:moveTo>
                <a:lnTo>
                  <a:pt x="477" y="264"/>
                </a:lnTo>
                <a:lnTo>
                  <a:pt x="0" y="264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b="1" dirty="0"/>
          </a:p>
        </p:txBody>
      </p:sp>
      <p:sp>
        <p:nvSpPr>
          <p:cNvPr id="29" name="Connector">
            <a:extLst>
              <a:ext uri="{FF2B5EF4-FFF2-40B4-BE49-F238E27FC236}">
                <a16:creationId xmlns:a16="http://schemas.microsoft.com/office/drawing/2014/main" id="{B15E875B-AEE5-424F-986E-7DDFB86F6734}"/>
              </a:ext>
            </a:extLst>
          </p:cNvPr>
          <p:cNvSpPr>
            <a:spLocks/>
          </p:cNvSpPr>
          <p:nvPr/>
        </p:nvSpPr>
        <p:spPr bwMode="auto">
          <a:xfrm flipH="1">
            <a:off x="5917473" y="5240277"/>
            <a:ext cx="150251" cy="828829"/>
          </a:xfrm>
          <a:custGeom>
            <a:avLst/>
            <a:gdLst>
              <a:gd name="T0" fmla="*/ 740 w 740"/>
              <a:gd name="T1" fmla="*/ 0 h 264"/>
              <a:gd name="T2" fmla="*/ 477 w 740"/>
              <a:gd name="T3" fmla="*/ 264 h 264"/>
              <a:gd name="T4" fmla="*/ 0 w 740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0" h="264">
                <a:moveTo>
                  <a:pt x="740" y="0"/>
                </a:moveTo>
                <a:lnTo>
                  <a:pt x="477" y="264"/>
                </a:lnTo>
                <a:lnTo>
                  <a:pt x="0" y="264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b="1" dirty="0"/>
          </a:p>
        </p:txBody>
      </p:sp>
      <p:sp>
        <p:nvSpPr>
          <p:cNvPr id="33" name="Connector">
            <a:extLst>
              <a:ext uri="{FF2B5EF4-FFF2-40B4-BE49-F238E27FC236}">
                <a16:creationId xmlns:a16="http://schemas.microsoft.com/office/drawing/2014/main" id="{B15E875B-AEE5-424F-986E-7DDFB86F6734}"/>
              </a:ext>
            </a:extLst>
          </p:cNvPr>
          <p:cNvSpPr>
            <a:spLocks/>
          </p:cNvSpPr>
          <p:nvPr/>
        </p:nvSpPr>
        <p:spPr bwMode="auto">
          <a:xfrm flipV="1">
            <a:off x="5250962" y="1899793"/>
            <a:ext cx="666512" cy="438105"/>
          </a:xfrm>
          <a:custGeom>
            <a:avLst/>
            <a:gdLst>
              <a:gd name="T0" fmla="*/ 740 w 740"/>
              <a:gd name="T1" fmla="*/ 0 h 264"/>
              <a:gd name="T2" fmla="*/ 477 w 740"/>
              <a:gd name="T3" fmla="*/ 264 h 264"/>
              <a:gd name="T4" fmla="*/ 0 w 740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0" h="264">
                <a:moveTo>
                  <a:pt x="740" y="0"/>
                </a:moveTo>
                <a:lnTo>
                  <a:pt x="477" y="264"/>
                </a:lnTo>
                <a:lnTo>
                  <a:pt x="0" y="264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b="1" dirty="0"/>
          </a:p>
        </p:txBody>
      </p:sp>
      <p:sp>
        <p:nvSpPr>
          <p:cNvPr id="34" name="Connector">
            <a:extLst>
              <a:ext uri="{FF2B5EF4-FFF2-40B4-BE49-F238E27FC236}">
                <a16:creationId xmlns:a16="http://schemas.microsoft.com/office/drawing/2014/main" id="{B15E875B-AEE5-424F-986E-7DDFB86F6734}"/>
              </a:ext>
            </a:extLst>
          </p:cNvPr>
          <p:cNvSpPr>
            <a:spLocks/>
          </p:cNvSpPr>
          <p:nvPr/>
        </p:nvSpPr>
        <p:spPr bwMode="auto">
          <a:xfrm flipH="1" flipV="1">
            <a:off x="7014601" y="1746243"/>
            <a:ext cx="281331" cy="747288"/>
          </a:xfrm>
          <a:custGeom>
            <a:avLst/>
            <a:gdLst>
              <a:gd name="T0" fmla="*/ 740 w 740"/>
              <a:gd name="T1" fmla="*/ 0 h 264"/>
              <a:gd name="T2" fmla="*/ 477 w 740"/>
              <a:gd name="T3" fmla="*/ 264 h 264"/>
              <a:gd name="T4" fmla="*/ 0 w 740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0" h="264">
                <a:moveTo>
                  <a:pt x="740" y="0"/>
                </a:moveTo>
                <a:lnTo>
                  <a:pt x="477" y="264"/>
                </a:lnTo>
                <a:lnTo>
                  <a:pt x="0" y="264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b="1" dirty="0"/>
          </a:p>
        </p:txBody>
      </p:sp>
      <p:sp>
        <p:nvSpPr>
          <p:cNvPr id="42" name="Connector">
            <a:extLst>
              <a:ext uri="{FF2B5EF4-FFF2-40B4-BE49-F238E27FC236}">
                <a16:creationId xmlns:a16="http://schemas.microsoft.com/office/drawing/2014/main" id="{B15E875B-AEE5-424F-986E-7DDFB86F6734}"/>
              </a:ext>
            </a:extLst>
          </p:cNvPr>
          <p:cNvSpPr>
            <a:spLocks/>
          </p:cNvSpPr>
          <p:nvPr/>
        </p:nvSpPr>
        <p:spPr bwMode="auto">
          <a:xfrm flipH="1" flipV="1">
            <a:off x="7772399" y="4010296"/>
            <a:ext cx="328430" cy="195943"/>
          </a:xfrm>
          <a:custGeom>
            <a:avLst/>
            <a:gdLst>
              <a:gd name="T0" fmla="*/ 740 w 740"/>
              <a:gd name="T1" fmla="*/ 0 h 264"/>
              <a:gd name="T2" fmla="*/ 477 w 740"/>
              <a:gd name="T3" fmla="*/ 264 h 264"/>
              <a:gd name="T4" fmla="*/ 0 w 740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0" h="264">
                <a:moveTo>
                  <a:pt x="740" y="0"/>
                </a:moveTo>
                <a:lnTo>
                  <a:pt x="477" y="264"/>
                </a:lnTo>
                <a:lnTo>
                  <a:pt x="0" y="264"/>
                </a:lnTo>
              </a:path>
            </a:pathLst>
          </a:cu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b="1" dirty="0"/>
          </a:p>
        </p:txBody>
      </p:sp>
      <p:sp>
        <p:nvSpPr>
          <p:cNvPr id="43" name="Oval 6">
            <a:extLst>
              <a:ext uri="{FF2B5EF4-FFF2-40B4-BE49-F238E27FC236}">
                <a16:creationId xmlns:a16="http://schemas.microsoft.com/office/drawing/2014/main" id="{C65783D3-FDF5-40B7-9A65-F50E35F0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3542" y="2502126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4" name="Oval 6">
            <a:extLst>
              <a:ext uri="{FF2B5EF4-FFF2-40B4-BE49-F238E27FC236}">
                <a16:creationId xmlns:a16="http://schemas.microsoft.com/office/drawing/2014/main" id="{C65783D3-FDF5-40B7-9A65-F50E35F0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5066" y="2347164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5" name="Oval 6">
            <a:extLst>
              <a:ext uri="{FF2B5EF4-FFF2-40B4-BE49-F238E27FC236}">
                <a16:creationId xmlns:a16="http://schemas.microsoft.com/office/drawing/2014/main" id="{C65783D3-FDF5-40B7-9A65-F50E35F0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437" y="4349870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6" name="Oval 6">
            <a:extLst>
              <a:ext uri="{FF2B5EF4-FFF2-40B4-BE49-F238E27FC236}">
                <a16:creationId xmlns:a16="http://schemas.microsoft.com/office/drawing/2014/main" id="{C65783D3-FDF5-40B7-9A65-F50E35F0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211" y="4131575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7" name="Oval 6">
            <a:extLst>
              <a:ext uri="{FF2B5EF4-FFF2-40B4-BE49-F238E27FC236}">
                <a16:creationId xmlns:a16="http://schemas.microsoft.com/office/drawing/2014/main" id="{C65783D3-FDF5-40B7-9A65-F50E35F0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348" y="5048314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486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1579" y="139683"/>
            <a:ext cx="10193033" cy="648099"/>
          </a:xfrm>
        </p:spPr>
        <p:txBody>
          <a:bodyPr>
            <a:no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IMPACTO: METODOLOGIA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490870" y="1033670"/>
            <a:ext cx="10013742" cy="6052930"/>
          </a:xfrm>
        </p:spPr>
        <p:txBody>
          <a:bodyPr>
            <a:normAutofit/>
          </a:bodyPr>
          <a:lstStyle/>
          <a:p>
            <a:endParaRPr lang="es-ES" sz="2000" b="1" dirty="0">
              <a:latin typeface="Comic Sans MS" panose="030F0702030302020204" pitchFamily="66" charset="0"/>
            </a:endParaRPr>
          </a:p>
          <a:p>
            <a:pPr marL="457200" lvl="1" indent="0">
              <a:buNone/>
            </a:pPr>
            <a:endParaRPr lang="es-ES" sz="18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24</a:t>
            </a:fld>
            <a:endParaRPr lang="es-ES" dirty="0"/>
          </a:p>
        </p:txBody>
      </p:sp>
      <p:cxnSp>
        <p:nvCxnSpPr>
          <p:cNvPr id="61" name="Conector recto de flecha 60"/>
          <p:cNvCxnSpPr>
            <a:stCxn id="82" idx="3"/>
          </p:cNvCxnSpPr>
          <p:nvPr/>
        </p:nvCxnSpPr>
        <p:spPr>
          <a:xfrm flipV="1">
            <a:off x="7120590" y="3043240"/>
            <a:ext cx="822896" cy="2828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/>
          <p:cNvCxnSpPr/>
          <p:nvPr/>
        </p:nvCxnSpPr>
        <p:spPr>
          <a:xfrm flipH="1" flipV="1">
            <a:off x="4438874" y="2967582"/>
            <a:ext cx="633805" cy="3585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/>
          <p:cNvCxnSpPr/>
          <p:nvPr/>
        </p:nvCxnSpPr>
        <p:spPr>
          <a:xfrm>
            <a:off x="6016904" y="3828132"/>
            <a:ext cx="0" cy="9756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Elipse 78"/>
          <p:cNvSpPr/>
          <p:nvPr/>
        </p:nvSpPr>
        <p:spPr>
          <a:xfrm>
            <a:off x="7784026" y="2155388"/>
            <a:ext cx="3720586" cy="12477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dirty="0"/>
              <a:t>ANALISIS  </a:t>
            </a:r>
            <a:r>
              <a:rPr lang="es-ES" dirty="0">
                <a:latin typeface="Comic Sans MS" panose="030F0702030302020204" pitchFamily="66" charset="0"/>
              </a:rPr>
              <a:t>DE LAS ENCUESTAS  </a:t>
            </a:r>
          </a:p>
        </p:txBody>
      </p:sp>
      <p:sp>
        <p:nvSpPr>
          <p:cNvPr id="80" name="Elipse 79"/>
          <p:cNvSpPr/>
          <p:nvPr/>
        </p:nvSpPr>
        <p:spPr>
          <a:xfrm>
            <a:off x="4296697" y="4803820"/>
            <a:ext cx="3487329" cy="151074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FUENTES DE INFORMACIÓN</a:t>
            </a:r>
            <a:endParaRPr lang="es-ES" dirty="0"/>
          </a:p>
        </p:txBody>
      </p:sp>
      <p:sp>
        <p:nvSpPr>
          <p:cNvPr id="82" name="Rectángulo 81"/>
          <p:cNvSpPr/>
          <p:nvPr/>
        </p:nvSpPr>
        <p:spPr>
          <a:xfrm>
            <a:off x="4913219" y="2868915"/>
            <a:ext cx="22073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EXPLOTACIÓN DE DATOS </a:t>
            </a:r>
          </a:p>
        </p:txBody>
      </p:sp>
      <p:sp>
        <p:nvSpPr>
          <p:cNvPr id="83" name="Elipse 82"/>
          <p:cNvSpPr/>
          <p:nvPr/>
        </p:nvSpPr>
        <p:spPr>
          <a:xfrm>
            <a:off x="1074648" y="1874175"/>
            <a:ext cx="3525899" cy="151074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ENCUESTAS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7220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1579" y="139683"/>
            <a:ext cx="10193033" cy="648099"/>
          </a:xfrm>
        </p:spPr>
        <p:txBody>
          <a:bodyPr>
            <a:no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IMPACTO: METODOLOGIA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490870" y="1033670"/>
            <a:ext cx="10013742" cy="6052930"/>
          </a:xfrm>
        </p:spPr>
        <p:txBody>
          <a:bodyPr>
            <a:normAutofit/>
          </a:bodyPr>
          <a:lstStyle/>
          <a:p>
            <a:endParaRPr lang="es-ES" sz="2000" b="1" dirty="0">
              <a:latin typeface="Comic Sans MS" panose="030F0702030302020204" pitchFamily="66" charset="0"/>
            </a:endParaRPr>
          </a:p>
          <a:p>
            <a:pPr algn="just"/>
            <a:r>
              <a:rPr lang="es-ES" b="1" dirty="0"/>
              <a:t>ENCUESTAS </a:t>
            </a:r>
            <a:r>
              <a:rPr lang="es-ES" dirty="0">
                <a:latin typeface="Comic Sans MS" panose="030F0702030302020204" pitchFamily="66" charset="0"/>
              </a:rPr>
              <a:t>con 10 preguntas  dirigidas tanto a demandantes de empleo solicitantes de la Formación Profesional para el Empleo –a través de aquellas personas inscritas en las Oficinas de Empleo– y otra dirigida a los propios participantes de la formación </a:t>
            </a:r>
          </a:p>
          <a:p>
            <a:pPr algn="just"/>
            <a:r>
              <a:rPr lang="es-ES" b="1" dirty="0"/>
              <a:t>ANÁLISIS  </a:t>
            </a:r>
            <a:r>
              <a:rPr lang="es-ES" dirty="0">
                <a:latin typeface="Comic Sans MS" panose="030F0702030302020204" pitchFamily="66" charset="0"/>
              </a:rPr>
              <a:t>de las encuestas </a:t>
            </a:r>
          </a:p>
          <a:p>
            <a:pPr algn="just"/>
            <a:r>
              <a:rPr lang="es-ES" b="1" dirty="0"/>
              <a:t>FUENTES DE INFORMACIÓN:</a:t>
            </a:r>
          </a:p>
          <a:p>
            <a:pPr lvl="1" algn="just"/>
            <a:r>
              <a:rPr lang="es-ES" sz="1800" dirty="0">
                <a:latin typeface="Comic Sans MS" panose="030F0702030302020204" pitchFamily="66" charset="0"/>
              </a:rPr>
              <a:t>Base de datos de participantes en formación y desempleados inscritos no seleccionados.</a:t>
            </a:r>
          </a:p>
          <a:p>
            <a:pPr lvl="1" algn="just"/>
            <a:r>
              <a:rPr lang="es-ES" sz="1800" dirty="0">
                <a:latin typeface="Comic Sans MS" panose="030F0702030302020204" pitchFamily="66" charset="0"/>
              </a:rPr>
              <a:t>Base de datos de contratos registrados en el servicio de empleo de Castilla-La Mancha.</a:t>
            </a:r>
          </a:p>
          <a:p>
            <a:pPr marL="742950" lvl="2" indent="-342900" algn="just"/>
            <a:r>
              <a:rPr lang="es-ES" sz="1800" dirty="0">
                <a:latin typeface="Comic Sans MS" panose="030F0702030302020204" pitchFamily="66" charset="0"/>
              </a:rPr>
              <a:t>Fichero de cruce del Sistema Nacional de Cualificaciones con la Clasificación Nacional de Ocupaciones: relacionando, uno a uno, cada código de ocupación (nivel 4 dígitos) con las diferentes áreas y familias.</a:t>
            </a:r>
          </a:p>
          <a:p>
            <a:pPr marL="342900" lvl="1" indent="-342900" algn="just"/>
            <a:r>
              <a:rPr lang="es-ES" sz="1800" b="1" dirty="0"/>
              <a:t>EXPLOTACIÓN ESTADÍSTICA DE DATOS </a:t>
            </a:r>
          </a:p>
          <a:p>
            <a:pPr lvl="1"/>
            <a:endParaRPr lang="es-ES" sz="1800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9272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0748" y="624110"/>
            <a:ext cx="10681251" cy="1280890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IMPACTO: VARIABLES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0803" y="2360092"/>
            <a:ext cx="10321855" cy="2892287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Se ha tomado como referencia las dos variables dependientes: </a:t>
            </a:r>
          </a:p>
          <a:p>
            <a:pPr lvl="1" algn="just"/>
            <a:r>
              <a:rPr lang="es-ES" dirty="0"/>
              <a:t> </a:t>
            </a:r>
            <a:r>
              <a:rPr lang="es-ES" sz="1800" b="1" dirty="0">
                <a:latin typeface="Comic Sans MS" panose="030F0702030302020204" pitchFamily="66" charset="0"/>
              </a:rPr>
              <a:t>Inserción indirecta: </a:t>
            </a:r>
            <a:r>
              <a:rPr lang="es-ES" sz="1800" dirty="0">
                <a:latin typeface="Comic Sans MS" panose="030F0702030302020204" pitchFamily="66" charset="0"/>
              </a:rPr>
              <a:t>se produce cuando un/a participante o solicitante de formación accede a cualquier contrato desde la fecha de inicio de la formación hasta 180 días tras su finalización. </a:t>
            </a:r>
          </a:p>
          <a:p>
            <a:pPr lvl="1" algn="just"/>
            <a:r>
              <a:rPr lang="es-ES" sz="1800" b="1" dirty="0">
                <a:latin typeface="Comic Sans MS" panose="030F0702030302020204" pitchFamily="66" charset="0"/>
              </a:rPr>
              <a:t>Inserción directa: </a:t>
            </a:r>
            <a:r>
              <a:rPr lang="es-ES" sz="1800" dirty="0">
                <a:latin typeface="Comic Sans MS" panose="030F0702030302020204" pitchFamily="66" charset="0"/>
              </a:rPr>
              <a:t>se produce cuando un/a participante accede a un contrato desde la fecha de inicio de la formación hasta 180 días tras la finalización y cuyo Código de Ocupación corresponde con la familia profesional del curso solicitado (haya participado o no).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9883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1578" y="624110"/>
            <a:ext cx="10595499" cy="638160"/>
          </a:xfrm>
        </p:spPr>
        <p:txBody>
          <a:bodyPr>
            <a:no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IMPACTO:OTRAS VARIABLES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3122" y="1470991"/>
            <a:ext cx="10381490" cy="3973845"/>
          </a:xfrm>
        </p:spPr>
        <p:txBody>
          <a:bodyPr>
            <a:normAutofit fontScale="85000" lnSpcReduction="20000"/>
          </a:bodyPr>
          <a:lstStyle/>
          <a:p>
            <a:endParaRPr lang="es-ES" dirty="0">
              <a:latin typeface="Comic Sans MS" panose="030F0702030302020204" pitchFamily="66" charset="0"/>
            </a:endParaRPr>
          </a:p>
          <a:p>
            <a:pPr algn="just"/>
            <a:r>
              <a:rPr lang="es-ES" sz="2800" dirty="0">
                <a:latin typeface="Comic Sans MS" panose="030F0702030302020204" pitchFamily="66" charset="0"/>
              </a:rPr>
              <a:t>La coincidencia o no, de la familia profesional asociada a la demanda de empleo del participante en relación con el curso realizado y el contrato, en su caso, obtenido. </a:t>
            </a:r>
          </a:p>
          <a:p>
            <a:pPr algn="just"/>
            <a:r>
              <a:rPr lang="es-ES" sz="2800" dirty="0">
                <a:latin typeface="Comic Sans MS" panose="030F0702030302020204" pitchFamily="66" charset="0"/>
              </a:rPr>
              <a:t>El sexo </a:t>
            </a:r>
          </a:p>
          <a:p>
            <a:pPr algn="just"/>
            <a:r>
              <a:rPr lang="es-ES" sz="2800" dirty="0">
                <a:latin typeface="Comic Sans MS" panose="030F0702030302020204" pitchFamily="66" charset="0"/>
              </a:rPr>
              <a:t>La edad </a:t>
            </a:r>
          </a:p>
          <a:p>
            <a:pPr algn="just"/>
            <a:r>
              <a:rPr lang="es-ES" sz="2800" dirty="0">
                <a:latin typeface="Comic Sans MS" panose="030F0702030302020204" pitchFamily="66" charset="0"/>
              </a:rPr>
              <a:t>Nivel académico </a:t>
            </a:r>
          </a:p>
          <a:p>
            <a:pPr algn="just"/>
            <a:r>
              <a:rPr lang="es-ES" sz="2800" dirty="0">
                <a:latin typeface="Comic Sans MS" panose="030F0702030302020204" pitchFamily="66" charset="0"/>
              </a:rPr>
              <a:t>La modalidad de la formación (para personas ocupadas o desempleadas) específicamente, de todas las acciones conducentes a la obtención de Certificados de Profesionalidad con independencia de la Modalidad. </a:t>
            </a:r>
          </a:p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t>27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2556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6760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 2017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7870" y="1646582"/>
            <a:ext cx="10793895" cy="3777622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s-ES" sz="2000" dirty="0"/>
              <a:t>En el último estudio (2017) se trabajó con:</a:t>
            </a:r>
          </a:p>
          <a:p>
            <a:pPr lvl="2" algn="just"/>
            <a:r>
              <a:rPr lang="es-ES" sz="2000" dirty="0"/>
              <a:t> </a:t>
            </a:r>
            <a:r>
              <a:rPr lang="es-ES" sz="2000" b="1" dirty="0"/>
              <a:t>11.440 </a:t>
            </a:r>
            <a:r>
              <a:rPr lang="es-ES" sz="2000" dirty="0"/>
              <a:t>personas que participaron en al menos una acción formativa.</a:t>
            </a:r>
          </a:p>
          <a:p>
            <a:pPr lvl="2" algn="just"/>
            <a:r>
              <a:rPr lang="es-ES" sz="2000" b="1" dirty="0"/>
              <a:t>10.650</a:t>
            </a:r>
            <a:r>
              <a:rPr lang="es-ES" sz="2000" dirty="0"/>
              <a:t> personas que solicitaron al menos una acción formativa y no participaron en ninguna. </a:t>
            </a:r>
          </a:p>
          <a:p>
            <a:pPr lvl="2" algn="just"/>
            <a:r>
              <a:rPr lang="es-ES" sz="2000" dirty="0"/>
              <a:t>con la base de datos de contratos registrados en el servicio de empleo de Castilla-La Mancha de </a:t>
            </a:r>
            <a:r>
              <a:rPr lang="es-ES" sz="2000" b="1" dirty="0"/>
              <a:t>1.933.073</a:t>
            </a:r>
            <a:r>
              <a:rPr lang="es-ES" sz="2000" dirty="0"/>
              <a:t> registros en el periodo comprendido entre el </a:t>
            </a:r>
            <a:r>
              <a:rPr lang="es-ES" sz="2000" b="1" dirty="0"/>
              <a:t>12/12/2016 y el 19/09/2019.</a:t>
            </a:r>
          </a:p>
          <a:p>
            <a:pPr lvl="2" algn="just"/>
            <a:r>
              <a:rPr lang="es-ES" sz="2000" dirty="0"/>
              <a:t>Relación de cada código de ocupación (nivel 4 dígitos) con las diferentes áreas y familias profesionales.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pPr/>
              <a:t>28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889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ESTUDIO DE IMPACTO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3742" y="3794065"/>
            <a:ext cx="7971211" cy="2232853"/>
          </a:xfrm>
        </p:spPr>
      </p:pic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B26E1-07B8-44E9-8CD2-433404917E77}" type="slidenum">
              <a:rPr lang="es-ES" smtClean="0"/>
              <a:pPr/>
              <a:t>29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838200" y="2024853"/>
            <a:ext cx="10613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Durante la convocatoria 2017, la mejora de probabilidades de encontrar un empleo fue mejor hasta en un </a:t>
            </a:r>
            <a:r>
              <a:rPr lang="es-ES" sz="2400" b="1" dirty="0">
                <a:latin typeface="Comic Sans MS" panose="030F0702030302020204" pitchFamily="66" charset="0"/>
              </a:rPr>
              <a:t>28,19%</a:t>
            </a:r>
            <a:r>
              <a:rPr lang="es-ES" sz="2400" dirty="0">
                <a:latin typeface="Comic Sans MS" panose="030F0702030302020204" pitchFamily="66" charset="0"/>
              </a:rPr>
              <a:t> para aquellos participantes que realizaron un curso de  formación frente a los que no participaron.</a:t>
            </a:r>
          </a:p>
        </p:txBody>
      </p:sp>
    </p:spTree>
    <p:extLst>
      <p:ext uri="{BB962C8B-B14F-4D97-AF65-F5344CB8AC3E}">
        <p14:creationId xmlns:p14="http://schemas.microsoft.com/office/powerpoint/2010/main" val="26376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Marcador de número de diapositiva 2">
            <a:extLst>
              <a:ext uri="{FF2B5EF4-FFF2-40B4-BE49-F238E27FC236}">
                <a16:creationId xmlns:a16="http://schemas.microsoft.com/office/drawing/2014/main" id="{6E094074-E7E4-FEED-FF5A-69A92F37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3</a:t>
            </a:r>
          </a:p>
        </p:txBody>
      </p:sp>
      <p:sp>
        <p:nvSpPr>
          <p:cNvPr id="24" name="Título 5">
            <a:extLst>
              <a:ext uri="{FF2B5EF4-FFF2-40B4-BE49-F238E27FC236}">
                <a16:creationId xmlns:a16="http://schemas.microsoft.com/office/drawing/2014/main" id="{9D98F448-4CAA-464B-AAF5-25B09A338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408" y="648684"/>
            <a:ext cx="8855878" cy="822651"/>
          </a:xfrm>
        </p:spPr>
        <p:txBody>
          <a:bodyPr>
            <a:normAutofit fontScale="90000"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Trayectoria de la evaluación en CLM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DC856489-8566-639A-80C8-7DD3677DC301}"/>
              </a:ext>
            </a:extLst>
          </p:cNvPr>
          <p:cNvCxnSpPr/>
          <p:nvPr/>
        </p:nvCxnSpPr>
        <p:spPr>
          <a:xfrm>
            <a:off x="1561427" y="2647506"/>
            <a:ext cx="0" cy="640205"/>
          </a:xfrm>
          <a:prstGeom prst="line">
            <a:avLst/>
          </a:prstGeom>
          <a:solidFill>
            <a:srgbClr val="B4D2D3"/>
          </a:solidFill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ángulo: esquinas redondeadas 112">
            <a:extLst>
              <a:ext uri="{FF2B5EF4-FFF2-40B4-BE49-F238E27FC236}">
                <a16:creationId xmlns:a16="http://schemas.microsoft.com/office/drawing/2014/main" id="{D574570E-A236-F8D7-340D-B09C7FCEA1BB}"/>
              </a:ext>
            </a:extLst>
          </p:cNvPr>
          <p:cNvSpPr/>
          <p:nvPr/>
        </p:nvSpPr>
        <p:spPr>
          <a:xfrm>
            <a:off x="1041681" y="1949103"/>
            <a:ext cx="989359" cy="1018505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AÑO 2000</a:t>
            </a:r>
          </a:p>
        </p:txBody>
      </p:sp>
      <p:sp>
        <p:nvSpPr>
          <p:cNvPr id="27" name="Rectángulo: esquinas redondeadas 112">
            <a:extLst>
              <a:ext uri="{FF2B5EF4-FFF2-40B4-BE49-F238E27FC236}">
                <a16:creationId xmlns:a16="http://schemas.microsoft.com/office/drawing/2014/main" id="{9E4A25C1-8717-ED5C-BD89-ACB0B46C0979}"/>
              </a:ext>
            </a:extLst>
          </p:cNvPr>
          <p:cNvSpPr/>
          <p:nvPr/>
        </p:nvSpPr>
        <p:spPr>
          <a:xfrm>
            <a:off x="262990" y="3476097"/>
            <a:ext cx="2794286" cy="14084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Diseño de la metodología para el seguimiento y la evaluación de la Formación Profesional en CLM. </a:t>
            </a:r>
          </a:p>
          <a:p>
            <a:pPr algn="ctr" defTabSz="457200"/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PLAN FIP</a:t>
            </a:r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CCFE4E17-DA90-4951-7ACC-382407D7FEE2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4505220" y="2951282"/>
            <a:ext cx="1" cy="310965"/>
          </a:xfrm>
          <a:prstGeom prst="line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Rectángulo: esquinas redondeadas 112">
            <a:extLst>
              <a:ext uri="{FF2B5EF4-FFF2-40B4-BE49-F238E27FC236}">
                <a16:creationId xmlns:a16="http://schemas.microsoft.com/office/drawing/2014/main" id="{598E0FE5-116A-AD13-353B-324B49EFCEFF}"/>
              </a:ext>
            </a:extLst>
          </p:cNvPr>
          <p:cNvSpPr/>
          <p:nvPr/>
        </p:nvSpPr>
        <p:spPr>
          <a:xfrm>
            <a:off x="4010540" y="1932777"/>
            <a:ext cx="989359" cy="1018505"/>
          </a:xfrm>
          <a:prstGeom prst="flowChartConnector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AÑO 20012007</a:t>
            </a:r>
          </a:p>
        </p:txBody>
      </p:sp>
      <p:sp>
        <p:nvSpPr>
          <p:cNvPr id="50" name="Rectángulo: esquinas redondeadas 112">
            <a:extLst>
              <a:ext uri="{FF2B5EF4-FFF2-40B4-BE49-F238E27FC236}">
                <a16:creationId xmlns:a16="http://schemas.microsoft.com/office/drawing/2014/main" id="{755F0B08-7454-8AAE-0B0C-94D429F22833}"/>
              </a:ext>
            </a:extLst>
          </p:cNvPr>
          <p:cNvSpPr/>
          <p:nvPr/>
        </p:nvSpPr>
        <p:spPr>
          <a:xfrm>
            <a:off x="3117548" y="3487154"/>
            <a:ext cx="2512942" cy="165529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Puesta en marcha del plan de calidad. Importante los niveles de obligado cumplimiento y los niveles de calidad. Catálogo de no conformidades.</a:t>
            </a:r>
          </a:p>
        </p:txBody>
      </p:sp>
      <p:sp>
        <p:nvSpPr>
          <p:cNvPr id="51" name="Oval 6">
            <a:extLst>
              <a:ext uri="{FF2B5EF4-FFF2-40B4-BE49-F238E27FC236}">
                <a16:creationId xmlns:a16="http://schemas.microsoft.com/office/drawing/2014/main" id="{F4F531B1-F2C4-1F55-7FC5-C3397CFFA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0095" y="3262247"/>
            <a:ext cx="150251" cy="1485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2" name="Oval 6">
            <a:extLst>
              <a:ext uri="{FF2B5EF4-FFF2-40B4-BE49-F238E27FC236}">
                <a16:creationId xmlns:a16="http://schemas.microsoft.com/office/drawing/2014/main" id="{E8449C89-BB07-1E3D-5970-716B1812E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996" y="3274171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3" name="Rectángulo: esquinas redondeadas 112">
            <a:extLst>
              <a:ext uri="{FF2B5EF4-FFF2-40B4-BE49-F238E27FC236}">
                <a16:creationId xmlns:a16="http://schemas.microsoft.com/office/drawing/2014/main" id="{3C37CD86-829C-B5F6-6B17-CBA193F93922}"/>
              </a:ext>
            </a:extLst>
          </p:cNvPr>
          <p:cNvSpPr/>
          <p:nvPr/>
        </p:nvSpPr>
        <p:spPr>
          <a:xfrm>
            <a:off x="6096000" y="1949103"/>
            <a:ext cx="989359" cy="1018505"/>
          </a:xfrm>
          <a:prstGeom prst="flowChartConnector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AÑO 20072014</a:t>
            </a:r>
          </a:p>
        </p:txBody>
      </p:sp>
      <p:sp>
        <p:nvSpPr>
          <p:cNvPr id="54" name="Rectángulo: esquinas redondeadas 112">
            <a:extLst>
              <a:ext uri="{FF2B5EF4-FFF2-40B4-BE49-F238E27FC236}">
                <a16:creationId xmlns:a16="http://schemas.microsoft.com/office/drawing/2014/main" id="{8E828FAF-5872-48DC-723C-FE453351BD0C}"/>
              </a:ext>
            </a:extLst>
          </p:cNvPr>
          <p:cNvSpPr/>
          <p:nvPr/>
        </p:nvSpPr>
        <p:spPr>
          <a:xfrm>
            <a:off x="5708033" y="3487154"/>
            <a:ext cx="1706234" cy="10185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Niveles de Calidad y Niveles de Mejora</a:t>
            </a:r>
          </a:p>
        </p:txBody>
      </p:sp>
      <p:sp>
        <p:nvSpPr>
          <p:cNvPr id="55" name="Rectángulo: esquinas redondeadas 112">
            <a:extLst>
              <a:ext uri="{FF2B5EF4-FFF2-40B4-BE49-F238E27FC236}">
                <a16:creationId xmlns:a16="http://schemas.microsoft.com/office/drawing/2014/main" id="{35EB685D-034E-29BF-A304-0CCECE0D05EE}"/>
              </a:ext>
            </a:extLst>
          </p:cNvPr>
          <p:cNvSpPr/>
          <p:nvPr/>
        </p:nvSpPr>
        <p:spPr>
          <a:xfrm>
            <a:off x="8086539" y="1936302"/>
            <a:ext cx="989359" cy="1018505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AÑO 20152019</a:t>
            </a:r>
          </a:p>
        </p:txBody>
      </p:sp>
      <p:sp>
        <p:nvSpPr>
          <p:cNvPr id="56" name="Rectángulo: esquinas redondeadas 112">
            <a:extLst>
              <a:ext uri="{FF2B5EF4-FFF2-40B4-BE49-F238E27FC236}">
                <a16:creationId xmlns:a16="http://schemas.microsoft.com/office/drawing/2014/main" id="{BDC92E87-9CB3-0046-62E8-C0280AC74910}"/>
              </a:ext>
            </a:extLst>
          </p:cNvPr>
          <p:cNvSpPr/>
          <p:nvPr/>
        </p:nvSpPr>
        <p:spPr>
          <a:xfrm>
            <a:off x="7534812" y="3487154"/>
            <a:ext cx="2330288" cy="14084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Diseño de un nuevo modelo basado en la responsabilidad de la propia entidad de su mejora.</a:t>
            </a:r>
          </a:p>
        </p:txBody>
      </p:sp>
      <p:sp>
        <p:nvSpPr>
          <p:cNvPr id="57" name="Rectángulo: esquinas redondeadas 112">
            <a:extLst>
              <a:ext uri="{FF2B5EF4-FFF2-40B4-BE49-F238E27FC236}">
                <a16:creationId xmlns:a16="http://schemas.microsoft.com/office/drawing/2014/main" id="{5FF2ED53-7A67-68A3-F401-B15948857F20}"/>
              </a:ext>
            </a:extLst>
          </p:cNvPr>
          <p:cNvSpPr/>
          <p:nvPr/>
        </p:nvSpPr>
        <p:spPr>
          <a:xfrm>
            <a:off x="10077078" y="1765014"/>
            <a:ext cx="1557281" cy="1358007"/>
          </a:xfrm>
          <a:prstGeom prst="flowChartConnector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AÑO 2019</a:t>
            </a:r>
          </a:p>
          <a:p>
            <a:pPr algn="ctr" defTabSz="457200"/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Hasta la actualidad</a:t>
            </a:r>
          </a:p>
        </p:txBody>
      </p:sp>
      <p:sp>
        <p:nvSpPr>
          <p:cNvPr id="58" name="Oval 6">
            <a:extLst>
              <a:ext uri="{FF2B5EF4-FFF2-40B4-BE49-F238E27FC236}">
                <a16:creationId xmlns:a16="http://schemas.microsoft.com/office/drawing/2014/main" id="{8C821AA9-02B9-8C98-E1DC-B73AFA8BD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0400" y="3237591"/>
            <a:ext cx="150251" cy="14932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EA911FF4-F182-655A-FECA-F86C05670A4E}"/>
              </a:ext>
            </a:extLst>
          </p:cNvPr>
          <p:cNvCxnSpPr>
            <a:cxnSpLocks/>
            <a:stCxn id="60" idx="0"/>
          </p:cNvCxnSpPr>
          <p:nvPr/>
        </p:nvCxnSpPr>
        <p:spPr>
          <a:xfrm flipH="1" flipV="1">
            <a:off x="8631798" y="2986837"/>
            <a:ext cx="1" cy="310965"/>
          </a:xfrm>
          <a:prstGeom prst="line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0" name="Oval 6">
            <a:extLst>
              <a:ext uri="{FF2B5EF4-FFF2-40B4-BE49-F238E27FC236}">
                <a16:creationId xmlns:a16="http://schemas.microsoft.com/office/drawing/2014/main" id="{694F3312-39B7-7A9F-54EF-B0F5B3037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73" y="3297802"/>
            <a:ext cx="150251" cy="1485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6DCB8EFE-7761-396D-D967-E0651D18D29A}"/>
              </a:ext>
            </a:extLst>
          </p:cNvPr>
          <p:cNvCxnSpPr>
            <a:cxnSpLocks/>
            <a:stCxn id="62" idx="0"/>
          </p:cNvCxnSpPr>
          <p:nvPr/>
        </p:nvCxnSpPr>
        <p:spPr>
          <a:xfrm flipH="1" flipV="1">
            <a:off x="6563481" y="2991854"/>
            <a:ext cx="1" cy="310965"/>
          </a:xfrm>
          <a:prstGeom prst="line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2" name="Oval 6">
            <a:extLst>
              <a:ext uri="{FF2B5EF4-FFF2-40B4-BE49-F238E27FC236}">
                <a16:creationId xmlns:a16="http://schemas.microsoft.com/office/drawing/2014/main" id="{01916F58-19F9-3D4E-ACEE-60A88B3CD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8356" y="3302819"/>
            <a:ext cx="150251" cy="14857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3" name="Rectángulo: esquinas redondeadas 112">
            <a:extLst>
              <a:ext uri="{FF2B5EF4-FFF2-40B4-BE49-F238E27FC236}">
                <a16:creationId xmlns:a16="http://schemas.microsoft.com/office/drawing/2014/main" id="{3DA2C1F7-0D40-FF34-DFAF-8F40E58AE6AD}"/>
              </a:ext>
            </a:extLst>
          </p:cNvPr>
          <p:cNvSpPr/>
          <p:nvPr/>
        </p:nvSpPr>
        <p:spPr>
          <a:xfrm>
            <a:off x="9985645" y="3487153"/>
            <a:ext cx="1995742" cy="11807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Implementación del</a:t>
            </a: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nuevo modelo de calidad</a:t>
            </a: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es-ES" sz="1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2F35A81C-210F-FDE1-CB68-771E659ABAFE}"/>
              </a:ext>
            </a:extLst>
          </p:cNvPr>
          <p:cNvCxnSpPr>
            <a:cxnSpLocks/>
            <a:endCxn id="58" idx="0"/>
          </p:cNvCxnSpPr>
          <p:nvPr/>
        </p:nvCxnSpPr>
        <p:spPr>
          <a:xfrm flipH="1">
            <a:off x="10845526" y="3111631"/>
            <a:ext cx="1625" cy="125960"/>
          </a:xfrm>
          <a:prstGeom prst="line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446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E5A4E-B53E-D9DB-06BB-50ADED9E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4419" y="512462"/>
            <a:ext cx="8911687" cy="762546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ALCANCE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67FD5B-3A7D-9F8A-82A9-301167A3A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373" y="1980654"/>
            <a:ext cx="9519178" cy="4135333"/>
          </a:xfrm>
        </p:spPr>
        <p:txBody>
          <a:bodyPr>
            <a:normAutofit/>
          </a:bodyPr>
          <a:lstStyle/>
          <a:p>
            <a:pPr algn="just">
              <a:buClr>
                <a:srgbClr val="B4311D"/>
              </a:buClr>
            </a:pP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SISTEMA GLOBAL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 seguimiento y evaluación de toda la FPPE. </a:t>
            </a:r>
          </a:p>
          <a:p>
            <a:pPr algn="just">
              <a:buClr>
                <a:srgbClr val="B4311D"/>
              </a:buClr>
            </a:pP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Prestigio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 la formación que refuerza su imagen en el “mercado” de la formación.</a:t>
            </a:r>
          </a:p>
          <a:p>
            <a:pPr algn="just">
              <a:buClr>
                <a:srgbClr val="B4311D"/>
              </a:buClr>
            </a:pP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Organización y profesionalización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 las entidades.</a:t>
            </a:r>
          </a:p>
          <a:p>
            <a:pPr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Sensibilización en el ámbito de la responsabilidad y presencia social de la entidad.</a:t>
            </a: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8D7190-644B-3EC5-1589-16FD5ABF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6923810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E5A4E-B53E-D9DB-06BB-50ADED9E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4419" y="51246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ALCANCE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67FD5B-3A7D-9F8A-82A9-301167A3A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579" y="1152907"/>
            <a:ext cx="9620143" cy="5070530"/>
          </a:xfrm>
        </p:spPr>
        <p:txBody>
          <a:bodyPr>
            <a:normAutofit/>
          </a:bodyPr>
          <a:lstStyle/>
          <a:p>
            <a:pPr marL="0" indent="0">
              <a:buClr>
                <a:srgbClr val="B4311D"/>
              </a:buClr>
              <a:buNone/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Clr>
                <a:srgbClr val="B4311D"/>
              </a:buClr>
              <a:buNone/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 Sistema  de Calidad es determinante:</a:t>
            </a:r>
          </a:p>
          <a:p>
            <a:pPr marL="0" indent="0">
              <a:buClr>
                <a:srgbClr val="B4311D"/>
              </a:buClr>
              <a:buNone/>
            </a:pPr>
            <a:endParaRPr lang="es-ES" sz="2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la valoración de las solicitudes de subvención.</a:t>
            </a: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la toma de decisiones para programar.</a:t>
            </a: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el análisis de resultados.</a:t>
            </a: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el ajuste permanente del Sistema.</a:t>
            </a: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el desarrollo del Modelo de Detección de Necesidades Formativas.</a:t>
            </a:r>
          </a:p>
          <a:p>
            <a:pPr lvl="1" algn="just">
              <a:buClr>
                <a:srgbClr val="B4311D"/>
              </a:buClr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En el desarrollo de herramientas : Foco e I3.</a:t>
            </a:r>
          </a:p>
          <a:p>
            <a:pPr>
              <a:buClr>
                <a:srgbClr val="B4311D"/>
              </a:buClr>
            </a:pPr>
            <a:endParaRPr lang="es-ES" sz="2400" dirty="0"/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</a:pPr>
            <a:endParaRPr lang="es-E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8D7190-644B-3EC5-1589-16FD5ABF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577498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de flecha 2"/>
          <p:cNvCxnSpPr>
            <a:stCxn id="8" idx="3"/>
          </p:cNvCxnSpPr>
          <p:nvPr/>
        </p:nvCxnSpPr>
        <p:spPr>
          <a:xfrm>
            <a:off x="3234005" y="2547908"/>
            <a:ext cx="4826630" cy="6608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5" name="Grupo 4">
            <a:extLst>
              <a:ext uri="{FF2B5EF4-FFF2-40B4-BE49-F238E27FC236}">
                <a16:creationId xmlns:a16="http://schemas.microsoft.com/office/drawing/2014/main" id="{36735FF3-E7FE-4137-B2EE-680E326678AE}"/>
              </a:ext>
            </a:extLst>
          </p:cNvPr>
          <p:cNvGrpSpPr/>
          <p:nvPr/>
        </p:nvGrpSpPr>
        <p:grpSpPr>
          <a:xfrm>
            <a:off x="1943338" y="268356"/>
            <a:ext cx="9827035" cy="5822973"/>
            <a:chOff x="151781" y="349802"/>
            <a:chExt cx="8799057" cy="5827854"/>
          </a:xfrm>
        </p:grpSpPr>
        <p:cxnSp>
          <p:nvCxnSpPr>
            <p:cNvPr id="6" name="24 Conector recto de flecha">
              <a:extLst>
                <a:ext uri="{FF2B5EF4-FFF2-40B4-BE49-F238E27FC236}">
                  <a16:creationId xmlns:a16="http://schemas.microsoft.com/office/drawing/2014/main" id="{A61A7B3C-4CF2-4E81-B793-923601BB8A54}"/>
                </a:ext>
              </a:extLst>
            </p:cNvPr>
            <p:cNvCxnSpPr/>
            <p:nvPr/>
          </p:nvCxnSpPr>
          <p:spPr>
            <a:xfrm rot="5400000">
              <a:off x="365875" y="3506574"/>
              <a:ext cx="927900" cy="794"/>
            </a:xfrm>
            <a:prstGeom prst="straightConnector1">
              <a:avLst/>
            </a:prstGeom>
            <a:ln w="19050"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3 Rectángulo">
              <a:extLst>
                <a:ext uri="{FF2B5EF4-FFF2-40B4-BE49-F238E27FC236}">
                  <a16:creationId xmlns:a16="http://schemas.microsoft.com/office/drawing/2014/main" id="{20943965-1316-4E6D-85C5-1AF7340FD4C5}"/>
                </a:ext>
              </a:extLst>
            </p:cNvPr>
            <p:cNvSpPr/>
            <p:nvPr/>
          </p:nvSpPr>
          <p:spPr>
            <a:xfrm>
              <a:off x="337252" y="349802"/>
              <a:ext cx="8501122" cy="529775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7059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ES" sz="1600" b="1" dirty="0">
                  <a:solidFill>
                    <a:schemeClr val="accent1">
                      <a:lumMod val="75000"/>
                    </a:schemeClr>
                  </a:solidFill>
                  <a:latin typeface="+mj-lt"/>
                </a:rPr>
                <a:t>SEGUIMIENTO DE LA FORMACIÓN PROFESIONAL PARA EL EMPLEO DE CASTILLA-LA MANCHA</a:t>
              </a:r>
            </a:p>
          </p:txBody>
        </p:sp>
        <p:sp>
          <p:nvSpPr>
            <p:cNvPr id="8" name="11 Rectángulo redondeado">
              <a:extLst>
                <a:ext uri="{FF2B5EF4-FFF2-40B4-BE49-F238E27FC236}">
                  <a16:creationId xmlns:a16="http://schemas.microsoft.com/office/drawing/2014/main" id="{FB030BBB-13E8-4B1E-A470-D53F51CBD23D}"/>
                </a:ext>
              </a:extLst>
            </p:cNvPr>
            <p:cNvSpPr/>
            <p:nvPr/>
          </p:nvSpPr>
          <p:spPr>
            <a:xfrm>
              <a:off x="164427" y="2274075"/>
              <a:ext cx="1143008" cy="71438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j-lt"/>
                </a:rPr>
                <a:t>ENTIDADES</a:t>
              </a:r>
            </a:p>
          </p:txBody>
        </p:sp>
        <p:sp>
          <p:nvSpPr>
            <p:cNvPr id="9" name="12 Rectángulo redondeado">
              <a:extLst>
                <a:ext uri="{FF2B5EF4-FFF2-40B4-BE49-F238E27FC236}">
                  <a16:creationId xmlns:a16="http://schemas.microsoft.com/office/drawing/2014/main" id="{B2E04C36-4336-4305-8BE1-C6C7232DED6D}"/>
                </a:ext>
              </a:extLst>
            </p:cNvPr>
            <p:cNvSpPr/>
            <p:nvPr/>
          </p:nvSpPr>
          <p:spPr>
            <a:xfrm>
              <a:off x="151781" y="4060470"/>
              <a:ext cx="1428760" cy="71438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j-lt"/>
                </a:rPr>
                <a:t>ACCIONES FORMATIVAS</a:t>
              </a:r>
            </a:p>
          </p:txBody>
        </p:sp>
        <p:sp>
          <p:nvSpPr>
            <p:cNvPr id="11" name="14 Rectángulo">
              <a:extLst>
                <a:ext uri="{FF2B5EF4-FFF2-40B4-BE49-F238E27FC236}">
                  <a16:creationId xmlns:a16="http://schemas.microsoft.com/office/drawing/2014/main" id="{6FF5273C-8211-4C09-8FA1-1B32DA1226E7}"/>
                </a:ext>
              </a:extLst>
            </p:cNvPr>
            <p:cNvSpPr/>
            <p:nvPr/>
          </p:nvSpPr>
          <p:spPr>
            <a:xfrm>
              <a:off x="2006993" y="4135217"/>
              <a:ext cx="1325679" cy="642941"/>
            </a:xfrm>
            <a:prstGeom prst="rect">
              <a:avLst/>
            </a:prstGeom>
            <a:no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000" b="1" dirty="0">
                  <a:solidFill>
                    <a:srgbClr val="000066"/>
                  </a:solidFill>
                  <a:latin typeface="+mj-lt"/>
                </a:rPr>
                <a:t>Caracterización de los formadores  </a:t>
              </a:r>
            </a:p>
          </p:txBody>
        </p:sp>
        <p:sp>
          <p:nvSpPr>
            <p:cNvPr id="12" name="15 Rectángulo">
              <a:extLst>
                <a:ext uri="{FF2B5EF4-FFF2-40B4-BE49-F238E27FC236}">
                  <a16:creationId xmlns:a16="http://schemas.microsoft.com/office/drawing/2014/main" id="{14653A63-3D5D-4E54-ABEE-BAFC9700AB7D}"/>
                </a:ext>
              </a:extLst>
            </p:cNvPr>
            <p:cNvSpPr/>
            <p:nvPr/>
          </p:nvSpPr>
          <p:spPr>
            <a:xfrm>
              <a:off x="5502634" y="4135217"/>
              <a:ext cx="1210634" cy="643757"/>
            </a:xfrm>
            <a:prstGeom prst="rect">
              <a:avLst/>
            </a:prstGeom>
            <a:no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000" b="1" dirty="0">
                  <a:solidFill>
                    <a:srgbClr val="000066"/>
                  </a:solidFill>
                  <a:latin typeface="+mj-lt"/>
                </a:rPr>
                <a:t>Seguimiento de todas  las acciones formativas</a:t>
              </a:r>
            </a:p>
          </p:txBody>
        </p:sp>
        <p:sp>
          <p:nvSpPr>
            <p:cNvPr id="14" name="17 Rectángulo">
              <a:extLst>
                <a:ext uri="{FF2B5EF4-FFF2-40B4-BE49-F238E27FC236}">
                  <a16:creationId xmlns:a16="http://schemas.microsoft.com/office/drawing/2014/main" id="{886D53A0-DD48-4494-ACFC-162AF24CC95C}"/>
                </a:ext>
              </a:extLst>
            </p:cNvPr>
            <p:cNvSpPr/>
            <p:nvPr/>
          </p:nvSpPr>
          <p:spPr>
            <a:xfrm>
              <a:off x="6905009" y="4141055"/>
              <a:ext cx="1339677" cy="631264"/>
            </a:xfrm>
            <a:prstGeom prst="rect">
              <a:avLst/>
            </a:prstGeom>
            <a:no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000" b="1" dirty="0">
                  <a:solidFill>
                    <a:srgbClr val="000066"/>
                  </a:solidFill>
                  <a:latin typeface="+mj-lt"/>
                </a:rPr>
                <a:t>Evaluación de  la formación práctica en centros de trabajo </a:t>
              </a:r>
            </a:p>
          </p:txBody>
        </p:sp>
        <p:cxnSp>
          <p:nvCxnSpPr>
            <p:cNvPr id="17" name="25 Conector recto de flecha">
              <a:extLst>
                <a:ext uri="{FF2B5EF4-FFF2-40B4-BE49-F238E27FC236}">
                  <a16:creationId xmlns:a16="http://schemas.microsoft.com/office/drawing/2014/main" id="{27218C7C-5DAE-4504-9FCA-0ABDB6ED643D}"/>
                </a:ext>
              </a:extLst>
            </p:cNvPr>
            <p:cNvCxnSpPr>
              <a:cxnSpLocks/>
              <a:stCxn id="9" idx="3"/>
            </p:cNvCxnSpPr>
            <p:nvPr/>
          </p:nvCxnSpPr>
          <p:spPr>
            <a:xfrm>
              <a:off x="1580541" y="4417660"/>
              <a:ext cx="450839" cy="6436"/>
            </a:xfrm>
            <a:prstGeom prst="straightConnector1">
              <a:avLst/>
            </a:prstGeom>
            <a:ln w="19050"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30 Rectángulo">
              <a:extLst>
                <a:ext uri="{FF2B5EF4-FFF2-40B4-BE49-F238E27FC236}">
                  <a16:creationId xmlns:a16="http://schemas.microsoft.com/office/drawing/2014/main" id="{944597B4-E05B-4F9F-AD4C-AC9F3420C25A}"/>
                </a:ext>
              </a:extLst>
            </p:cNvPr>
            <p:cNvSpPr/>
            <p:nvPr/>
          </p:nvSpPr>
          <p:spPr>
            <a:xfrm>
              <a:off x="1949179" y="1299646"/>
              <a:ext cx="3506778" cy="428314"/>
            </a:xfrm>
            <a:prstGeom prst="downArrowCallout">
              <a:avLst/>
            </a:prstGeom>
            <a:solidFill>
              <a:srgbClr val="ED4F1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ES" sz="10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defRPr/>
              </a:pPr>
              <a:endParaRPr lang="es-ES" sz="10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defRPr/>
              </a:pPr>
              <a:endParaRPr lang="es-ES" sz="10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defRPr/>
              </a:pPr>
              <a:r>
                <a:rPr lang="es-ES" sz="1400" b="1" dirty="0">
                  <a:solidFill>
                    <a:schemeClr val="bg1"/>
                  </a:solidFill>
                </a:rPr>
                <a:t>CRITERIOS DE CALIDAD</a:t>
              </a:r>
            </a:p>
            <a:p>
              <a:pPr algn="ctr">
                <a:defRPr/>
              </a:pPr>
              <a:endParaRPr lang="es-ES" sz="10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defRPr/>
              </a:pPr>
              <a:endParaRPr lang="es-ES" sz="10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defRPr/>
              </a:pPr>
              <a:r>
                <a:rPr lang="es-ES" sz="1000" b="1" dirty="0">
                  <a:solidFill>
                    <a:schemeClr val="bg1"/>
                  </a:solidFill>
                  <a:latin typeface="+mj-lt"/>
                </a:rPr>
                <a:t> </a:t>
              </a:r>
            </a:p>
          </p:txBody>
        </p:sp>
        <p:sp>
          <p:nvSpPr>
            <p:cNvPr id="21" name="2 Subtítulo">
              <a:extLst>
                <a:ext uri="{FF2B5EF4-FFF2-40B4-BE49-F238E27FC236}">
                  <a16:creationId xmlns:a16="http://schemas.microsoft.com/office/drawing/2014/main" id="{9B77C763-15B8-4848-AA9B-12B5FF483462}"/>
                </a:ext>
              </a:extLst>
            </p:cNvPr>
            <p:cNvSpPr txBox="1">
              <a:spLocks/>
            </p:cNvSpPr>
            <p:nvPr/>
          </p:nvSpPr>
          <p:spPr>
            <a:xfrm rot="10800000" flipH="1" flipV="1">
              <a:off x="8450772" y="1372864"/>
              <a:ext cx="500066" cy="3526413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47059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txBody>
            <a:bodyPr vert="vert270" lIns="91440" tIns="45720" rIns="91440" bIns="45720" rtlCol="0" anchor="ctr">
              <a:noAutofit/>
            </a:bodyPr>
            <a:lstStyle/>
            <a:p>
              <a:pPr algn="ctr">
                <a:spcBef>
                  <a:spcPct val="20000"/>
                </a:spcBef>
                <a:defRPr/>
              </a:pPr>
              <a:r>
                <a:rPr lang="es-ES" sz="1400" b="1" dirty="0">
                  <a:solidFill>
                    <a:srgbClr val="000066"/>
                  </a:solidFill>
                  <a:latin typeface="+mj-lt"/>
                </a:rPr>
                <a:t>PROCEDIMIENTO NO CONFORMIDADES</a:t>
              </a:r>
            </a:p>
          </p:txBody>
        </p:sp>
        <p:sp>
          <p:nvSpPr>
            <p:cNvPr id="24" name="52 Rectángulo">
              <a:extLst>
                <a:ext uri="{FF2B5EF4-FFF2-40B4-BE49-F238E27FC236}">
                  <a16:creationId xmlns:a16="http://schemas.microsoft.com/office/drawing/2014/main" id="{90CA264C-337C-4063-9F0D-71F1C9D4AF20}"/>
                </a:ext>
              </a:extLst>
            </p:cNvPr>
            <p:cNvSpPr/>
            <p:nvPr/>
          </p:nvSpPr>
          <p:spPr>
            <a:xfrm>
              <a:off x="3597844" y="4148980"/>
              <a:ext cx="1708511" cy="625870"/>
            </a:xfrm>
            <a:prstGeom prst="rect">
              <a:avLst/>
            </a:prstGeom>
            <a:no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000" b="1" dirty="0">
                  <a:solidFill>
                    <a:srgbClr val="000066"/>
                  </a:solidFill>
                  <a:latin typeface="+mj-lt"/>
                </a:rPr>
                <a:t>Análisis y asesoramiento  a los Proyectos Formativos de</a:t>
              </a:r>
            </a:p>
            <a:p>
              <a:pPr algn="ctr"/>
              <a:r>
                <a:rPr lang="es-ES" sz="1000" b="1" dirty="0">
                  <a:solidFill>
                    <a:srgbClr val="000066"/>
                  </a:solidFill>
                  <a:latin typeface="+mj-lt"/>
                </a:rPr>
                <a:t> los de Certificados de Profesionalidad</a:t>
              </a:r>
            </a:p>
          </p:txBody>
        </p:sp>
        <p:sp>
          <p:nvSpPr>
            <p:cNvPr id="25" name="2 Subtítulo">
              <a:extLst>
                <a:ext uri="{FF2B5EF4-FFF2-40B4-BE49-F238E27FC236}">
                  <a16:creationId xmlns:a16="http://schemas.microsoft.com/office/drawing/2014/main" id="{6693D662-995D-4278-9CA3-157D87B1FEDF}"/>
                </a:ext>
              </a:extLst>
            </p:cNvPr>
            <p:cNvSpPr txBox="1">
              <a:spLocks/>
            </p:cNvSpPr>
            <p:nvPr/>
          </p:nvSpPr>
          <p:spPr>
            <a:xfrm rot="10800000" flipH="1" flipV="1">
              <a:off x="7888917" y="1372865"/>
              <a:ext cx="368431" cy="2391242"/>
            </a:xfrm>
            <a:prstGeom prst="rect">
              <a:avLst/>
            </a:prstGeom>
            <a:solidFill>
              <a:schemeClr val="accent2">
                <a:lumMod val="75000"/>
                <a:alpha val="47059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txBody>
            <a:bodyPr vert="vert270" lIns="91440" tIns="45720" rIns="91440" bIns="45720" rtlCol="0" anchor="ctr">
              <a:noAutofit/>
            </a:bodyPr>
            <a:lstStyle/>
            <a:p>
              <a:pPr algn="ctr">
                <a:spcBef>
                  <a:spcPct val="20000"/>
                </a:spcBef>
                <a:defRPr/>
              </a:pPr>
              <a:r>
                <a:rPr lang="es-ES" sz="1400" b="1" dirty="0">
                  <a:solidFill>
                    <a:srgbClr val="000066"/>
                  </a:solidFill>
                  <a:latin typeface="+mj-lt"/>
                </a:rPr>
                <a:t>DISTINTIVO DE CALIDAD</a:t>
              </a:r>
            </a:p>
          </p:txBody>
        </p:sp>
        <p:sp>
          <p:nvSpPr>
            <p:cNvPr id="30" name="55 Rectángulo">
              <a:extLst>
                <a:ext uri="{FF2B5EF4-FFF2-40B4-BE49-F238E27FC236}">
                  <a16:creationId xmlns:a16="http://schemas.microsoft.com/office/drawing/2014/main" id="{6BD446EE-1EBF-4419-954D-AB2B1324155F}"/>
                </a:ext>
              </a:extLst>
            </p:cNvPr>
            <p:cNvSpPr/>
            <p:nvPr/>
          </p:nvSpPr>
          <p:spPr>
            <a:xfrm>
              <a:off x="2416884" y="5463276"/>
              <a:ext cx="1928826" cy="71438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es-ES" sz="1200" b="1" dirty="0">
                  <a:solidFill>
                    <a:schemeClr val="tx1"/>
                  </a:solidFill>
                  <a:latin typeface="+mj-lt"/>
                </a:rPr>
                <a:t>Evaluación del impacto de las acciones formativas </a:t>
              </a:r>
            </a:p>
          </p:txBody>
        </p:sp>
      </p:grpSp>
      <p:sp>
        <p:nvSpPr>
          <p:cNvPr id="29" name="Marcador de número de diapositiva 2">
            <a:extLst>
              <a:ext uri="{FF2B5EF4-FFF2-40B4-BE49-F238E27FC236}">
                <a16:creationId xmlns:a16="http://schemas.microsoft.com/office/drawing/2014/main" id="{5894D5D6-282F-9016-5D44-99484642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4</a:t>
            </a:r>
          </a:p>
        </p:txBody>
      </p:sp>
      <p:sp>
        <p:nvSpPr>
          <p:cNvPr id="31" name="12 Rectángulo redondeado">
            <a:extLst>
              <a:ext uri="{FF2B5EF4-FFF2-40B4-BE49-F238E27FC236}">
                <a16:creationId xmlns:a16="http://schemas.microsoft.com/office/drawing/2014/main" id="{B2E04C36-4336-4305-8BE1-C6C7232DED6D}"/>
              </a:ext>
            </a:extLst>
          </p:cNvPr>
          <p:cNvSpPr/>
          <p:nvPr/>
        </p:nvSpPr>
        <p:spPr>
          <a:xfrm>
            <a:off x="1994328" y="5377547"/>
            <a:ext cx="1595679" cy="7137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00006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sz="1400" b="1" dirty="0">
                <a:solidFill>
                  <a:srgbClr val="000066"/>
                </a:solidFill>
                <a:latin typeface="+mj-lt"/>
              </a:rPr>
              <a:t>IMPACTO</a:t>
            </a:r>
          </a:p>
        </p:txBody>
      </p:sp>
      <p:cxnSp>
        <p:nvCxnSpPr>
          <p:cNvPr id="32" name="25 Conector recto de flecha">
            <a:extLst>
              <a:ext uri="{FF2B5EF4-FFF2-40B4-BE49-F238E27FC236}">
                <a16:creationId xmlns:a16="http://schemas.microsoft.com/office/drawing/2014/main" id="{27218C7C-5DAE-4504-9FCA-0ABDB6ED643D}"/>
              </a:ext>
            </a:extLst>
          </p:cNvPr>
          <p:cNvCxnSpPr>
            <a:cxnSpLocks/>
            <a:stCxn id="31" idx="3"/>
            <a:endCxn id="30" idx="1"/>
          </p:cNvCxnSpPr>
          <p:nvPr/>
        </p:nvCxnSpPr>
        <p:spPr>
          <a:xfrm>
            <a:off x="3590007" y="5734438"/>
            <a:ext cx="883062" cy="0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24 Conector recto de flecha">
            <a:extLst>
              <a:ext uri="{FF2B5EF4-FFF2-40B4-BE49-F238E27FC236}">
                <a16:creationId xmlns:a16="http://schemas.microsoft.com/office/drawing/2014/main" id="{A61A7B3C-4CF2-4E81-B793-923601BB8A54}"/>
              </a:ext>
            </a:extLst>
          </p:cNvPr>
          <p:cNvCxnSpPr>
            <a:stCxn id="9" idx="2"/>
          </p:cNvCxnSpPr>
          <p:nvPr/>
        </p:nvCxnSpPr>
        <p:spPr>
          <a:xfrm flipH="1">
            <a:off x="2741177" y="4689698"/>
            <a:ext cx="1" cy="687849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Diagrama 60"/>
          <p:cNvGraphicFramePr/>
          <p:nvPr>
            <p:extLst>
              <p:ext uri="{D42A27DB-BD31-4B8C-83A1-F6EECF244321}">
                <p14:modId xmlns:p14="http://schemas.microsoft.com/office/powerpoint/2010/main" val="3179790483"/>
              </p:ext>
            </p:extLst>
          </p:nvPr>
        </p:nvGraphicFramePr>
        <p:xfrm>
          <a:off x="3959892" y="1387184"/>
          <a:ext cx="3876050" cy="1929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3" name="Diagrama 62"/>
          <p:cNvGraphicFramePr/>
          <p:nvPr>
            <p:extLst>
              <p:ext uri="{D42A27DB-BD31-4B8C-83A1-F6EECF244321}">
                <p14:modId xmlns:p14="http://schemas.microsoft.com/office/powerpoint/2010/main" val="936892932"/>
              </p:ext>
            </p:extLst>
          </p:nvPr>
        </p:nvGraphicFramePr>
        <p:xfrm>
          <a:off x="7802149" y="986370"/>
          <a:ext cx="2566220" cy="2628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Rectángulo 15"/>
          <p:cNvSpPr/>
          <p:nvPr/>
        </p:nvSpPr>
        <p:spPr>
          <a:xfrm>
            <a:off x="3389243" y="986370"/>
            <a:ext cx="401529" cy="2330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1600" b="1" dirty="0"/>
              <a:t>MODELO DE CALIDAD</a:t>
            </a:r>
          </a:p>
        </p:txBody>
      </p:sp>
    </p:spTree>
    <p:extLst>
      <p:ext uri="{BB962C8B-B14F-4D97-AF65-F5344CB8AC3E}">
        <p14:creationId xmlns:p14="http://schemas.microsoft.com/office/powerpoint/2010/main" val="790347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F22BCA0D-6C10-9146-9491-9EB07E695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142" y="561326"/>
            <a:ext cx="8949654" cy="81803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Promovemos un cambio</a:t>
            </a:r>
            <a:endParaRPr lang="es-ES" sz="40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A6F6F281-07C9-1D67-9A41-27AB3651EBD2}"/>
              </a:ext>
            </a:extLst>
          </p:cNvPr>
          <p:cNvSpPr txBox="1">
            <a:spLocks/>
          </p:cNvSpPr>
          <p:nvPr/>
        </p:nvSpPr>
        <p:spPr>
          <a:xfrm>
            <a:off x="1311579" y="2101164"/>
            <a:ext cx="10403746" cy="390543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2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NO SOMOS SOLAMENTE UN SISTEMA DE SUBVENCIONES.</a:t>
            </a:r>
          </a:p>
          <a:p>
            <a:pPr>
              <a:buClr>
                <a:srgbClr val="B4311D"/>
              </a:buClr>
              <a:buFont typeface="Wingdings" panose="05000000000000000000" pitchFamily="2" charset="2"/>
              <a:buChar char="Ø"/>
            </a:pPr>
            <a:endParaRPr lang="es-ES" sz="22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2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IMPORTANTE PARA MUCHOS CIUDADANOS Y PARA LAS EMPRESAS.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+CUALIFICACIÓN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+VALORES TRANSVERSALES</a:t>
            </a:r>
          </a:p>
          <a:p>
            <a:pPr lvl="2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ES" sz="2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+PRODUCTIVIDAD</a:t>
            </a:r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304E79C5-8F49-F9DC-BC18-1D359E3E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535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2BB1F9A0-3DD8-7B3A-69FB-F82F4A79AEE1}"/>
              </a:ext>
            </a:extLst>
          </p:cNvPr>
          <p:cNvSpPr/>
          <p:nvPr/>
        </p:nvSpPr>
        <p:spPr>
          <a:xfrm>
            <a:off x="1809645" y="1825413"/>
            <a:ext cx="9837348" cy="4646989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s-ES" sz="1000" dirty="0">
              <a:solidFill>
                <a:srgbClr val="44536A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s-ES" sz="2000" b="1" dirty="0">
              <a:solidFill>
                <a:srgbClr val="44536A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Entidades comprometidas profesionalmente con la formación.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Entidades modernas que se ajustan a las nuevas metodologías con el uso de las nuevas tecnologías.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Entidades que son REFERENTES de FPPE en su zona.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Entidades de formación con responsabilidad y presencia social.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Conseguir un distintivo.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Entidades con un papel más activo y una mayor implicación en calidad.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Clr>
                <a:srgbClr val="B4311D"/>
              </a:buClr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Dar la oportunidad a toda la tipología de centros existentes de participar en el Modelo de Calidad. </a:t>
            </a:r>
          </a:p>
          <a:p>
            <a:pPr marL="3429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ES" b="1" dirty="0">
              <a:solidFill>
                <a:srgbClr val="44536A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ES" dirty="0">
              <a:solidFill>
                <a:srgbClr val="44536A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7929735C-3D22-1EF2-D20F-C1016C614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645" y="385598"/>
            <a:ext cx="9381906" cy="743145"/>
          </a:xfrm>
        </p:spPr>
        <p:txBody>
          <a:bodyPr>
            <a:normAutofit fontScale="90000"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Se pretende con el nuevo modelo de calidad:</a:t>
            </a:r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endParaRPr lang="es-ES" sz="4000" b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Marcador de número de diapositiva 2">
            <a:extLst>
              <a:ext uri="{FF2B5EF4-FFF2-40B4-BE49-F238E27FC236}">
                <a16:creationId xmlns:a16="http://schemas.microsoft.com/office/drawing/2014/main" id="{432AA0EA-F261-D04E-382E-1DD1E9B89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1863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2A83581-3B0B-41A8-9654-E51FB892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201" y="598771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Modelo de calidad de entidades</a:t>
            </a:r>
          </a:p>
        </p:txBody>
      </p:sp>
      <p:pic>
        <p:nvPicPr>
          <p:cNvPr id="6" name="Marcador de contenido 3">
            <a:extLst>
              <a:ext uri="{FF2B5EF4-FFF2-40B4-BE49-F238E27FC236}">
                <a16:creationId xmlns:a16="http://schemas.microsoft.com/office/drawing/2014/main" id="{2AB4CC37-B5B3-4EB8-B68A-D9D2BE6F7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5320" y="1696930"/>
            <a:ext cx="5347615" cy="4901114"/>
          </a:xfrm>
          <a:prstGeom prst="rect">
            <a:avLst/>
          </a:prstGeom>
        </p:spPr>
      </p:pic>
      <p:sp>
        <p:nvSpPr>
          <p:cNvPr id="4" name="Marcador de número de diapositiva 2">
            <a:extLst>
              <a:ext uri="{FF2B5EF4-FFF2-40B4-BE49-F238E27FC236}">
                <a16:creationId xmlns:a16="http://schemas.microsoft.com/office/drawing/2014/main" id="{34CFB514-7751-88C4-E010-04731AAFE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6069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59899D1-CC51-483F-AB0F-9A3863BAD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645" y="385598"/>
            <a:ext cx="9381906" cy="743145"/>
          </a:xfrm>
        </p:spPr>
        <p:txBody>
          <a:bodyPr>
            <a:normAutofit/>
          </a:bodyPr>
          <a:lstStyle/>
          <a:p>
            <a:r>
              <a:rPr lang="es-ES" sz="4000" b="1" dirty="0">
                <a:solidFill>
                  <a:srgbClr val="B4311D"/>
                </a:solidFill>
                <a:latin typeface="Comic Sans MS" panose="030F0702030302020204" pitchFamily="66" charset="0"/>
              </a:rPr>
              <a:t>Grupo de criterios</a:t>
            </a:r>
          </a:p>
        </p:txBody>
      </p:sp>
      <p:sp>
        <p:nvSpPr>
          <p:cNvPr id="6" name="CuadroTexto 8">
            <a:extLst>
              <a:ext uri="{FF2B5EF4-FFF2-40B4-BE49-F238E27FC236}">
                <a16:creationId xmlns:a16="http://schemas.microsoft.com/office/drawing/2014/main" id="{5796F16F-BCBC-4656-A629-1C020DD7934C}"/>
              </a:ext>
            </a:extLst>
          </p:cNvPr>
          <p:cNvSpPr txBox="1"/>
          <p:nvPr/>
        </p:nvSpPr>
        <p:spPr>
          <a:xfrm>
            <a:off x="1809645" y="1999194"/>
            <a:ext cx="5377476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 </a:t>
            </a:r>
            <a:r>
              <a:rPr lang="es-ES_tradnl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DISEÑO DE LA OFERTA FORMATIVA</a:t>
            </a:r>
            <a:r>
              <a:rPr lang="es-ES_tradnl" sz="2000" strike="sngStrike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endParaRPr lang="es-ES" sz="2000" strike="sngStrike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7" name="CuadroTexto 12">
            <a:extLst>
              <a:ext uri="{FF2B5EF4-FFF2-40B4-BE49-F238E27FC236}">
                <a16:creationId xmlns:a16="http://schemas.microsoft.com/office/drawing/2014/main" id="{878A48F6-A9E7-4531-8021-2191493F3DDD}"/>
              </a:ext>
            </a:extLst>
          </p:cNvPr>
          <p:cNvSpPr txBox="1"/>
          <p:nvPr/>
        </p:nvSpPr>
        <p:spPr>
          <a:xfrm>
            <a:off x="1809645" y="4489473"/>
            <a:ext cx="5377476" cy="10556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ES_tradnl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RESPONSABILIDAD Y PRESENCIA SOCIAL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45D24E6-B2DB-43D2-A29E-4FB89341B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205510"/>
              </p:ext>
            </p:extLst>
          </p:nvPr>
        </p:nvGraphicFramePr>
        <p:xfrm>
          <a:off x="1887154" y="2840855"/>
          <a:ext cx="5299968" cy="138232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11537">
                  <a:extLst>
                    <a:ext uri="{9D8B030D-6E8A-4147-A177-3AD203B41FA5}">
                      <a16:colId xmlns:a16="http://schemas.microsoft.com/office/drawing/2014/main" val="4191178957"/>
                    </a:ext>
                  </a:extLst>
                </a:gridCol>
                <a:gridCol w="2988431">
                  <a:extLst>
                    <a:ext uri="{9D8B030D-6E8A-4147-A177-3AD203B41FA5}">
                      <a16:colId xmlns:a16="http://schemas.microsoft.com/office/drawing/2014/main" val="367498752"/>
                    </a:ext>
                  </a:extLst>
                </a:gridCol>
              </a:tblGrid>
              <a:tr h="747834">
                <a:tc row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es-ES_tradnl" sz="20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  <a:ea typeface="+mn-ea"/>
                          <a:cs typeface="Arial" panose="020B0604020202020204" pitchFamily="34" charset="0"/>
                        </a:rPr>
                        <a:t>DESARROLLO DE LA OFERTA FORMATIVA</a:t>
                      </a:r>
                      <a:endParaRPr lang="es-ES" sz="2000" strike="sngStrike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anose="030F0702030302020204" pitchFamily="66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TÉCNICO-ADMINISTRATIVOS.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565584"/>
                  </a:ext>
                </a:extLst>
              </a:tr>
              <a:tr h="45938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TÉCNICO-PEDAGÓGICOS.</a:t>
                      </a:r>
                      <a:endParaRPr lang="es-ES" sz="20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250167"/>
                  </a:ext>
                </a:extLst>
              </a:tr>
            </a:tbl>
          </a:graphicData>
        </a:graphic>
      </p:graphicFrame>
      <p:pic>
        <p:nvPicPr>
          <p:cNvPr id="9" name="Marcador de contenido 3">
            <a:extLst>
              <a:ext uri="{FF2B5EF4-FFF2-40B4-BE49-F238E27FC236}">
                <a16:creationId xmlns:a16="http://schemas.microsoft.com/office/drawing/2014/main" id="{253E968F-1EC5-EA9F-BDC9-DD99B07F7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9694" y="1999195"/>
            <a:ext cx="2926484" cy="2682136"/>
          </a:xfrm>
          <a:prstGeom prst="rect">
            <a:avLst/>
          </a:prstGeom>
        </p:spPr>
      </p:pic>
      <p:sp>
        <p:nvSpPr>
          <p:cNvPr id="10" name="Marcador de número de diapositiva 2">
            <a:extLst>
              <a:ext uri="{FF2B5EF4-FFF2-40B4-BE49-F238E27FC236}">
                <a16:creationId xmlns:a16="http://schemas.microsoft.com/office/drawing/2014/main" id="{4A1481C7-9651-7636-508C-7D94693A0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6666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28642" y="643425"/>
            <a:ext cx="98307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 han definido </a:t>
            </a:r>
            <a:r>
              <a:rPr lang="es-ES_tradnl" sz="20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cuatro indicadores </a:t>
            </a:r>
            <a:r>
              <a:rPr lang="es-ES_tradnl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 evaluación de la calidad para cuantificar el grado de cumplimiento de los criterios de calidad: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 rot="10800000">
            <a:off x="1311578" y="2213729"/>
            <a:ext cx="3796253" cy="3859080"/>
            <a:chOff x="787360" y="631764"/>
            <a:chExt cx="4710440" cy="3176291"/>
          </a:xfrm>
        </p:grpSpPr>
        <p:grpSp>
          <p:nvGrpSpPr>
            <p:cNvPr id="7" name="6 Grupo"/>
            <p:cNvGrpSpPr/>
            <p:nvPr/>
          </p:nvGrpSpPr>
          <p:grpSpPr>
            <a:xfrm>
              <a:off x="787360" y="631764"/>
              <a:ext cx="4710440" cy="3176291"/>
              <a:chOff x="206342" y="703146"/>
              <a:chExt cx="4710601" cy="3295733"/>
            </a:xfrm>
          </p:grpSpPr>
          <p:grpSp>
            <p:nvGrpSpPr>
              <p:cNvPr id="11" name="10 Grupo"/>
              <p:cNvGrpSpPr/>
              <p:nvPr/>
            </p:nvGrpSpPr>
            <p:grpSpPr>
              <a:xfrm>
                <a:off x="206342" y="703432"/>
                <a:ext cx="3500739" cy="3295447"/>
                <a:chOff x="206342" y="703432"/>
                <a:chExt cx="3500739" cy="3295447"/>
              </a:xfrm>
            </p:grpSpPr>
            <p:sp>
              <p:nvSpPr>
                <p:cNvPr id="13" name="12 Flecha abajo"/>
                <p:cNvSpPr/>
                <p:nvPr/>
              </p:nvSpPr>
              <p:spPr>
                <a:xfrm>
                  <a:off x="206342" y="703432"/>
                  <a:ext cx="1097280" cy="3259851"/>
                </a:xfrm>
                <a:prstGeom prst="downArrow">
                  <a:avLst/>
                </a:prstGeom>
                <a:solidFill>
                  <a:srgbClr val="B4311D"/>
                </a:solidFill>
                <a:ln w="28575" cap="flat" cmpd="sng" algn="ctr">
                  <a:solidFill>
                    <a:srgbClr val="004F9E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vert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lang="es-ES" b="1" dirty="0">
                      <a:solidFill>
                        <a:schemeClr val="bg1"/>
                      </a:solidFill>
                    </a:rPr>
                    <a:t>IMPLEMENTACIÓN DE MEJORAS</a:t>
                  </a:r>
                </a:p>
              </p:txBody>
            </p:sp>
            <p:sp>
              <p:nvSpPr>
                <p:cNvPr id="15" name="14 Flecha abajo"/>
                <p:cNvSpPr/>
                <p:nvPr/>
              </p:nvSpPr>
              <p:spPr>
                <a:xfrm>
                  <a:off x="2609617" y="738684"/>
                  <a:ext cx="1097464" cy="3260195"/>
                </a:xfrm>
                <a:prstGeom prst="downArrow">
                  <a:avLst/>
                </a:prstGeom>
                <a:solidFill>
                  <a:schemeClr val="accent1">
                    <a:lumMod val="75000"/>
                  </a:schemeClr>
                </a:solidFill>
                <a:ln w="28575" cap="flat" cmpd="sng" algn="ctr">
                  <a:solidFill>
                    <a:srgbClr val="004F9E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vert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r>
                    <a:rPr lang="es-ES" b="1" dirty="0">
                      <a:solidFill>
                        <a:schemeClr val="bg1"/>
                      </a:solidFill>
                    </a:rPr>
                    <a:t>EJECUCIÓN</a:t>
                  </a:r>
                </a:p>
              </p:txBody>
            </p:sp>
          </p:grpSp>
          <p:sp>
            <p:nvSpPr>
              <p:cNvPr id="12" name="11 Flecha abajo"/>
              <p:cNvSpPr/>
              <p:nvPr/>
            </p:nvSpPr>
            <p:spPr>
              <a:xfrm>
                <a:off x="3819478" y="703146"/>
                <a:ext cx="1097465" cy="3240147"/>
              </a:xfrm>
              <a:prstGeom prst="down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28575" cap="flat" cmpd="sng" algn="ctr">
                <a:solidFill>
                  <a:srgbClr val="004F9E"/>
                </a:solidFill>
                <a:prstDash val="solid"/>
                <a:miter lim="800000"/>
              </a:ln>
              <a:effectLst/>
            </p:spPr>
            <p:txBody>
              <a:bodyPr rot="0" spcFirstLastPara="0" vert="vert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s-ES" b="1" dirty="0">
                    <a:solidFill>
                      <a:schemeClr val="bg1"/>
                    </a:solidFill>
                  </a:rPr>
                  <a:t>DISEÑO</a:t>
                </a:r>
              </a:p>
            </p:txBody>
          </p:sp>
        </p:grpSp>
        <p:sp>
          <p:nvSpPr>
            <p:cNvPr id="9" name="8 Flecha abajo"/>
            <p:cNvSpPr/>
            <p:nvPr/>
          </p:nvSpPr>
          <p:spPr>
            <a:xfrm>
              <a:off x="1981189" y="631829"/>
              <a:ext cx="1097426" cy="3141975"/>
            </a:xfrm>
            <a:prstGeom prst="down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 cap="flat" cmpd="sng" algn="ctr">
              <a:solidFill>
                <a:srgbClr val="004F9E"/>
              </a:solidFill>
              <a:prstDash val="solid"/>
              <a:miter lim="800000"/>
            </a:ln>
            <a:effectLst/>
          </p:spPr>
          <p:txBody>
            <a:bodyPr rot="0" spcFirstLastPara="0" vert="vert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ES" b="1" dirty="0">
                  <a:solidFill>
                    <a:schemeClr val="bg1"/>
                  </a:solidFill>
                </a:rPr>
                <a:t>VERIFICACIÓN</a:t>
              </a:r>
            </a:p>
          </p:txBody>
        </p:sp>
      </p:grpSp>
      <p:sp>
        <p:nvSpPr>
          <p:cNvPr id="18" name="17 Rectángulo"/>
          <p:cNvSpPr/>
          <p:nvPr/>
        </p:nvSpPr>
        <p:spPr>
          <a:xfrm>
            <a:off x="5620667" y="1517015"/>
            <a:ext cx="294686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1400" b="1" dirty="0">
                <a:solidFill>
                  <a:srgbClr val="DD4A34"/>
                </a:solidFill>
                <a:latin typeface="Comic Sans MS" panose="030F0702030302020204" pitchFamily="66" charset="0"/>
              </a:rPr>
              <a:t>Diseño del proceso: </a:t>
            </a:r>
            <a:r>
              <a:rPr lang="es-ES_tradnl" sz="1400" dirty="0">
                <a:solidFill>
                  <a:srgbClr val="002856"/>
                </a:solidFill>
                <a:latin typeface="Comic Sans MS" panose="030F0702030302020204" pitchFamily="66" charset="0"/>
              </a:rPr>
              <a:t>indicador de calidad que mide el diseño de acciones y procesos.  </a:t>
            </a:r>
          </a:p>
          <a:p>
            <a:pPr algn="just"/>
            <a:endParaRPr lang="es-ES" sz="1400" dirty="0">
              <a:solidFill>
                <a:srgbClr val="002856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_tradnl" sz="1400" b="1" dirty="0">
                <a:solidFill>
                  <a:srgbClr val="DD4A34"/>
                </a:solidFill>
                <a:latin typeface="Comic Sans MS" panose="030F0702030302020204" pitchFamily="66" charset="0"/>
              </a:rPr>
              <a:t>Ejecución del proceso:</a:t>
            </a:r>
            <a:r>
              <a:rPr lang="es-ES_tradnl" sz="1400" dirty="0">
                <a:solidFill>
                  <a:srgbClr val="DD4A34"/>
                </a:solidFill>
                <a:latin typeface="Comic Sans MS" panose="030F0702030302020204" pitchFamily="66" charset="0"/>
              </a:rPr>
              <a:t> </a:t>
            </a:r>
            <a:r>
              <a:rPr lang="es-ES_tradnl" sz="1400" dirty="0">
                <a:solidFill>
                  <a:srgbClr val="002856"/>
                </a:solidFill>
                <a:latin typeface="Comic Sans MS" panose="030F0702030302020204" pitchFamily="66" charset="0"/>
              </a:rPr>
              <a:t>indicador que mide la ejecución de las acciones y  procesos.</a:t>
            </a:r>
          </a:p>
          <a:p>
            <a:pPr algn="just"/>
            <a:endParaRPr lang="es-ES" sz="1400" dirty="0">
              <a:solidFill>
                <a:srgbClr val="002856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_tradnl" sz="1400" b="1" dirty="0">
                <a:solidFill>
                  <a:srgbClr val="DD4A34"/>
                </a:solidFill>
                <a:latin typeface="Comic Sans MS" panose="030F0702030302020204" pitchFamily="66" charset="0"/>
              </a:rPr>
              <a:t>Verificación del proceso:</a:t>
            </a:r>
            <a:r>
              <a:rPr lang="es-ES_tradnl" sz="1400" dirty="0">
                <a:solidFill>
                  <a:srgbClr val="DD4A34"/>
                </a:solidFill>
                <a:latin typeface="Comic Sans MS" panose="030F0702030302020204" pitchFamily="66" charset="0"/>
              </a:rPr>
              <a:t> </a:t>
            </a:r>
            <a:r>
              <a:rPr lang="es-ES_tradnl" sz="1400" dirty="0">
                <a:solidFill>
                  <a:srgbClr val="002856"/>
                </a:solidFill>
                <a:latin typeface="Comic Sans MS" panose="030F0702030302020204" pitchFamily="66" charset="0"/>
              </a:rPr>
              <a:t>indicador de calidad que sirve para verificar la eficacia de las acciones y procesos anteriores. </a:t>
            </a:r>
          </a:p>
          <a:p>
            <a:pPr algn="just"/>
            <a:endParaRPr lang="es-ES" sz="1400" dirty="0">
              <a:solidFill>
                <a:srgbClr val="002856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_tradnl" sz="1400" b="1" dirty="0">
                <a:solidFill>
                  <a:srgbClr val="DD4A34"/>
                </a:solidFill>
                <a:latin typeface="Comic Sans MS" panose="030F0702030302020204" pitchFamily="66" charset="0"/>
              </a:rPr>
              <a:t>Implementación de mejoras:</a:t>
            </a:r>
            <a:r>
              <a:rPr lang="es-ES_tradnl" sz="1400" b="1" dirty="0">
                <a:solidFill>
                  <a:srgbClr val="E51A4C"/>
                </a:solidFill>
                <a:latin typeface="Comic Sans MS" panose="030F0702030302020204" pitchFamily="66" charset="0"/>
              </a:rPr>
              <a:t> </a:t>
            </a:r>
            <a:r>
              <a:rPr lang="es-ES_tradnl" sz="1400" dirty="0">
                <a:solidFill>
                  <a:srgbClr val="002856"/>
                </a:solidFill>
                <a:latin typeface="Comic Sans MS" panose="030F0702030302020204" pitchFamily="66" charset="0"/>
              </a:rPr>
              <a:t>indicador de calidad que mide las actuaciones orientadas a  la implementación de mejoras, a partir de los resultados de la verificación anterior. </a:t>
            </a:r>
            <a:endParaRPr lang="es-ES" sz="1400" dirty="0">
              <a:solidFill>
                <a:srgbClr val="002856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Marcador de número de diapositiva 2">
            <a:extLst>
              <a:ext uri="{FF2B5EF4-FFF2-40B4-BE49-F238E27FC236}">
                <a16:creationId xmlns:a16="http://schemas.microsoft.com/office/drawing/2014/main" id="{91ED7D34-FD28-1000-5079-E4FBDDE96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r>
              <a:rPr lang="es-ES" dirty="0"/>
              <a:t>9</a:t>
            </a:r>
          </a:p>
        </p:txBody>
      </p:sp>
      <p:pic>
        <p:nvPicPr>
          <p:cNvPr id="21" name="Marcador de contenido 3">
            <a:extLst>
              <a:ext uri="{FF2B5EF4-FFF2-40B4-BE49-F238E27FC236}">
                <a16:creationId xmlns:a16="http://schemas.microsoft.com/office/drawing/2014/main" id="{05AFC6FF-ECE9-7A3E-2C13-DBF2CE6A2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7372" y="2186667"/>
            <a:ext cx="3177405" cy="291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47708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Marquesin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1BAB6BC20B24685339F19F8B03D69" ma:contentTypeVersion="13" ma:contentTypeDescription="Create a new document." ma:contentTypeScope="" ma:versionID="4178387c46e9ee22b2a279a2de040ceb">
  <xsd:schema xmlns:xsd="http://www.w3.org/2001/XMLSchema" xmlns:xs="http://www.w3.org/2001/XMLSchema" xmlns:p="http://schemas.microsoft.com/office/2006/metadata/properties" xmlns:ns2="325df9c3-2bb3-4904-8c8b-ca17aa1ecd32" xmlns:ns3="8d4114fa-a781-4c26-827f-213d133eff66" targetNamespace="http://schemas.microsoft.com/office/2006/metadata/properties" ma:root="true" ma:fieldsID="ffcdf89ccde6993d7ef9c602b368eb8f" ns2:_="" ns3:_="">
    <xsd:import namespace="325df9c3-2bb3-4904-8c8b-ca17aa1ecd32"/>
    <xsd:import namespace="8d4114fa-a781-4c26-827f-213d133eff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5df9c3-2bb3-4904-8c8b-ca17aa1ec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4114fa-a781-4c26-827f-213d133eff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D13DA4-A792-4679-AFA3-15229D3C973F}"/>
</file>

<file path=customXml/itemProps2.xml><?xml version="1.0" encoding="utf-8"?>
<ds:datastoreItem xmlns:ds="http://schemas.openxmlformats.org/officeDocument/2006/customXml" ds:itemID="{2B42760B-390A-4B84-820C-1CC9F4F84B23}"/>
</file>

<file path=customXml/itemProps3.xml><?xml version="1.0" encoding="utf-8"?>
<ds:datastoreItem xmlns:ds="http://schemas.openxmlformats.org/officeDocument/2006/customXml" ds:itemID="{5F5B3F40-7A27-4B38-95AD-309CD7F590C6}"/>
</file>

<file path=docProps/app.xml><?xml version="1.0" encoding="utf-8"?>
<Properties xmlns="http://schemas.openxmlformats.org/officeDocument/2006/extended-properties" xmlns:vt="http://schemas.openxmlformats.org/officeDocument/2006/docPropsVTypes">
  <TotalTime>2513</TotalTime>
  <Words>2204</Words>
  <Application>Microsoft Office PowerPoint</Application>
  <PresentationFormat>Panorámica</PresentationFormat>
  <Paragraphs>307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40" baseType="lpstr">
      <vt:lpstr>Arial</vt:lpstr>
      <vt:lpstr>Calibri</vt:lpstr>
      <vt:lpstr>Century Gothic</vt:lpstr>
      <vt:lpstr>Comic Sans MS</vt:lpstr>
      <vt:lpstr>Symbol</vt:lpstr>
      <vt:lpstr>Times New Roman</vt:lpstr>
      <vt:lpstr>Wingdings</vt:lpstr>
      <vt:lpstr>Wingdings 3</vt:lpstr>
      <vt:lpstr>Espiral</vt:lpstr>
      <vt:lpstr>INNOVACIÓN EN LA EVALUACIÓN DE LA FORMACIÓN PROFESIONAL PARA EL EMPLEO EN  CASTILLA-LA MANCHA </vt:lpstr>
      <vt:lpstr>Presentación de PowerPoint</vt:lpstr>
      <vt:lpstr>Trayectoria de la evaluación en CLM</vt:lpstr>
      <vt:lpstr>Presentación de PowerPoint</vt:lpstr>
      <vt:lpstr>Promovemos un cambio</vt:lpstr>
      <vt:lpstr>Se pretende con el nuevo modelo de calidad: </vt:lpstr>
      <vt:lpstr>Modelo de calidad de entidades</vt:lpstr>
      <vt:lpstr>Grupo de criterios</vt:lpstr>
      <vt:lpstr>Presentación de PowerPoint</vt:lpstr>
      <vt:lpstr>Criterios de calidad</vt:lpstr>
      <vt:lpstr>Criterios de calidad</vt:lpstr>
      <vt:lpstr>Criterios de calidad</vt:lpstr>
      <vt:lpstr>Criterios de calidad</vt:lpstr>
      <vt:lpstr>Ejemplo</vt:lpstr>
      <vt:lpstr>Distintivo de calidad</vt:lpstr>
      <vt:lpstr>Distintivo de calidad</vt:lpstr>
      <vt:lpstr>Toma de decisiones para dar el distintivo</vt:lpstr>
      <vt:lpstr>Estudio del impacto en CLM  </vt:lpstr>
      <vt:lpstr>DATOS INSERCIÓN </vt:lpstr>
      <vt:lpstr>DATOS INSERCIÓN </vt:lpstr>
      <vt:lpstr>DATOS INSERCIÓN </vt:lpstr>
      <vt:lpstr>DATOS INSERCIÓN PARA LA VALORACIÓN</vt:lpstr>
      <vt:lpstr>ESTUDIO DEL IMPACTO</vt:lpstr>
      <vt:lpstr>ESTUDIO DE IMPACTO: METODOLOGIA</vt:lpstr>
      <vt:lpstr>ESTUDIO DE IMPACTO: METODOLOGIA</vt:lpstr>
      <vt:lpstr>ESTUDIO DE IMPACTO: VARIABLES</vt:lpstr>
      <vt:lpstr>ESTUDIO DE IMPACTO:OTRAS VARIABLES</vt:lpstr>
      <vt:lpstr>ESTUDIO DE IMPACTO 2017</vt:lpstr>
      <vt:lpstr>ESTUDIO DE IMPACTO</vt:lpstr>
      <vt:lpstr>ALCANCE</vt:lpstr>
      <vt:lpstr>ALCANCE</vt:lpstr>
    </vt:vector>
  </TitlesOfParts>
  <Company>Junta Comunidades Castilla la Mancha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del impacto</dc:title>
  <dc:creator>Alejandra Del Castillo Garcia</dc:creator>
  <cp:lastModifiedBy>Alejandra Del Castillo Garcia</cp:lastModifiedBy>
  <cp:revision>88</cp:revision>
  <dcterms:created xsi:type="dcterms:W3CDTF">2022-04-20T11:31:53Z</dcterms:created>
  <dcterms:modified xsi:type="dcterms:W3CDTF">2022-05-18T10:34:33Z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0x010100D891BAB6BC20B24685339F19F8B03D69</vt:lpwstr>
  </property>
</Properties>
</file>