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charts/chartEx1.xml" ContentType="application/vnd.ms-office.chartex+xml"/>
  <Override PartName="/ppt/charts/style7.xml" ContentType="application/vnd.ms-office.chartstyle+xml"/>
  <Override PartName="/ppt/charts/colors7.xml" ContentType="application/vnd.ms-office.chartcolorstyle+xml"/>
  <Override PartName="/ppt/notesSlides/notesSlide8.xml" ContentType="application/vnd.openxmlformats-officedocument.presentationml.notesSlide+xml"/>
  <Override PartName="/ppt/charts/chart7.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9.xml" ContentType="application/vnd.openxmlformats-officedocument.presentationml.notesSlide+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Ex4.xml" ContentType="application/vnd.ms-office.chartex+xml"/>
  <Override PartName="/ppt/charts/style11.xml" ContentType="application/vnd.ms-office.chartstyle+xml"/>
  <Override PartName="/ppt/charts/colors1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rts/chartEx2.xml" ContentType="application/vnd.ms-office.chartex+xml"/>
  <Override PartName="/ppt/charts/chartEx3.xml" ContentType="application/vnd.ms-office.chartex+xml"/>
  <Override PartName="/ppt/changesInfos/changesInfo1.xml" ContentType="application/vnd.ms-powerpoint.changesinfo+xml"/>
  <Override PartName="/ppt/revisionInfo.xml" ContentType="application/vnd.ms-powerpoint.revisioninfo+xml"/>
  <Override PartName="/ppt/charts/colors110.xml" ContentType="application/vnd.ms-office.chartcolorstyle+xml"/>
  <Override PartName="/ppt/charts/style110.xml" ContentType="application/vnd.ms-office.chartstyle+xml"/>
  <Override PartName="/ppt/charts/colors12.xml" ContentType="application/vnd.ms-office.chartcolorstyle+xml"/>
  <Override PartName="/ppt/charts/style12.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1" r:id="rId3"/>
  </p:sldMasterIdLst>
  <p:notesMasterIdLst>
    <p:notesMasterId r:id="rId29"/>
  </p:notesMasterIdLst>
  <p:sldIdLst>
    <p:sldId id="312" r:id="rId4"/>
    <p:sldId id="313" r:id="rId5"/>
    <p:sldId id="306" r:id="rId6"/>
    <p:sldId id="294" r:id="rId7"/>
    <p:sldId id="296" r:id="rId8"/>
    <p:sldId id="297" r:id="rId9"/>
    <p:sldId id="278" r:id="rId10"/>
    <p:sldId id="305" r:id="rId11"/>
    <p:sldId id="279" r:id="rId12"/>
    <p:sldId id="280" r:id="rId13"/>
    <p:sldId id="281" r:id="rId14"/>
    <p:sldId id="303" r:id="rId15"/>
    <p:sldId id="299" r:id="rId16"/>
    <p:sldId id="298" r:id="rId17"/>
    <p:sldId id="283" r:id="rId18"/>
    <p:sldId id="304" r:id="rId19"/>
    <p:sldId id="300" r:id="rId20"/>
    <p:sldId id="302" r:id="rId21"/>
    <p:sldId id="284" r:id="rId22"/>
    <p:sldId id="307" r:id="rId23"/>
    <p:sldId id="311" r:id="rId24"/>
    <p:sldId id="310" r:id="rId25"/>
    <p:sldId id="308" r:id="rId26"/>
    <p:sldId id="282" r:id="rId27"/>
    <p:sldId id="288"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6E54C8-69EC-2E47-B00A-E1813D6A2D8D}" v="109" dt="2024-03-23T15:47:52.796"/>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430"/>
    <p:restoredTop sz="65850"/>
  </p:normalViewPr>
  <p:slideViewPr>
    <p:cSldViewPr snapToGrid="0">
      <p:cViewPr varScale="1">
        <p:scale>
          <a:sx n="49" d="100"/>
          <a:sy n="49" d="100"/>
        </p:scale>
        <p:origin x="1104" y="3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34"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uervas Mons Zapatero, Ana" userId="1acaae09-b451-4a6b-a22b-53670ef8b2fe" providerId="ADAL" clId="{E0E524AD-C163-4B4A-80BA-DA4C7B56FB60}"/>
    <pc:docChg chg="undo custSel modSld">
      <pc:chgData name="Cuervas Mons Zapatero, Ana" userId="1acaae09-b451-4a6b-a22b-53670ef8b2fe" providerId="ADAL" clId="{E0E524AD-C163-4B4A-80BA-DA4C7B56FB60}" dt="2023-04-19T08:49:15.305" v="18" actId="404"/>
      <pc:docMkLst>
        <pc:docMk/>
      </pc:docMkLst>
      <pc:sldChg chg="modSp mod">
        <pc:chgData name="Cuervas Mons Zapatero, Ana" userId="1acaae09-b451-4a6b-a22b-53670ef8b2fe" providerId="ADAL" clId="{E0E524AD-C163-4B4A-80BA-DA4C7B56FB60}" dt="2023-04-19T08:49:02.840" v="17" actId="404"/>
        <pc:sldMkLst>
          <pc:docMk/>
          <pc:sldMk cId="2098063287" sldId="303"/>
        </pc:sldMkLst>
        <pc:spChg chg="mod">
          <ac:chgData name="Cuervas Mons Zapatero, Ana" userId="1acaae09-b451-4a6b-a22b-53670ef8b2fe" providerId="ADAL" clId="{E0E524AD-C163-4B4A-80BA-DA4C7B56FB60}" dt="2023-04-19T08:49:02.840" v="17" actId="404"/>
          <ac:spMkLst>
            <pc:docMk/>
            <pc:sldMk cId="2098063287" sldId="303"/>
            <ac:spMk id="5" creationId="{99FDDAAF-8D8E-4DAC-3FA9-17A64D38DF47}"/>
          </ac:spMkLst>
        </pc:spChg>
      </pc:sldChg>
      <pc:sldChg chg="modSp mod">
        <pc:chgData name="Cuervas Mons Zapatero, Ana" userId="1acaae09-b451-4a6b-a22b-53670ef8b2fe" providerId="ADAL" clId="{E0E524AD-C163-4B4A-80BA-DA4C7B56FB60}" dt="2023-04-19T08:49:15.305" v="18" actId="404"/>
        <pc:sldMkLst>
          <pc:docMk/>
          <pc:sldMk cId="1859225403" sldId="304"/>
        </pc:sldMkLst>
        <pc:spChg chg="mod">
          <ac:chgData name="Cuervas Mons Zapatero, Ana" userId="1acaae09-b451-4a6b-a22b-53670ef8b2fe" providerId="ADAL" clId="{E0E524AD-C163-4B4A-80BA-DA4C7B56FB60}" dt="2023-04-19T08:49:15.305" v="18" actId="404"/>
          <ac:spMkLst>
            <pc:docMk/>
            <pc:sldMk cId="1859225403" sldId="304"/>
            <ac:spMk id="8" creationId="{0F286E88-AAFA-3B32-F7B0-E77731227D8D}"/>
          </ac:spMkLst>
        </pc:spChg>
      </pc:sldChg>
      <pc:sldChg chg="modSp mod">
        <pc:chgData name="Cuervas Mons Zapatero, Ana" userId="1acaae09-b451-4a6b-a22b-53670ef8b2fe" providerId="ADAL" clId="{E0E524AD-C163-4B4A-80BA-DA4C7B56FB60}" dt="2023-04-19T08:47:50.481" v="10" actId="403"/>
        <pc:sldMkLst>
          <pc:docMk/>
          <pc:sldMk cId="3988492471" sldId="305"/>
        </pc:sldMkLst>
        <pc:spChg chg="mod">
          <ac:chgData name="Cuervas Mons Zapatero, Ana" userId="1acaae09-b451-4a6b-a22b-53670ef8b2fe" providerId="ADAL" clId="{E0E524AD-C163-4B4A-80BA-DA4C7B56FB60}" dt="2023-04-19T08:47:50.481" v="10" actId="403"/>
          <ac:spMkLst>
            <pc:docMk/>
            <pc:sldMk cId="3988492471" sldId="305"/>
            <ac:spMk id="5" creationId="{F9F9CFD4-C167-1B09-5BD9-B80A4BE709C0}"/>
          </ac:spMkLst>
        </pc:spChg>
      </pc:sldChg>
      <pc:sldChg chg="modSp mod">
        <pc:chgData name="Cuervas Mons Zapatero, Ana" userId="1acaae09-b451-4a6b-a22b-53670ef8b2fe" providerId="ADAL" clId="{E0E524AD-C163-4B4A-80BA-DA4C7B56FB60}" dt="2023-04-19T08:48:20.433" v="11" actId="403"/>
        <pc:sldMkLst>
          <pc:docMk/>
          <pc:sldMk cId="2728368630" sldId="306"/>
        </pc:sldMkLst>
        <pc:spChg chg="mod">
          <ac:chgData name="Cuervas Mons Zapatero, Ana" userId="1acaae09-b451-4a6b-a22b-53670ef8b2fe" providerId="ADAL" clId="{E0E524AD-C163-4B4A-80BA-DA4C7B56FB60}" dt="2023-04-19T08:48:20.433" v="11" actId="403"/>
          <ac:spMkLst>
            <pc:docMk/>
            <pc:sldMk cId="2728368630" sldId="306"/>
            <ac:spMk id="5" creationId="{2B9873A5-B2BD-5B9B-081A-93DCCF62E10B}"/>
          </ac:spMkLst>
        </pc:spChg>
      </pc:sldChg>
    </pc:docChg>
  </pc:docChgLst>
  <pc:docChgLst>
    <pc:chgData name="Beatriz Feijoó Fernández" userId="f2513692-cf99-4065-9a27-5deca2afb339" providerId="ADAL" clId="{AF6E54C8-69EC-2E47-B00A-E1813D6A2D8D}"/>
    <pc:docChg chg="undo custSel addSld delSld modSld sldOrd modMainMaster">
      <pc:chgData name="Beatriz Feijoó Fernández" userId="f2513692-cf99-4065-9a27-5deca2afb339" providerId="ADAL" clId="{AF6E54C8-69EC-2E47-B00A-E1813D6A2D8D}" dt="2024-03-23T15:47:52.796" v="482" actId="1076"/>
      <pc:docMkLst>
        <pc:docMk/>
      </pc:docMkLst>
      <pc:sldChg chg="delSp del">
        <pc:chgData name="Beatriz Feijoó Fernández" userId="f2513692-cf99-4065-9a27-5deca2afb339" providerId="ADAL" clId="{AF6E54C8-69EC-2E47-B00A-E1813D6A2D8D}" dt="2024-03-23T15:28:18.249" v="199" actId="2696"/>
        <pc:sldMkLst>
          <pc:docMk/>
          <pc:sldMk cId="2647854432" sldId="256"/>
        </pc:sldMkLst>
        <pc:picChg chg="del">
          <ac:chgData name="Beatriz Feijoó Fernández" userId="f2513692-cf99-4065-9a27-5deca2afb339" providerId="ADAL" clId="{AF6E54C8-69EC-2E47-B00A-E1813D6A2D8D}" dt="2024-03-23T15:26:03.951" v="132" actId="21"/>
          <ac:picMkLst>
            <pc:docMk/>
            <pc:sldMk cId="2647854432" sldId="256"/>
            <ac:picMk id="1026" creationId="{9F215FE1-D0A4-ACFA-C092-02FD03CFD0AB}"/>
          </ac:picMkLst>
        </pc:picChg>
      </pc:sldChg>
      <pc:sldChg chg="modSp del mod setBg">
        <pc:chgData name="Beatriz Feijoó Fernández" userId="f2513692-cf99-4065-9a27-5deca2afb339" providerId="ADAL" clId="{AF6E54C8-69EC-2E47-B00A-E1813D6A2D8D}" dt="2024-03-23T15:47:06.846" v="476" actId="2696"/>
        <pc:sldMkLst>
          <pc:docMk/>
          <pc:sldMk cId="2317459923" sldId="257"/>
        </pc:sldMkLst>
        <pc:spChg chg="mod">
          <ac:chgData name="Beatriz Feijoó Fernández" userId="f2513692-cf99-4065-9a27-5deca2afb339" providerId="ADAL" clId="{AF6E54C8-69EC-2E47-B00A-E1813D6A2D8D}" dt="2024-03-23T15:33:30.623" v="273" actId="1076"/>
          <ac:spMkLst>
            <pc:docMk/>
            <pc:sldMk cId="2317459923" sldId="257"/>
            <ac:spMk id="5" creationId="{B30F7655-FD98-F124-743E-030291F2250F}"/>
          </ac:spMkLst>
        </pc:spChg>
        <pc:spChg chg="mod">
          <ac:chgData name="Beatriz Feijoó Fernández" userId="f2513692-cf99-4065-9a27-5deca2afb339" providerId="ADAL" clId="{AF6E54C8-69EC-2E47-B00A-E1813D6A2D8D}" dt="2024-03-23T15:33:33.942" v="274" actId="1076"/>
          <ac:spMkLst>
            <pc:docMk/>
            <pc:sldMk cId="2317459923" sldId="257"/>
            <ac:spMk id="9" creationId="{6DA9F416-5D9B-C6DA-FD8F-D736A67E0149}"/>
          </ac:spMkLst>
        </pc:spChg>
        <pc:spChg chg="mod">
          <ac:chgData name="Beatriz Feijoó Fernández" userId="f2513692-cf99-4065-9a27-5deca2afb339" providerId="ADAL" clId="{AF6E54C8-69EC-2E47-B00A-E1813D6A2D8D}" dt="2024-03-23T15:32:14.817" v="254" actId="1076"/>
          <ac:spMkLst>
            <pc:docMk/>
            <pc:sldMk cId="2317459923" sldId="257"/>
            <ac:spMk id="11" creationId="{80D188CC-D5C2-8026-F710-B051EB86CCA9}"/>
          </ac:spMkLst>
        </pc:spChg>
        <pc:picChg chg="mod">
          <ac:chgData name="Beatriz Feijoó Fernández" userId="f2513692-cf99-4065-9a27-5deca2afb339" providerId="ADAL" clId="{AF6E54C8-69EC-2E47-B00A-E1813D6A2D8D}" dt="2024-03-23T15:32:10.379" v="253" actId="1076"/>
          <ac:picMkLst>
            <pc:docMk/>
            <pc:sldMk cId="2317459923" sldId="257"/>
            <ac:picMk id="4" creationId="{1BA36B1A-C54B-D6DC-DF29-5C288E00BEF7}"/>
          </ac:picMkLst>
        </pc:picChg>
      </pc:sldChg>
      <pc:sldChg chg="modSp mod">
        <pc:chgData name="Beatriz Feijoó Fernández" userId="f2513692-cf99-4065-9a27-5deca2afb339" providerId="ADAL" clId="{AF6E54C8-69EC-2E47-B00A-E1813D6A2D8D}" dt="2024-03-23T15:34:17.791" v="284" actId="20577"/>
        <pc:sldMkLst>
          <pc:docMk/>
          <pc:sldMk cId="3329800927" sldId="278"/>
        </pc:sldMkLst>
        <pc:spChg chg="mod">
          <ac:chgData name="Beatriz Feijoó Fernández" userId="f2513692-cf99-4065-9a27-5deca2afb339" providerId="ADAL" clId="{AF6E54C8-69EC-2E47-B00A-E1813D6A2D8D}" dt="2024-03-23T15:34:17.791" v="284" actId="20577"/>
          <ac:spMkLst>
            <pc:docMk/>
            <pc:sldMk cId="3329800927" sldId="278"/>
            <ac:spMk id="9" creationId="{38A274FB-1FB8-919C-47CF-60E8B3418B9B}"/>
          </ac:spMkLst>
        </pc:spChg>
        <pc:graphicFrameChg chg="mod">
          <ac:chgData name="Beatriz Feijoó Fernández" userId="f2513692-cf99-4065-9a27-5deca2afb339" providerId="ADAL" clId="{AF6E54C8-69EC-2E47-B00A-E1813D6A2D8D}" dt="2024-03-23T15:34:12.502" v="281" actId="1076"/>
          <ac:graphicFrameMkLst>
            <pc:docMk/>
            <pc:sldMk cId="3329800927" sldId="278"/>
            <ac:graphicFrameMk id="4" creationId="{EBF8A67D-8AB1-2060-1C48-B77907A814E2}"/>
          </ac:graphicFrameMkLst>
        </pc:graphicFrameChg>
      </pc:sldChg>
      <pc:sldChg chg="modSp mod">
        <pc:chgData name="Beatriz Feijoó Fernández" userId="f2513692-cf99-4065-9a27-5deca2afb339" providerId="ADAL" clId="{AF6E54C8-69EC-2E47-B00A-E1813D6A2D8D}" dt="2024-03-23T15:35:04.118" v="303"/>
        <pc:sldMkLst>
          <pc:docMk/>
          <pc:sldMk cId="4216070875" sldId="279"/>
        </pc:sldMkLst>
        <pc:spChg chg="mod">
          <ac:chgData name="Beatriz Feijoó Fernández" userId="f2513692-cf99-4065-9a27-5deca2afb339" providerId="ADAL" clId="{AF6E54C8-69EC-2E47-B00A-E1813D6A2D8D}" dt="2024-03-23T15:34:41.100" v="289" actId="1076"/>
          <ac:spMkLst>
            <pc:docMk/>
            <pc:sldMk cId="4216070875" sldId="279"/>
            <ac:spMk id="8" creationId="{1DCF83EA-6E41-2E62-4F37-C7BF39EC66A4}"/>
          </ac:spMkLst>
        </pc:spChg>
        <pc:spChg chg="mod">
          <ac:chgData name="Beatriz Feijoó Fernández" userId="f2513692-cf99-4065-9a27-5deca2afb339" providerId="ADAL" clId="{AF6E54C8-69EC-2E47-B00A-E1813D6A2D8D}" dt="2024-03-23T15:35:01.333" v="302" actId="20577"/>
          <ac:spMkLst>
            <pc:docMk/>
            <pc:sldMk cId="4216070875" sldId="279"/>
            <ac:spMk id="11" creationId="{322BDA19-65BF-C0B3-AF7F-7BA5F1D0C161}"/>
          </ac:spMkLst>
        </pc:spChg>
        <pc:graphicFrameChg chg="mod modGraphic">
          <ac:chgData name="Beatriz Feijoó Fernández" userId="f2513692-cf99-4065-9a27-5deca2afb339" providerId="ADAL" clId="{AF6E54C8-69EC-2E47-B00A-E1813D6A2D8D}" dt="2024-03-23T15:35:04.118" v="303"/>
          <ac:graphicFrameMkLst>
            <pc:docMk/>
            <pc:sldMk cId="4216070875" sldId="279"/>
            <ac:graphicFrameMk id="9" creationId="{AE809FCA-F423-1A6D-9470-7F05DF2D1CFC}"/>
          </ac:graphicFrameMkLst>
        </pc:graphicFrameChg>
      </pc:sldChg>
      <pc:sldChg chg="modSp mod">
        <pc:chgData name="Beatriz Feijoó Fernández" userId="f2513692-cf99-4065-9a27-5deca2afb339" providerId="ADAL" clId="{AF6E54C8-69EC-2E47-B00A-E1813D6A2D8D}" dt="2024-03-23T15:35:27.719" v="305" actId="255"/>
        <pc:sldMkLst>
          <pc:docMk/>
          <pc:sldMk cId="1987406528" sldId="280"/>
        </pc:sldMkLst>
        <pc:spChg chg="mod">
          <ac:chgData name="Beatriz Feijoó Fernández" userId="f2513692-cf99-4065-9a27-5deca2afb339" providerId="ADAL" clId="{AF6E54C8-69EC-2E47-B00A-E1813D6A2D8D}" dt="2024-03-23T15:35:27.719" v="305" actId="255"/>
          <ac:spMkLst>
            <pc:docMk/>
            <pc:sldMk cId="1987406528" sldId="280"/>
            <ac:spMk id="2" creationId="{5B4E21BE-3887-C32C-B116-F0B8BC4617FA}"/>
          </ac:spMkLst>
        </pc:spChg>
      </pc:sldChg>
      <pc:sldChg chg="modSp mod">
        <pc:chgData name="Beatriz Feijoó Fernández" userId="f2513692-cf99-4065-9a27-5deca2afb339" providerId="ADAL" clId="{AF6E54C8-69EC-2E47-B00A-E1813D6A2D8D}" dt="2024-03-23T15:35:46.210" v="308" actId="1076"/>
        <pc:sldMkLst>
          <pc:docMk/>
          <pc:sldMk cId="3228864919" sldId="281"/>
        </pc:sldMkLst>
        <pc:spChg chg="mod">
          <ac:chgData name="Beatriz Feijoó Fernández" userId="f2513692-cf99-4065-9a27-5deca2afb339" providerId="ADAL" clId="{AF6E54C8-69EC-2E47-B00A-E1813D6A2D8D}" dt="2024-03-23T15:35:42.106" v="307" actId="1076"/>
          <ac:spMkLst>
            <pc:docMk/>
            <pc:sldMk cId="3228864919" sldId="281"/>
            <ac:spMk id="2" creationId="{BBCD4345-49CE-6492-EE81-A9A02A02D47E}"/>
          </ac:spMkLst>
        </pc:spChg>
        <pc:spChg chg="mod">
          <ac:chgData name="Beatriz Feijoó Fernández" userId="f2513692-cf99-4065-9a27-5deca2afb339" providerId="ADAL" clId="{AF6E54C8-69EC-2E47-B00A-E1813D6A2D8D}" dt="2024-03-23T15:29:50.443" v="214" actId="27636"/>
          <ac:spMkLst>
            <pc:docMk/>
            <pc:sldMk cId="3228864919" sldId="281"/>
            <ac:spMk id="7" creationId="{65436F60-8FB7-0FA0-F9F9-AFC66BB0FD5D}"/>
          </ac:spMkLst>
        </pc:spChg>
        <pc:graphicFrameChg chg="mod">
          <ac:chgData name="Beatriz Feijoó Fernández" userId="f2513692-cf99-4065-9a27-5deca2afb339" providerId="ADAL" clId="{AF6E54C8-69EC-2E47-B00A-E1813D6A2D8D}" dt="2024-03-23T15:35:46.210" v="308" actId="1076"/>
          <ac:graphicFrameMkLst>
            <pc:docMk/>
            <pc:sldMk cId="3228864919" sldId="281"/>
            <ac:graphicFrameMk id="8" creationId="{6E8DA55E-8A0A-0BD9-1A40-E47ACF087AB0}"/>
          </ac:graphicFrameMkLst>
        </pc:graphicFrameChg>
      </pc:sldChg>
      <pc:sldChg chg="modSp mod">
        <pc:chgData name="Beatriz Feijoó Fernández" userId="f2513692-cf99-4065-9a27-5deca2afb339" providerId="ADAL" clId="{AF6E54C8-69EC-2E47-B00A-E1813D6A2D8D}" dt="2024-03-23T15:38:20.935" v="360" actId="12385"/>
        <pc:sldMkLst>
          <pc:docMk/>
          <pc:sldMk cId="3614400934" sldId="284"/>
        </pc:sldMkLst>
        <pc:graphicFrameChg chg="modGraphic">
          <ac:chgData name="Beatriz Feijoó Fernández" userId="f2513692-cf99-4065-9a27-5deca2afb339" providerId="ADAL" clId="{AF6E54C8-69EC-2E47-B00A-E1813D6A2D8D}" dt="2024-03-23T15:38:20.935" v="360" actId="12385"/>
          <ac:graphicFrameMkLst>
            <pc:docMk/>
            <pc:sldMk cId="3614400934" sldId="284"/>
            <ac:graphicFrameMk id="6" creationId="{3B78F14B-579D-BC51-EDEE-BDFD9B51581E}"/>
          </ac:graphicFrameMkLst>
        </pc:graphicFrameChg>
      </pc:sldChg>
      <pc:sldChg chg="delSp modSp mod">
        <pc:chgData name="Beatriz Feijoó Fernández" userId="f2513692-cf99-4065-9a27-5deca2afb339" providerId="ADAL" clId="{AF6E54C8-69EC-2E47-B00A-E1813D6A2D8D}" dt="2024-03-23T15:39:28.027" v="372" actId="1076"/>
        <pc:sldMkLst>
          <pc:docMk/>
          <pc:sldMk cId="1377457978" sldId="288"/>
        </pc:sldMkLst>
        <pc:spChg chg="mod">
          <ac:chgData name="Beatriz Feijoó Fernández" userId="f2513692-cf99-4065-9a27-5deca2afb339" providerId="ADAL" clId="{AF6E54C8-69EC-2E47-B00A-E1813D6A2D8D}" dt="2024-03-23T15:39:28.027" v="372" actId="1076"/>
          <ac:spMkLst>
            <pc:docMk/>
            <pc:sldMk cId="1377457978" sldId="288"/>
            <ac:spMk id="2" creationId="{8484FAFE-E1D8-0CF6-B44E-219B27CADE95}"/>
          </ac:spMkLst>
        </pc:spChg>
        <pc:picChg chg="del mod">
          <ac:chgData name="Beatriz Feijoó Fernández" userId="f2513692-cf99-4065-9a27-5deca2afb339" providerId="ADAL" clId="{AF6E54C8-69EC-2E47-B00A-E1813D6A2D8D}" dt="2024-03-23T15:39:22.758" v="371" actId="478"/>
          <ac:picMkLst>
            <pc:docMk/>
            <pc:sldMk cId="1377457978" sldId="288"/>
            <ac:picMk id="7" creationId="{99DED192-D83B-CDC2-906F-BDC0581FBDE0}"/>
          </ac:picMkLst>
        </pc:picChg>
      </pc:sldChg>
      <pc:sldChg chg="modSp mod">
        <pc:chgData name="Beatriz Feijoó Fernández" userId="f2513692-cf99-4065-9a27-5deca2afb339" providerId="ADAL" clId="{AF6E54C8-69EC-2E47-B00A-E1813D6A2D8D}" dt="2024-03-23T15:40:21.311" v="380"/>
        <pc:sldMkLst>
          <pc:docMk/>
          <pc:sldMk cId="377752417" sldId="294"/>
        </pc:sldMkLst>
        <pc:spChg chg="mod">
          <ac:chgData name="Beatriz Feijoó Fernández" userId="f2513692-cf99-4065-9a27-5deca2afb339" providerId="ADAL" clId="{AF6E54C8-69EC-2E47-B00A-E1813D6A2D8D}" dt="2024-03-23T15:40:21.311" v="380"/>
          <ac:spMkLst>
            <pc:docMk/>
            <pc:sldMk cId="377752417" sldId="294"/>
            <ac:spMk id="3" creationId="{AD3251CE-FEBB-4E1E-6F7D-6119E5B23376}"/>
          </ac:spMkLst>
        </pc:spChg>
        <pc:graphicFrameChg chg="mod">
          <ac:chgData name="Beatriz Feijoó Fernández" userId="f2513692-cf99-4065-9a27-5deca2afb339" providerId="ADAL" clId="{AF6E54C8-69EC-2E47-B00A-E1813D6A2D8D}" dt="2024-03-23T15:32:59.312" v="268" actId="1076"/>
          <ac:graphicFrameMkLst>
            <pc:docMk/>
            <pc:sldMk cId="377752417" sldId="294"/>
            <ac:graphicFrameMk id="2" creationId="{C4A3FDB4-7B4A-8E1B-DE7D-2956CD202CD0}"/>
          </ac:graphicFrameMkLst>
        </pc:graphicFrameChg>
      </pc:sldChg>
      <pc:sldChg chg="modSp mod">
        <pc:chgData name="Beatriz Feijoó Fernández" userId="f2513692-cf99-4065-9a27-5deca2afb339" providerId="ADAL" clId="{AF6E54C8-69EC-2E47-B00A-E1813D6A2D8D}" dt="2024-03-23T15:40:04.003" v="376" actId="1076"/>
        <pc:sldMkLst>
          <pc:docMk/>
          <pc:sldMk cId="2983427375" sldId="296"/>
        </pc:sldMkLst>
        <pc:spChg chg="mod">
          <ac:chgData name="Beatriz Feijoó Fernández" userId="f2513692-cf99-4065-9a27-5deca2afb339" providerId="ADAL" clId="{AF6E54C8-69EC-2E47-B00A-E1813D6A2D8D}" dt="2024-03-23T15:40:04.003" v="376" actId="1076"/>
          <ac:spMkLst>
            <pc:docMk/>
            <pc:sldMk cId="2983427375" sldId="296"/>
            <ac:spMk id="4" creationId="{7D64FBFA-4284-8A52-EE06-F2601B7A94F8}"/>
          </ac:spMkLst>
        </pc:spChg>
        <pc:graphicFrameChg chg="mod">
          <ac:chgData name="Beatriz Feijoó Fernández" userId="f2513692-cf99-4065-9a27-5deca2afb339" providerId="ADAL" clId="{AF6E54C8-69EC-2E47-B00A-E1813D6A2D8D}" dt="2024-03-23T15:33:17.527" v="270" actId="1076"/>
          <ac:graphicFrameMkLst>
            <pc:docMk/>
            <pc:sldMk cId="2983427375" sldId="296"/>
            <ac:graphicFrameMk id="2" creationId="{C8A26162-EDF2-739A-2B11-CF1990D3DB91}"/>
          </ac:graphicFrameMkLst>
        </pc:graphicFrameChg>
        <pc:graphicFrameChg chg="mod">
          <ac:chgData name="Beatriz Feijoó Fernández" userId="f2513692-cf99-4065-9a27-5deca2afb339" providerId="ADAL" clId="{AF6E54C8-69EC-2E47-B00A-E1813D6A2D8D}" dt="2024-03-23T15:33:11.415" v="269" actId="1076"/>
          <ac:graphicFrameMkLst>
            <pc:docMk/>
            <pc:sldMk cId="2983427375" sldId="296"/>
            <ac:graphicFrameMk id="3" creationId="{296F710C-EACE-602E-0F16-16B331BEEC89}"/>
          </ac:graphicFrameMkLst>
        </pc:graphicFrameChg>
      </pc:sldChg>
      <pc:sldChg chg="modSp mod">
        <pc:chgData name="Beatriz Feijoó Fernández" userId="f2513692-cf99-4065-9a27-5deca2afb339" providerId="ADAL" clId="{AF6E54C8-69EC-2E47-B00A-E1813D6A2D8D}" dt="2024-03-23T15:40:12.498" v="378" actId="1076"/>
        <pc:sldMkLst>
          <pc:docMk/>
          <pc:sldMk cId="3388101929" sldId="297"/>
        </pc:sldMkLst>
        <pc:spChg chg="mod">
          <ac:chgData name="Beatriz Feijoó Fernández" userId="f2513692-cf99-4065-9a27-5deca2afb339" providerId="ADAL" clId="{AF6E54C8-69EC-2E47-B00A-E1813D6A2D8D}" dt="2024-03-23T15:40:12.498" v="378" actId="1076"/>
          <ac:spMkLst>
            <pc:docMk/>
            <pc:sldMk cId="3388101929" sldId="297"/>
            <ac:spMk id="4" creationId="{7058D029-C2FB-3A5E-CF64-75AD689A4EEA}"/>
          </ac:spMkLst>
        </pc:spChg>
        <pc:graphicFrameChg chg="mod">
          <ac:chgData name="Beatriz Feijoó Fernández" userId="f2513692-cf99-4065-9a27-5deca2afb339" providerId="ADAL" clId="{AF6E54C8-69EC-2E47-B00A-E1813D6A2D8D}" dt="2024-03-23T15:33:56.399" v="276" actId="1076"/>
          <ac:graphicFrameMkLst>
            <pc:docMk/>
            <pc:sldMk cId="3388101929" sldId="297"/>
            <ac:graphicFrameMk id="2" creationId="{D90F6197-2275-E6B6-F5AB-885F8911A80C}"/>
          </ac:graphicFrameMkLst>
        </pc:graphicFrameChg>
      </pc:sldChg>
      <pc:sldChg chg="modSp mod">
        <pc:chgData name="Beatriz Feijoó Fernández" userId="f2513692-cf99-4065-9a27-5deca2afb339" providerId="ADAL" clId="{AF6E54C8-69EC-2E47-B00A-E1813D6A2D8D}" dt="2024-03-23T15:39:47.971" v="375" actId="1076"/>
        <pc:sldMkLst>
          <pc:docMk/>
          <pc:sldMk cId="1465536360" sldId="298"/>
        </pc:sldMkLst>
        <pc:spChg chg="mod">
          <ac:chgData name="Beatriz Feijoó Fernández" userId="f2513692-cf99-4065-9a27-5deca2afb339" providerId="ADAL" clId="{AF6E54C8-69EC-2E47-B00A-E1813D6A2D8D}" dt="2024-03-23T15:36:36.585" v="337"/>
          <ac:spMkLst>
            <pc:docMk/>
            <pc:sldMk cId="1465536360" sldId="298"/>
            <ac:spMk id="3" creationId="{DF886F6A-AC5E-ED83-977A-863F94992DD6}"/>
          </ac:spMkLst>
        </pc:spChg>
        <pc:graphicFrameChg chg="mod modGraphic">
          <ac:chgData name="Beatriz Feijoó Fernández" userId="f2513692-cf99-4065-9a27-5deca2afb339" providerId="ADAL" clId="{AF6E54C8-69EC-2E47-B00A-E1813D6A2D8D}" dt="2024-03-23T15:39:47.971" v="375" actId="1076"/>
          <ac:graphicFrameMkLst>
            <pc:docMk/>
            <pc:sldMk cId="1465536360" sldId="298"/>
            <ac:graphicFrameMk id="2" creationId="{B4BD43AB-DD7F-77C9-2A5E-8171E8EB234B}"/>
          </ac:graphicFrameMkLst>
        </pc:graphicFrameChg>
      </pc:sldChg>
      <pc:sldChg chg="modSp mod">
        <pc:chgData name="Beatriz Feijoó Fernández" userId="f2513692-cf99-4065-9a27-5deca2afb339" providerId="ADAL" clId="{AF6E54C8-69EC-2E47-B00A-E1813D6A2D8D}" dt="2024-03-23T15:36:24.410" v="335"/>
        <pc:sldMkLst>
          <pc:docMk/>
          <pc:sldMk cId="1445089225" sldId="299"/>
        </pc:sldMkLst>
        <pc:spChg chg="mod">
          <ac:chgData name="Beatriz Feijoó Fernández" userId="f2513692-cf99-4065-9a27-5deca2afb339" providerId="ADAL" clId="{AF6E54C8-69EC-2E47-B00A-E1813D6A2D8D}" dt="2024-03-23T15:36:21.099" v="334" actId="20577"/>
          <ac:spMkLst>
            <pc:docMk/>
            <pc:sldMk cId="1445089225" sldId="299"/>
            <ac:spMk id="3" creationId="{8F2FF671-A83B-2896-97D7-FC7A5E92B914}"/>
          </ac:spMkLst>
        </pc:spChg>
        <pc:graphicFrameChg chg="mod">
          <ac:chgData name="Beatriz Feijoó Fernández" userId="f2513692-cf99-4065-9a27-5deca2afb339" providerId="ADAL" clId="{AF6E54C8-69EC-2E47-B00A-E1813D6A2D8D}" dt="2024-03-23T15:36:24.410" v="335"/>
          <ac:graphicFrameMkLst>
            <pc:docMk/>
            <pc:sldMk cId="1445089225" sldId="299"/>
            <ac:graphicFrameMk id="2" creationId="{DEFDD62F-3425-9171-497C-815A41D750F5}"/>
          </ac:graphicFrameMkLst>
        </pc:graphicFrameChg>
      </pc:sldChg>
      <pc:sldChg chg="modSp mod">
        <pc:chgData name="Beatriz Feijoó Fernández" userId="f2513692-cf99-4065-9a27-5deca2afb339" providerId="ADAL" clId="{AF6E54C8-69EC-2E47-B00A-E1813D6A2D8D}" dt="2024-03-23T15:38:13.857" v="359"/>
        <pc:sldMkLst>
          <pc:docMk/>
          <pc:sldMk cId="50298889" sldId="300"/>
        </pc:sldMkLst>
        <pc:spChg chg="mod">
          <ac:chgData name="Beatriz Feijoó Fernández" userId="f2513692-cf99-4065-9a27-5deca2afb339" providerId="ADAL" clId="{AF6E54C8-69EC-2E47-B00A-E1813D6A2D8D}" dt="2024-03-23T15:37:23.024" v="342" actId="1076"/>
          <ac:spMkLst>
            <pc:docMk/>
            <pc:sldMk cId="50298889" sldId="300"/>
            <ac:spMk id="5" creationId="{6CA92356-44CD-674F-AFC2-5DB4AFE79B23}"/>
          </ac:spMkLst>
        </pc:spChg>
        <pc:spChg chg="mod">
          <ac:chgData name="Beatriz Feijoó Fernández" userId="f2513692-cf99-4065-9a27-5deca2afb339" providerId="ADAL" clId="{AF6E54C8-69EC-2E47-B00A-E1813D6A2D8D}" dt="2024-03-23T15:37:27.919" v="343" actId="1076"/>
          <ac:spMkLst>
            <pc:docMk/>
            <pc:sldMk cId="50298889" sldId="300"/>
            <ac:spMk id="6" creationId="{E37635D0-F991-F2C2-541E-4A17DBCFFA42}"/>
          </ac:spMkLst>
        </pc:spChg>
        <pc:graphicFrameChg chg="mod modGraphic">
          <ac:chgData name="Beatriz Feijoó Fernández" userId="f2513692-cf99-4065-9a27-5deca2afb339" providerId="ADAL" clId="{AF6E54C8-69EC-2E47-B00A-E1813D6A2D8D}" dt="2024-03-23T15:38:13.857" v="359"/>
          <ac:graphicFrameMkLst>
            <pc:docMk/>
            <pc:sldMk cId="50298889" sldId="300"/>
            <ac:graphicFrameMk id="4" creationId="{80AF235F-7EB4-52AA-F7D5-DF223CE7E704}"/>
          </ac:graphicFrameMkLst>
        </pc:graphicFrameChg>
      </pc:sldChg>
      <pc:sldChg chg="modSp mod">
        <pc:chgData name="Beatriz Feijoó Fernández" userId="f2513692-cf99-4065-9a27-5deca2afb339" providerId="ADAL" clId="{AF6E54C8-69EC-2E47-B00A-E1813D6A2D8D}" dt="2024-03-23T15:37:59.937" v="357" actId="20577"/>
        <pc:sldMkLst>
          <pc:docMk/>
          <pc:sldMk cId="3161903400" sldId="302"/>
        </pc:sldMkLst>
        <pc:spChg chg="mod">
          <ac:chgData name="Beatriz Feijoó Fernández" userId="f2513692-cf99-4065-9a27-5deca2afb339" providerId="ADAL" clId="{AF6E54C8-69EC-2E47-B00A-E1813D6A2D8D}" dt="2024-03-23T15:37:59.937" v="357" actId="20577"/>
          <ac:spMkLst>
            <pc:docMk/>
            <pc:sldMk cId="3161903400" sldId="302"/>
            <ac:spMk id="3" creationId="{BE5D5CD4-B5AD-BD07-E656-F0F1E38AEF64}"/>
          </ac:spMkLst>
        </pc:spChg>
        <pc:graphicFrameChg chg="mod">
          <ac:chgData name="Beatriz Feijoó Fernández" userId="f2513692-cf99-4065-9a27-5deca2afb339" providerId="ADAL" clId="{AF6E54C8-69EC-2E47-B00A-E1813D6A2D8D}" dt="2024-03-23T15:37:49.103" v="348" actId="1076"/>
          <ac:graphicFrameMkLst>
            <pc:docMk/>
            <pc:sldMk cId="3161903400" sldId="302"/>
            <ac:graphicFrameMk id="2" creationId="{8D182CB3-EF17-A6FB-4C5D-1506FAD4A4E7}"/>
          </ac:graphicFrameMkLst>
        </pc:graphicFrameChg>
      </pc:sldChg>
      <pc:sldChg chg="delSp modSp mod setBg delDesignElem">
        <pc:chgData name="Beatriz Feijoó Fernández" userId="f2513692-cf99-4065-9a27-5deca2afb339" providerId="ADAL" clId="{AF6E54C8-69EC-2E47-B00A-E1813D6A2D8D}" dt="2024-03-23T15:35:53.867" v="310" actId="207"/>
        <pc:sldMkLst>
          <pc:docMk/>
          <pc:sldMk cId="2098063287" sldId="303"/>
        </pc:sldMkLst>
        <pc:spChg chg="mod">
          <ac:chgData name="Beatriz Feijoó Fernández" userId="f2513692-cf99-4065-9a27-5deca2afb339" providerId="ADAL" clId="{AF6E54C8-69EC-2E47-B00A-E1813D6A2D8D}" dt="2024-03-23T15:35:53.867" v="310" actId="207"/>
          <ac:spMkLst>
            <pc:docMk/>
            <pc:sldMk cId="2098063287" sldId="303"/>
            <ac:spMk id="2" creationId="{34A2EDFE-1EEB-5F81-4635-2606357A0D7E}"/>
          </ac:spMkLst>
        </pc:spChg>
        <pc:spChg chg="mod">
          <ac:chgData name="Beatriz Feijoó Fernández" userId="f2513692-cf99-4065-9a27-5deca2afb339" providerId="ADAL" clId="{AF6E54C8-69EC-2E47-B00A-E1813D6A2D8D}" dt="2024-03-23T15:35:51.361" v="309" actId="207"/>
          <ac:spMkLst>
            <pc:docMk/>
            <pc:sldMk cId="2098063287" sldId="303"/>
            <ac:spMk id="5" creationId="{99FDDAAF-8D8E-4DAC-3FA9-17A64D38DF47}"/>
          </ac:spMkLst>
        </pc:spChg>
        <pc:spChg chg="del">
          <ac:chgData name="Beatriz Feijoó Fernández" userId="f2513692-cf99-4065-9a27-5deca2afb339" providerId="ADAL" clId="{AF6E54C8-69EC-2E47-B00A-E1813D6A2D8D}" dt="2024-03-23T15:29:50.203" v="212"/>
          <ac:spMkLst>
            <pc:docMk/>
            <pc:sldMk cId="2098063287" sldId="303"/>
            <ac:spMk id="13" creationId="{1BB56EB9-078F-4952-AC1F-149C7A0AE4D5}"/>
          </ac:spMkLst>
        </pc:spChg>
        <pc:spChg chg="del">
          <ac:chgData name="Beatriz Feijoó Fernández" userId="f2513692-cf99-4065-9a27-5deca2afb339" providerId="ADAL" clId="{AF6E54C8-69EC-2E47-B00A-E1813D6A2D8D}" dt="2024-03-23T15:29:50.203" v="212"/>
          <ac:spMkLst>
            <pc:docMk/>
            <pc:sldMk cId="2098063287" sldId="303"/>
            <ac:spMk id="15" creationId="{D3772EE4-ED5E-4D3A-A306-B22CF866786D}"/>
          </ac:spMkLst>
        </pc:spChg>
        <pc:spChg chg="del">
          <ac:chgData name="Beatriz Feijoó Fernández" userId="f2513692-cf99-4065-9a27-5deca2afb339" providerId="ADAL" clId="{AF6E54C8-69EC-2E47-B00A-E1813D6A2D8D}" dt="2024-03-23T15:29:50.203" v="212"/>
          <ac:spMkLst>
            <pc:docMk/>
            <pc:sldMk cId="2098063287" sldId="303"/>
            <ac:spMk id="17" creationId="{10058680-D07C-4893-B2B7-91543F18AB32}"/>
          </ac:spMkLst>
        </pc:spChg>
        <pc:spChg chg="del">
          <ac:chgData name="Beatriz Feijoó Fernández" userId="f2513692-cf99-4065-9a27-5deca2afb339" providerId="ADAL" clId="{AF6E54C8-69EC-2E47-B00A-E1813D6A2D8D}" dt="2024-03-23T15:29:50.203" v="212"/>
          <ac:spMkLst>
            <pc:docMk/>
            <pc:sldMk cId="2098063287" sldId="303"/>
            <ac:spMk id="19" creationId="{7B42427A-0A1F-4A55-8705-D9179F1E0CFB}"/>
          </ac:spMkLst>
        </pc:spChg>
        <pc:spChg chg="del">
          <ac:chgData name="Beatriz Feijoó Fernández" userId="f2513692-cf99-4065-9a27-5deca2afb339" providerId="ADAL" clId="{AF6E54C8-69EC-2E47-B00A-E1813D6A2D8D}" dt="2024-03-23T15:29:50.203" v="212"/>
          <ac:spMkLst>
            <pc:docMk/>
            <pc:sldMk cId="2098063287" sldId="303"/>
            <ac:spMk id="21" creationId="{EE54A6FE-D8CB-48A3-900B-053D4EBD3B85}"/>
          </ac:spMkLst>
        </pc:spChg>
      </pc:sldChg>
      <pc:sldChg chg="delSp modSp mod setBg delDesignElem">
        <pc:chgData name="Beatriz Feijoó Fernández" userId="f2513692-cf99-4065-9a27-5deca2afb339" providerId="ADAL" clId="{AF6E54C8-69EC-2E47-B00A-E1813D6A2D8D}" dt="2024-03-23T15:37:02.347" v="339" actId="207"/>
        <pc:sldMkLst>
          <pc:docMk/>
          <pc:sldMk cId="1859225403" sldId="304"/>
        </pc:sldMkLst>
        <pc:spChg chg="mod">
          <ac:chgData name="Beatriz Feijoó Fernández" userId="f2513692-cf99-4065-9a27-5deca2afb339" providerId="ADAL" clId="{AF6E54C8-69EC-2E47-B00A-E1813D6A2D8D}" dt="2024-03-23T15:37:02.347" v="339" actId="207"/>
          <ac:spMkLst>
            <pc:docMk/>
            <pc:sldMk cId="1859225403" sldId="304"/>
            <ac:spMk id="2" creationId="{84D5A6CE-2D18-F9A3-89A9-81CEB6A15FBB}"/>
          </ac:spMkLst>
        </pc:spChg>
        <pc:spChg chg="mod">
          <ac:chgData name="Beatriz Feijoó Fernández" userId="f2513692-cf99-4065-9a27-5deca2afb339" providerId="ADAL" clId="{AF6E54C8-69EC-2E47-B00A-E1813D6A2D8D}" dt="2024-03-23T15:37:02.347" v="339" actId="207"/>
          <ac:spMkLst>
            <pc:docMk/>
            <pc:sldMk cId="1859225403" sldId="304"/>
            <ac:spMk id="8" creationId="{0F286E88-AAFA-3B32-F7B0-E77731227D8D}"/>
          </ac:spMkLst>
        </pc:spChg>
        <pc:spChg chg="del">
          <ac:chgData name="Beatriz Feijoó Fernández" userId="f2513692-cf99-4065-9a27-5deca2afb339" providerId="ADAL" clId="{AF6E54C8-69EC-2E47-B00A-E1813D6A2D8D}" dt="2024-03-23T15:29:50.203" v="212"/>
          <ac:spMkLst>
            <pc:docMk/>
            <pc:sldMk cId="1859225403" sldId="304"/>
            <ac:spMk id="13" creationId="{1BB56EB9-078F-4952-AC1F-149C7A0AE4D5}"/>
          </ac:spMkLst>
        </pc:spChg>
        <pc:spChg chg="del">
          <ac:chgData name="Beatriz Feijoó Fernández" userId="f2513692-cf99-4065-9a27-5deca2afb339" providerId="ADAL" clId="{AF6E54C8-69EC-2E47-B00A-E1813D6A2D8D}" dt="2024-03-23T15:29:50.203" v="212"/>
          <ac:spMkLst>
            <pc:docMk/>
            <pc:sldMk cId="1859225403" sldId="304"/>
            <ac:spMk id="15" creationId="{D3772EE4-ED5E-4D3A-A306-B22CF866786D}"/>
          </ac:spMkLst>
        </pc:spChg>
        <pc:spChg chg="del">
          <ac:chgData name="Beatriz Feijoó Fernández" userId="f2513692-cf99-4065-9a27-5deca2afb339" providerId="ADAL" clId="{AF6E54C8-69EC-2E47-B00A-E1813D6A2D8D}" dt="2024-03-23T15:29:50.203" v="212"/>
          <ac:spMkLst>
            <pc:docMk/>
            <pc:sldMk cId="1859225403" sldId="304"/>
            <ac:spMk id="17" creationId="{10058680-D07C-4893-B2B7-91543F18AB32}"/>
          </ac:spMkLst>
        </pc:spChg>
        <pc:spChg chg="del">
          <ac:chgData name="Beatriz Feijoó Fernández" userId="f2513692-cf99-4065-9a27-5deca2afb339" providerId="ADAL" clId="{AF6E54C8-69EC-2E47-B00A-E1813D6A2D8D}" dt="2024-03-23T15:29:50.203" v="212"/>
          <ac:spMkLst>
            <pc:docMk/>
            <pc:sldMk cId="1859225403" sldId="304"/>
            <ac:spMk id="19" creationId="{7B42427A-0A1F-4A55-8705-D9179F1E0CFB}"/>
          </ac:spMkLst>
        </pc:spChg>
        <pc:spChg chg="del">
          <ac:chgData name="Beatriz Feijoó Fernández" userId="f2513692-cf99-4065-9a27-5deca2afb339" providerId="ADAL" clId="{AF6E54C8-69EC-2E47-B00A-E1813D6A2D8D}" dt="2024-03-23T15:29:50.203" v="212"/>
          <ac:spMkLst>
            <pc:docMk/>
            <pc:sldMk cId="1859225403" sldId="304"/>
            <ac:spMk id="21" creationId="{EE54A6FE-D8CB-48A3-900B-053D4EBD3B85}"/>
          </ac:spMkLst>
        </pc:spChg>
      </pc:sldChg>
      <pc:sldChg chg="delSp modSp mod setBg delDesignElem">
        <pc:chgData name="Beatriz Feijoó Fernández" userId="f2513692-cf99-4065-9a27-5deca2afb339" providerId="ADAL" clId="{AF6E54C8-69EC-2E47-B00A-E1813D6A2D8D}" dt="2024-03-23T15:34:27.709" v="286" actId="207"/>
        <pc:sldMkLst>
          <pc:docMk/>
          <pc:sldMk cId="3988492471" sldId="305"/>
        </pc:sldMkLst>
        <pc:spChg chg="mod">
          <ac:chgData name="Beatriz Feijoó Fernández" userId="f2513692-cf99-4065-9a27-5deca2afb339" providerId="ADAL" clId="{AF6E54C8-69EC-2E47-B00A-E1813D6A2D8D}" dt="2024-03-23T15:34:27.709" v="286" actId="207"/>
          <ac:spMkLst>
            <pc:docMk/>
            <pc:sldMk cId="3988492471" sldId="305"/>
            <ac:spMk id="2" creationId="{BE9E585C-782E-3D1C-3FEF-523D320C53F3}"/>
          </ac:spMkLst>
        </pc:spChg>
        <pc:spChg chg="mod">
          <ac:chgData name="Beatriz Feijoó Fernández" userId="f2513692-cf99-4065-9a27-5deca2afb339" providerId="ADAL" clId="{AF6E54C8-69EC-2E47-B00A-E1813D6A2D8D}" dt="2024-03-23T15:34:24.622" v="285" actId="207"/>
          <ac:spMkLst>
            <pc:docMk/>
            <pc:sldMk cId="3988492471" sldId="305"/>
            <ac:spMk id="5" creationId="{F9F9CFD4-C167-1B09-5BD9-B80A4BE709C0}"/>
          </ac:spMkLst>
        </pc:spChg>
        <pc:spChg chg="del">
          <ac:chgData name="Beatriz Feijoó Fernández" userId="f2513692-cf99-4065-9a27-5deca2afb339" providerId="ADAL" clId="{AF6E54C8-69EC-2E47-B00A-E1813D6A2D8D}" dt="2024-03-23T15:29:50.203" v="212"/>
          <ac:spMkLst>
            <pc:docMk/>
            <pc:sldMk cId="3988492471" sldId="305"/>
            <ac:spMk id="11" creationId="{1BB56EB9-078F-4952-AC1F-149C7A0AE4D5}"/>
          </ac:spMkLst>
        </pc:spChg>
        <pc:spChg chg="del">
          <ac:chgData name="Beatriz Feijoó Fernández" userId="f2513692-cf99-4065-9a27-5deca2afb339" providerId="ADAL" clId="{AF6E54C8-69EC-2E47-B00A-E1813D6A2D8D}" dt="2024-03-23T15:29:50.203" v="212"/>
          <ac:spMkLst>
            <pc:docMk/>
            <pc:sldMk cId="3988492471" sldId="305"/>
            <ac:spMk id="13" creationId="{D3772EE4-ED5E-4D3A-A306-B22CF866786D}"/>
          </ac:spMkLst>
        </pc:spChg>
        <pc:spChg chg="del">
          <ac:chgData name="Beatriz Feijoó Fernández" userId="f2513692-cf99-4065-9a27-5deca2afb339" providerId="ADAL" clId="{AF6E54C8-69EC-2E47-B00A-E1813D6A2D8D}" dt="2024-03-23T15:29:50.203" v="212"/>
          <ac:spMkLst>
            <pc:docMk/>
            <pc:sldMk cId="3988492471" sldId="305"/>
            <ac:spMk id="15" creationId="{10058680-D07C-4893-B2B7-91543F18AB32}"/>
          </ac:spMkLst>
        </pc:spChg>
        <pc:spChg chg="del">
          <ac:chgData name="Beatriz Feijoó Fernández" userId="f2513692-cf99-4065-9a27-5deca2afb339" providerId="ADAL" clId="{AF6E54C8-69EC-2E47-B00A-E1813D6A2D8D}" dt="2024-03-23T15:29:50.203" v="212"/>
          <ac:spMkLst>
            <pc:docMk/>
            <pc:sldMk cId="3988492471" sldId="305"/>
            <ac:spMk id="17" creationId="{7B42427A-0A1F-4A55-8705-D9179F1E0CFB}"/>
          </ac:spMkLst>
        </pc:spChg>
        <pc:spChg chg="del">
          <ac:chgData name="Beatriz Feijoó Fernández" userId="f2513692-cf99-4065-9a27-5deca2afb339" providerId="ADAL" clId="{AF6E54C8-69EC-2E47-B00A-E1813D6A2D8D}" dt="2024-03-23T15:29:50.203" v="212"/>
          <ac:spMkLst>
            <pc:docMk/>
            <pc:sldMk cId="3988492471" sldId="305"/>
            <ac:spMk id="19" creationId="{EE54A6FE-D8CB-48A3-900B-053D4EBD3B85}"/>
          </ac:spMkLst>
        </pc:spChg>
      </pc:sldChg>
      <pc:sldChg chg="delSp modSp mod setBg delDesignElem">
        <pc:chgData name="Beatriz Feijoó Fernández" userId="f2513692-cf99-4065-9a27-5deca2afb339" providerId="ADAL" clId="{AF6E54C8-69EC-2E47-B00A-E1813D6A2D8D}" dt="2024-03-23T15:32:41.144" v="267" actId="207"/>
        <pc:sldMkLst>
          <pc:docMk/>
          <pc:sldMk cId="2728368630" sldId="306"/>
        </pc:sldMkLst>
        <pc:spChg chg="mod">
          <ac:chgData name="Beatriz Feijoó Fernández" userId="f2513692-cf99-4065-9a27-5deca2afb339" providerId="ADAL" clId="{AF6E54C8-69EC-2E47-B00A-E1813D6A2D8D}" dt="2024-03-23T15:32:37.888" v="266" actId="207"/>
          <ac:spMkLst>
            <pc:docMk/>
            <pc:sldMk cId="2728368630" sldId="306"/>
            <ac:spMk id="2" creationId="{DB71E34A-0F31-4D3F-FA43-1A13D0390BFE}"/>
          </ac:spMkLst>
        </pc:spChg>
        <pc:spChg chg="mod">
          <ac:chgData name="Beatriz Feijoó Fernández" userId="f2513692-cf99-4065-9a27-5deca2afb339" providerId="ADAL" clId="{AF6E54C8-69EC-2E47-B00A-E1813D6A2D8D}" dt="2024-03-23T15:32:41.144" v="267" actId="207"/>
          <ac:spMkLst>
            <pc:docMk/>
            <pc:sldMk cId="2728368630" sldId="306"/>
            <ac:spMk id="5" creationId="{2B9873A5-B2BD-5B9B-081A-93DCCF62E10B}"/>
          </ac:spMkLst>
        </pc:spChg>
        <pc:spChg chg="del">
          <ac:chgData name="Beatriz Feijoó Fernández" userId="f2513692-cf99-4065-9a27-5deca2afb339" providerId="ADAL" clId="{AF6E54C8-69EC-2E47-B00A-E1813D6A2D8D}" dt="2024-03-23T15:29:50.203" v="212"/>
          <ac:spMkLst>
            <pc:docMk/>
            <pc:sldMk cId="2728368630" sldId="306"/>
            <ac:spMk id="11" creationId="{1BB56EB9-078F-4952-AC1F-149C7A0AE4D5}"/>
          </ac:spMkLst>
        </pc:spChg>
        <pc:spChg chg="del">
          <ac:chgData name="Beatriz Feijoó Fernández" userId="f2513692-cf99-4065-9a27-5deca2afb339" providerId="ADAL" clId="{AF6E54C8-69EC-2E47-B00A-E1813D6A2D8D}" dt="2024-03-23T15:29:50.203" v="212"/>
          <ac:spMkLst>
            <pc:docMk/>
            <pc:sldMk cId="2728368630" sldId="306"/>
            <ac:spMk id="16" creationId="{D3772EE4-ED5E-4D3A-A306-B22CF866786D}"/>
          </ac:spMkLst>
        </pc:spChg>
        <pc:spChg chg="del">
          <ac:chgData name="Beatriz Feijoó Fernández" userId="f2513692-cf99-4065-9a27-5deca2afb339" providerId="ADAL" clId="{AF6E54C8-69EC-2E47-B00A-E1813D6A2D8D}" dt="2024-03-23T15:29:50.203" v="212"/>
          <ac:spMkLst>
            <pc:docMk/>
            <pc:sldMk cId="2728368630" sldId="306"/>
            <ac:spMk id="18" creationId="{10058680-D07C-4893-B2B7-91543F18AB32}"/>
          </ac:spMkLst>
        </pc:spChg>
        <pc:spChg chg="del">
          <ac:chgData name="Beatriz Feijoó Fernández" userId="f2513692-cf99-4065-9a27-5deca2afb339" providerId="ADAL" clId="{AF6E54C8-69EC-2E47-B00A-E1813D6A2D8D}" dt="2024-03-23T15:29:50.203" v="212"/>
          <ac:spMkLst>
            <pc:docMk/>
            <pc:sldMk cId="2728368630" sldId="306"/>
            <ac:spMk id="20" creationId="{7B42427A-0A1F-4A55-8705-D9179F1E0CFB}"/>
          </ac:spMkLst>
        </pc:spChg>
        <pc:spChg chg="del">
          <ac:chgData name="Beatriz Feijoó Fernández" userId="f2513692-cf99-4065-9a27-5deca2afb339" providerId="ADAL" clId="{AF6E54C8-69EC-2E47-B00A-E1813D6A2D8D}" dt="2024-03-23T15:29:50.203" v="212"/>
          <ac:spMkLst>
            <pc:docMk/>
            <pc:sldMk cId="2728368630" sldId="306"/>
            <ac:spMk id="22" creationId="{EE54A6FE-D8CB-48A3-900B-053D4EBD3B85}"/>
          </ac:spMkLst>
        </pc:spChg>
      </pc:sldChg>
      <pc:sldChg chg="delSp modSp mod setBg delDesignElem">
        <pc:chgData name="Beatriz Feijoó Fernández" userId="f2513692-cf99-4065-9a27-5deca2afb339" providerId="ADAL" clId="{AF6E54C8-69EC-2E47-B00A-E1813D6A2D8D}" dt="2024-03-23T15:38:30.145" v="361" actId="207"/>
        <pc:sldMkLst>
          <pc:docMk/>
          <pc:sldMk cId="1853532588" sldId="307"/>
        </pc:sldMkLst>
        <pc:spChg chg="mod">
          <ac:chgData name="Beatriz Feijoó Fernández" userId="f2513692-cf99-4065-9a27-5deca2afb339" providerId="ADAL" clId="{AF6E54C8-69EC-2E47-B00A-E1813D6A2D8D}" dt="2024-03-23T15:38:30.145" v="361" actId="207"/>
          <ac:spMkLst>
            <pc:docMk/>
            <pc:sldMk cId="1853532588" sldId="307"/>
            <ac:spMk id="4" creationId="{48057268-AC0D-8BB1-0140-A73A10ADC701}"/>
          </ac:spMkLst>
        </pc:spChg>
        <pc:spChg chg="del">
          <ac:chgData name="Beatriz Feijoó Fernández" userId="f2513692-cf99-4065-9a27-5deca2afb339" providerId="ADAL" clId="{AF6E54C8-69EC-2E47-B00A-E1813D6A2D8D}" dt="2024-03-23T15:29:50.203" v="212"/>
          <ac:spMkLst>
            <pc:docMk/>
            <pc:sldMk cId="1853532588" sldId="307"/>
            <ac:spMk id="33" creationId="{E9751CB9-7B25-4EB8-9A6F-82F822549F12}"/>
          </ac:spMkLst>
        </pc:spChg>
        <pc:spChg chg="del">
          <ac:chgData name="Beatriz Feijoó Fernández" userId="f2513692-cf99-4065-9a27-5deca2afb339" providerId="ADAL" clId="{AF6E54C8-69EC-2E47-B00A-E1813D6A2D8D}" dt="2024-03-23T15:29:50.203" v="212"/>
          <ac:spMkLst>
            <pc:docMk/>
            <pc:sldMk cId="1853532588" sldId="307"/>
            <ac:spMk id="34" creationId="{E1317383-CF3B-4B02-9512-BECBEF6362A4}"/>
          </ac:spMkLst>
        </pc:spChg>
        <pc:spChg chg="del">
          <ac:chgData name="Beatriz Feijoó Fernández" userId="f2513692-cf99-4065-9a27-5deca2afb339" providerId="ADAL" clId="{AF6E54C8-69EC-2E47-B00A-E1813D6A2D8D}" dt="2024-03-23T15:29:50.203" v="212"/>
          <ac:spMkLst>
            <pc:docMk/>
            <pc:sldMk cId="1853532588" sldId="307"/>
            <ac:spMk id="35" creationId="{B1D4C7A0-6DF2-4F2D-A45D-F111582974C7}"/>
          </ac:spMkLst>
        </pc:spChg>
        <pc:spChg chg="del">
          <ac:chgData name="Beatriz Feijoó Fernández" userId="f2513692-cf99-4065-9a27-5deca2afb339" providerId="ADAL" clId="{AF6E54C8-69EC-2E47-B00A-E1813D6A2D8D}" dt="2024-03-23T15:29:50.203" v="212"/>
          <ac:spMkLst>
            <pc:docMk/>
            <pc:sldMk cId="1853532588" sldId="307"/>
            <ac:spMk id="36" creationId="{DBF3943D-BCB6-4B31-809D-A005686483B4}"/>
          </ac:spMkLst>
        </pc:spChg>
        <pc:spChg chg="del">
          <ac:chgData name="Beatriz Feijoó Fernández" userId="f2513692-cf99-4065-9a27-5deca2afb339" providerId="ADAL" clId="{AF6E54C8-69EC-2E47-B00A-E1813D6A2D8D}" dt="2024-03-23T15:29:50.203" v="212"/>
          <ac:spMkLst>
            <pc:docMk/>
            <pc:sldMk cId="1853532588" sldId="307"/>
            <ac:spMk id="37" creationId="{39373A6F-2E1F-4613-8E1D-D68057D29F31}"/>
          </ac:spMkLst>
        </pc:spChg>
      </pc:sldChg>
      <pc:sldChg chg="delSp modSp mod setBg delDesignElem">
        <pc:chgData name="Beatriz Feijoó Fernández" userId="f2513692-cf99-4065-9a27-5deca2afb339" providerId="ADAL" clId="{AF6E54C8-69EC-2E47-B00A-E1813D6A2D8D}" dt="2024-03-23T15:39:09.736" v="368" actId="207"/>
        <pc:sldMkLst>
          <pc:docMk/>
          <pc:sldMk cId="3209259498" sldId="308"/>
        </pc:sldMkLst>
        <pc:spChg chg="mod">
          <ac:chgData name="Beatriz Feijoó Fernández" userId="f2513692-cf99-4065-9a27-5deca2afb339" providerId="ADAL" clId="{AF6E54C8-69EC-2E47-B00A-E1813D6A2D8D}" dt="2024-03-23T15:39:09.736" v="368" actId="207"/>
          <ac:spMkLst>
            <pc:docMk/>
            <pc:sldMk cId="3209259498" sldId="308"/>
            <ac:spMk id="5" creationId="{73C6393D-5B05-6A19-6F30-5305AE1C16C9}"/>
          </ac:spMkLst>
        </pc:spChg>
        <pc:spChg chg="del">
          <ac:chgData name="Beatriz Feijoó Fernández" userId="f2513692-cf99-4065-9a27-5deca2afb339" providerId="ADAL" clId="{AF6E54C8-69EC-2E47-B00A-E1813D6A2D8D}" dt="2024-03-23T15:29:50.203" v="212"/>
          <ac:spMkLst>
            <pc:docMk/>
            <pc:sldMk cId="3209259498" sldId="308"/>
            <ac:spMk id="10" creationId="{88C97474-5879-4DB5-B4F3-F0357104BC8E}"/>
          </ac:spMkLst>
        </pc:spChg>
        <pc:spChg chg="del">
          <ac:chgData name="Beatriz Feijoó Fernández" userId="f2513692-cf99-4065-9a27-5deca2afb339" providerId="ADAL" clId="{AF6E54C8-69EC-2E47-B00A-E1813D6A2D8D}" dt="2024-03-23T15:29:50.203" v="212"/>
          <ac:spMkLst>
            <pc:docMk/>
            <pc:sldMk cId="3209259498" sldId="308"/>
            <ac:spMk id="12" creationId="{7D2AF00E-D433-4047-863F-BCB69CEC3C35}"/>
          </ac:spMkLst>
        </pc:spChg>
        <pc:spChg chg="del">
          <ac:chgData name="Beatriz Feijoó Fernández" userId="f2513692-cf99-4065-9a27-5deca2afb339" providerId="ADAL" clId="{AF6E54C8-69EC-2E47-B00A-E1813D6A2D8D}" dt="2024-03-23T15:29:50.203" v="212"/>
          <ac:spMkLst>
            <pc:docMk/>
            <pc:sldMk cId="3209259498" sldId="308"/>
            <ac:spMk id="14" creationId="{0997DBEA-6DFC-457A-9850-E535053549D6}"/>
          </ac:spMkLst>
        </pc:spChg>
        <pc:spChg chg="del">
          <ac:chgData name="Beatriz Feijoó Fernández" userId="f2513692-cf99-4065-9a27-5deca2afb339" providerId="ADAL" clId="{AF6E54C8-69EC-2E47-B00A-E1813D6A2D8D}" dt="2024-03-23T15:29:50.203" v="212"/>
          <ac:spMkLst>
            <pc:docMk/>
            <pc:sldMk cId="3209259498" sldId="308"/>
            <ac:spMk id="16" creationId="{79446CF5-953A-4916-BFF4-F5558E5C2359}"/>
          </ac:spMkLst>
        </pc:spChg>
        <pc:spChg chg="del">
          <ac:chgData name="Beatriz Feijoó Fernández" userId="f2513692-cf99-4065-9a27-5deca2afb339" providerId="ADAL" clId="{AF6E54C8-69EC-2E47-B00A-E1813D6A2D8D}" dt="2024-03-23T15:29:50.203" v="212"/>
          <ac:spMkLst>
            <pc:docMk/>
            <pc:sldMk cId="3209259498" sldId="308"/>
            <ac:spMk id="18" creationId="{477B945C-B433-4DFF-9A67-A5C9257E471C}"/>
          </ac:spMkLst>
        </pc:spChg>
      </pc:sldChg>
      <pc:sldChg chg="modSp mod">
        <pc:chgData name="Beatriz Feijoó Fernández" userId="f2513692-cf99-4065-9a27-5deca2afb339" providerId="ADAL" clId="{AF6E54C8-69EC-2E47-B00A-E1813D6A2D8D}" dt="2024-03-23T15:38:58.543" v="366" actId="20577"/>
        <pc:sldMkLst>
          <pc:docMk/>
          <pc:sldMk cId="1392773189" sldId="310"/>
        </pc:sldMkLst>
        <pc:spChg chg="mod">
          <ac:chgData name="Beatriz Feijoó Fernández" userId="f2513692-cf99-4065-9a27-5deca2afb339" providerId="ADAL" clId="{AF6E54C8-69EC-2E47-B00A-E1813D6A2D8D}" dt="2024-03-23T15:38:58.543" v="366" actId="20577"/>
          <ac:spMkLst>
            <pc:docMk/>
            <pc:sldMk cId="1392773189" sldId="310"/>
            <ac:spMk id="15" creationId="{64E99127-375F-CAB7-9142-9AFB1DE73608}"/>
          </ac:spMkLst>
        </pc:spChg>
      </pc:sldChg>
      <pc:sldChg chg="delSp modSp mod setBg delDesignElem">
        <pc:chgData name="Beatriz Feijoó Fernández" userId="f2513692-cf99-4065-9a27-5deca2afb339" providerId="ADAL" clId="{AF6E54C8-69EC-2E47-B00A-E1813D6A2D8D}" dt="2024-03-23T15:38:42.365" v="363" actId="14100"/>
        <pc:sldMkLst>
          <pc:docMk/>
          <pc:sldMk cId="2343210491" sldId="311"/>
        </pc:sldMkLst>
        <pc:spChg chg="mod">
          <ac:chgData name="Beatriz Feijoó Fernández" userId="f2513692-cf99-4065-9a27-5deca2afb339" providerId="ADAL" clId="{AF6E54C8-69EC-2E47-B00A-E1813D6A2D8D}" dt="2024-03-23T15:38:36.553" v="362" actId="207"/>
          <ac:spMkLst>
            <pc:docMk/>
            <pc:sldMk cId="2343210491" sldId="311"/>
            <ac:spMk id="5" creationId="{73C6393D-5B05-6A19-6F30-5305AE1C16C9}"/>
          </ac:spMkLst>
        </pc:spChg>
        <pc:spChg chg="del">
          <ac:chgData name="Beatriz Feijoó Fernández" userId="f2513692-cf99-4065-9a27-5deca2afb339" providerId="ADAL" clId="{AF6E54C8-69EC-2E47-B00A-E1813D6A2D8D}" dt="2024-03-23T15:29:50.203" v="212"/>
          <ac:spMkLst>
            <pc:docMk/>
            <pc:sldMk cId="2343210491" sldId="311"/>
            <ac:spMk id="10" creationId="{88C97474-5879-4DB5-B4F3-F0357104BC8E}"/>
          </ac:spMkLst>
        </pc:spChg>
        <pc:spChg chg="del">
          <ac:chgData name="Beatriz Feijoó Fernández" userId="f2513692-cf99-4065-9a27-5deca2afb339" providerId="ADAL" clId="{AF6E54C8-69EC-2E47-B00A-E1813D6A2D8D}" dt="2024-03-23T15:29:50.203" v="212"/>
          <ac:spMkLst>
            <pc:docMk/>
            <pc:sldMk cId="2343210491" sldId="311"/>
            <ac:spMk id="12" creationId="{7D2AF00E-D433-4047-863F-BCB69CEC3C35}"/>
          </ac:spMkLst>
        </pc:spChg>
        <pc:spChg chg="del">
          <ac:chgData name="Beatriz Feijoó Fernández" userId="f2513692-cf99-4065-9a27-5deca2afb339" providerId="ADAL" clId="{AF6E54C8-69EC-2E47-B00A-E1813D6A2D8D}" dt="2024-03-23T15:29:50.203" v="212"/>
          <ac:spMkLst>
            <pc:docMk/>
            <pc:sldMk cId="2343210491" sldId="311"/>
            <ac:spMk id="14" creationId="{0997DBEA-6DFC-457A-9850-E535053549D6}"/>
          </ac:spMkLst>
        </pc:spChg>
        <pc:spChg chg="del">
          <ac:chgData name="Beatriz Feijoó Fernández" userId="f2513692-cf99-4065-9a27-5deca2afb339" providerId="ADAL" clId="{AF6E54C8-69EC-2E47-B00A-E1813D6A2D8D}" dt="2024-03-23T15:29:50.203" v="212"/>
          <ac:spMkLst>
            <pc:docMk/>
            <pc:sldMk cId="2343210491" sldId="311"/>
            <ac:spMk id="16" creationId="{79446CF5-953A-4916-BFF4-F5558E5C2359}"/>
          </ac:spMkLst>
        </pc:spChg>
        <pc:spChg chg="del">
          <ac:chgData name="Beatriz Feijoó Fernández" userId="f2513692-cf99-4065-9a27-5deca2afb339" providerId="ADAL" clId="{AF6E54C8-69EC-2E47-B00A-E1813D6A2D8D}" dt="2024-03-23T15:29:50.203" v="212"/>
          <ac:spMkLst>
            <pc:docMk/>
            <pc:sldMk cId="2343210491" sldId="311"/>
            <ac:spMk id="18" creationId="{477B945C-B433-4DFF-9A67-A5C9257E471C}"/>
          </ac:spMkLst>
        </pc:spChg>
        <pc:picChg chg="mod">
          <ac:chgData name="Beatriz Feijoó Fernández" userId="f2513692-cf99-4065-9a27-5deca2afb339" providerId="ADAL" clId="{AF6E54C8-69EC-2E47-B00A-E1813D6A2D8D}" dt="2024-03-23T15:38:42.365" v="363" actId="14100"/>
          <ac:picMkLst>
            <pc:docMk/>
            <pc:sldMk cId="2343210491" sldId="311"/>
            <ac:picMk id="9" creationId="{752130E0-0CF0-61EA-5C0C-31729D20E51C}"/>
          </ac:picMkLst>
        </pc:picChg>
      </pc:sldChg>
      <pc:sldChg chg="addSp delSp modSp new mod ord setBg modClrScheme setClrOvrMap delDesignElem chgLayout">
        <pc:chgData name="Beatriz Feijoó Fernández" userId="f2513692-cf99-4065-9a27-5deca2afb339" providerId="ADAL" clId="{AF6E54C8-69EC-2E47-B00A-E1813D6A2D8D}" dt="2024-03-23T15:47:52.796" v="482" actId="1076"/>
        <pc:sldMkLst>
          <pc:docMk/>
          <pc:sldMk cId="1538854146" sldId="312"/>
        </pc:sldMkLst>
        <pc:spChg chg="del mod ord">
          <ac:chgData name="Beatriz Feijoó Fernández" userId="f2513692-cf99-4065-9a27-5deca2afb339" providerId="ADAL" clId="{AF6E54C8-69EC-2E47-B00A-E1813D6A2D8D}" dt="2024-03-23T15:23:45.872" v="2" actId="700"/>
          <ac:spMkLst>
            <pc:docMk/>
            <pc:sldMk cId="1538854146" sldId="312"/>
            <ac:spMk id="2" creationId="{BBA08ED1-FD4F-DEDF-86DA-3E5043E6BE1B}"/>
          </ac:spMkLst>
        </pc:spChg>
        <pc:spChg chg="del mod ord">
          <ac:chgData name="Beatriz Feijoó Fernández" userId="f2513692-cf99-4065-9a27-5deca2afb339" providerId="ADAL" clId="{AF6E54C8-69EC-2E47-B00A-E1813D6A2D8D}" dt="2024-03-23T15:23:45.872" v="2" actId="700"/>
          <ac:spMkLst>
            <pc:docMk/>
            <pc:sldMk cId="1538854146" sldId="312"/>
            <ac:spMk id="3" creationId="{D1AB52AE-48BB-2BC5-DB08-AA7F577756F1}"/>
          </ac:spMkLst>
        </pc:spChg>
        <pc:spChg chg="add mod ord">
          <ac:chgData name="Beatriz Feijoó Fernández" userId="f2513692-cf99-4065-9a27-5deca2afb339" providerId="ADAL" clId="{AF6E54C8-69EC-2E47-B00A-E1813D6A2D8D}" dt="2024-03-23T15:32:05.994" v="252" actId="1076"/>
          <ac:spMkLst>
            <pc:docMk/>
            <pc:sldMk cId="1538854146" sldId="312"/>
            <ac:spMk id="4" creationId="{9C1A2215-055B-CF8A-63FF-04ED2108C5A3}"/>
          </ac:spMkLst>
        </pc:spChg>
        <pc:spChg chg="add mod ord">
          <ac:chgData name="Beatriz Feijoó Fernández" userId="f2513692-cf99-4065-9a27-5deca2afb339" providerId="ADAL" clId="{AF6E54C8-69EC-2E47-B00A-E1813D6A2D8D}" dt="2024-03-23T15:31:50.818" v="246" actId="1076"/>
          <ac:spMkLst>
            <pc:docMk/>
            <pc:sldMk cId="1538854146" sldId="312"/>
            <ac:spMk id="5" creationId="{F7FB86E4-6F1A-859B-D9E0-2ABD8E3F29C6}"/>
          </ac:spMkLst>
        </pc:spChg>
        <pc:spChg chg="add del">
          <ac:chgData name="Beatriz Feijoó Fernández" userId="f2513692-cf99-4065-9a27-5deca2afb339" providerId="ADAL" clId="{AF6E54C8-69EC-2E47-B00A-E1813D6A2D8D}" dt="2024-03-23T15:25:23.481" v="122" actId="26606"/>
          <ac:spMkLst>
            <pc:docMk/>
            <pc:sldMk cId="1538854146" sldId="312"/>
            <ac:spMk id="10" creationId="{DCF4EB5C-ED25-4675-8255-2F5B12CFFCF0}"/>
          </ac:spMkLst>
        </pc:spChg>
        <pc:spChg chg="add del">
          <ac:chgData name="Beatriz Feijoó Fernández" userId="f2513692-cf99-4065-9a27-5deca2afb339" providerId="ADAL" clId="{AF6E54C8-69EC-2E47-B00A-E1813D6A2D8D}" dt="2024-03-23T15:25:23.481" v="122" actId="26606"/>
          <ac:spMkLst>
            <pc:docMk/>
            <pc:sldMk cId="1538854146" sldId="312"/>
            <ac:spMk id="12" creationId="{9514EC6E-A557-42A2-BCDC-3ABFFC5E564D}"/>
          </ac:spMkLst>
        </pc:spChg>
        <pc:spChg chg="add del">
          <ac:chgData name="Beatriz Feijoó Fernández" userId="f2513692-cf99-4065-9a27-5deca2afb339" providerId="ADAL" clId="{AF6E54C8-69EC-2E47-B00A-E1813D6A2D8D}" dt="2024-03-23T15:25:23.481" v="122" actId="26606"/>
          <ac:spMkLst>
            <pc:docMk/>
            <pc:sldMk cId="1538854146" sldId="312"/>
            <ac:spMk id="14" creationId="{905482C9-EB42-4BFE-95BF-7FD661F07657}"/>
          </ac:spMkLst>
        </pc:spChg>
        <pc:spChg chg="add del">
          <ac:chgData name="Beatriz Feijoó Fernández" userId="f2513692-cf99-4065-9a27-5deca2afb339" providerId="ADAL" clId="{AF6E54C8-69EC-2E47-B00A-E1813D6A2D8D}" dt="2024-03-23T15:25:23.481" v="122" actId="26606"/>
          <ac:spMkLst>
            <pc:docMk/>
            <pc:sldMk cId="1538854146" sldId="312"/>
            <ac:spMk id="16" creationId="{7539E646-A625-4A26-86ED-BD90EDD329F7}"/>
          </ac:spMkLst>
        </pc:spChg>
        <pc:spChg chg="add del">
          <ac:chgData name="Beatriz Feijoó Fernández" userId="f2513692-cf99-4065-9a27-5deca2afb339" providerId="ADAL" clId="{AF6E54C8-69EC-2E47-B00A-E1813D6A2D8D}" dt="2024-03-23T15:25:23.481" v="122" actId="26606"/>
          <ac:spMkLst>
            <pc:docMk/>
            <pc:sldMk cId="1538854146" sldId="312"/>
            <ac:spMk id="18" creationId="{8E019540-1104-4B12-9F83-45F58674186F}"/>
          </ac:spMkLst>
        </pc:spChg>
        <pc:spChg chg="add del">
          <ac:chgData name="Beatriz Feijoó Fernández" userId="f2513692-cf99-4065-9a27-5deca2afb339" providerId="ADAL" clId="{AF6E54C8-69EC-2E47-B00A-E1813D6A2D8D}" dt="2024-03-23T15:25:23.481" v="122" actId="26606"/>
          <ac:spMkLst>
            <pc:docMk/>
            <pc:sldMk cId="1538854146" sldId="312"/>
            <ac:spMk id="20" creationId="{3580CFD6-E44A-486A-9E73-D8D948F78A34}"/>
          </ac:spMkLst>
        </pc:spChg>
        <pc:spChg chg="add del">
          <ac:chgData name="Beatriz Feijoó Fernández" userId="f2513692-cf99-4065-9a27-5deca2afb339" providerId="ADAL" clId="{AF6E54C8-69EC-2E47-B00A-E1813D6A2D8D}" dt="2024-03-23T15:25:44.784" v="124" actId="26606"/>
          <ac:spMkLst>
            <pc:docMk/>
            <pc:sldMk cId="1538854146" sldId="312"/>
            <ac:spMk id="22" creationId="{A03737D1-A930-4E3E-9160-3CD4AEC72AB7}"/>
          </ac:spMkLst>
        </pc:spChg>
        <pc:spChg chg="add del">
          <ac:chgData name="Beatriz Feijoó Fernández" userId="f2513692-cf99-4065-9a27-5deca2afb339" providerId="ADAL" clId="{AF6E54C8-69EC-2E47-B00A-E1813D6A2D8D}" dt="2024-03-23T15:25:44.784" v="124" actId="26606"/>
          <ac:spMkLst>
            <pc:docMk/>
            <pc:sldMk cId="1538854146" sldId="312"/>
            <ac:spMk id="23" creationId="{DCF4EB5C-ED25-4675-8255-2F5B12CFFCF0}"/>
          </ac:spMkLst>
        </pc:spChg>
        <pc:spChg chg="add del">
          <ac:chgData name="Beatriz Feijoó Fernández" userId="f2513692-cf99-4065-9a27-5deca2afb339" providerId="ADAL" clId="{AF6E54C8-69EC-2E47-B00A-E1813D6A2D8D}" dt="2024-03-23T15:25:44.784" v="124" actId="26606"/>
          <ac:spMkLst>
            <pc:docMk/>
            <pc:sldMk cId="1538854146" sldId="312"/>
            <ac:spMk id="24" creationId="{F71CFF33-010E-4E26-A285-83B182982358}"/>
          </ac:spMkLst>
        </pc:spChg>
        <pc:spChg chg="add del">
          <ac:chgData name="Beatriz Feijoó Fernández" userId="f2513692-cf99-4065-9a27-5deca2afb339" providerId="ADAL" clId="{AF6E54C8-69EC-2E47-B00A-E1813D6A2D8D}" dt="2024-03-23T15:25:44.784" v="124" actId="26606"/>
          <ac:spMkLst>
            <pc:docMk/>
            <pc:sldMk cId="1538854146" sldId="312"/>
            <ac:spMk id="25" creationId="{9514EC6E-A557-42A2-BCDC-3ABFFC5E564D}"/>
          </ac:spMkLst>
        </pc:spChg>
        <pc:spChg chg="add del">
          <ac:chgData name="Beatriz Feijoó Fernández" userId="f2513692-cf99-4065-9a27-5deca2afb339" providerId="ADAL" clId="{AF6E54C8-69EC-2E47-B00A-E1813D6A2D8D}" dt="2024-03-23T15:25:44.784" v="124" actId="26606"/>
          <ac:spMkLst>
            <pc:docMk/>
            <pc:sldMk cId="1538854146" sldId="312"/>
            <ac:spMk id="26" creationId="{905482C9-EB42-4BFE-95BF-7FD661F07657}"/>
          </ac:spMkLst>
        </pc:spChg>
        <pc:spChg chg="add del">
          <ac:chgData name="Beatriz Feijoó Fernández" userId="f2513692-cf99-4065-9a27-5deca2afb339" providerId="ADAL" clId="{AF6E54C8-69EC-2E47-B00A-E1813D6A2D8D}" dt="2024-03-23T15:25:44.784" v="124" actId="26606"/>
          <ac:spMkLst>
            <pc:docMk/>
            <pc:sldMk cId="1538854146" sldId="312"/>
            <ac:spMk id="27" creationId="{7539E646-A625-4A26-86ED-BD90EDD329F7}"/>
          </ac:spMkLst>
        </pc:spChg>
        <pc:spChg chg="add del">
          <ac:chgData name="Beatriz Feijoó Fernández" userId="f2513692-cf99-4065-9a27-5deca2afb339" providerId="ADAL" clId="{AF6E54C8-69EC-2E47-B00A-E1813D6A2D8D}" dt="2024-03-23T15:25:44.784" v="124" actId="26606"/>
          <ac:spMkLst>
            <pc:docMk/>
            <pc:sldMk cId="1538854146" sldId="312"/>
            <ac:spMk id="28" creationId="{9DD60C94-0C9C-47B7-BE88-045235ACCC6A}"/>
          </ac:spMkLst>
        </pc:spChg>
        <pc:spChg chg="add del">
          <ac:chgData name="Beatriz Feijoó Fernández" userId="f2513692-cf99-4065-9a27-5deca2afb339" providerId="ADAL" clId="{AF6E54C8-69EC-2E47-B00A-E1813D6A2D8D}" dt="2024-03-23T15:25:44.784" v="124" actId="26606"/>
          <ac:spMkLst>
            <pc:docMk/>
            <pc:sldMk cId="1538854146" sldId="312"/>
            <ac:spMk id="29" creationId="{BFCF7016-AC99-433F-B943-24C3736E0602}"/>
          </ac:spMkLst>
        </pc:spChg>
        <pc:spChg chg="add del">
          <ac:chgData name="Beatriz Feijoó Fernández" userId="f2513692-cf99-4065-9a27-5deca2afb339" providerId="ADAL" clId="{AF6E54C8-69EC-2E47-B00A-E1813D6A2D8D}" dt="2024-03-23T15:29:50.203" v="212"/>
          <ac:spMkLst>
            <pc:docMk/>
            <pc:sldMk cId="1538854146" sldId="312"/>
            <ac:spMk id="34" creationId="{DCF4EB5C-ED25-4675-8255-2F5B12CFFCF0}"/>
          </ac:spMkLst>
        </pc:spChg>
        <pc:spChg chg="add del">
          <ac:chgData name="Beatriz Feijoó Fernández" userId="f2513692-cf99-4065-9a27-5deca2afb339" providerId="ADAL" clId="{AF6E54C8-69EC-2E47-B00A-E1813D6A2D8D}" dt="2024-03-23T15:29:50.203" v="212"/>
          <ac:spMkLst>
            <pc:docMk/>
            <pc:sldMk cId="1538854146" sldId="312"/>
            <ac:spMk id="36" creationId="{9514EC6E-A557-42A2-BCDC-3ABFFC5E564D}"/>
          </ac:spMkLst>
        </pc:spChg>
        <pc:spChg chg="add del">
          <ac:chgData name="Beatriz Feijoó Fernández" userId="f2513692-cf99-4065-9a27-5deca2afb339" providerId="ADAL" clId="{AF6E54C8-69EC-2E47-B00A-E1813D6A2D8D}" dt="2024-03-23T15:29:50.203" v="212"/>
          <ac:spMkLst>
            <pc:docMk/>
            <pc:sldMk cId="1538854146" sldId="312"/>
            <ac:spMk id="38" creationId="{905482C9-EB42-4BFE-95BF-7FD661F07657}"/>
          </ac:spMkLst>
        </pc:spChg>
        <pc:spChg chg="add del">
          <ac:chgData name="Beatriz Feijoó Fernández" userId="f2513692-cf99-4065-9a27-5deca2afb339" providerId="ADAL" clId="{AF6E54C8-69EC-2E47-B00A-E1813D6A2D8D}" dt="2024-03-23T15:29:50.203" v="212"/>
          <ac:spMkLst>
            <pc:docMk/>
            <pc:sldMk cId="1538854146" sldId="312"/>
            <ac:spMk id="40" creationId="{7539E646-A625-4A26-86ED-BD90EDD329F7}"/>
          </ac:spMkLst>
        </pc:spChg>
        <pc:spChg chg="add del">
          <ac:chgData name="Beatriz Feijoó Fernández" userId="f2513692-cf99-4065-9a27-5deca2afb339" providerId="ADAL" clId="{AF6E54C8-69EC-2E47-B00A-E1813D6A2D8D}" dt="2024-03-23T15:29:50.203" v="212"/>
          <ac:spMkLst>
            <pc:docMk/>
            <pc:sldMk cId="1538854146" sldId="312"/>
            <ac:spMk id="42" creationId="{39171204-6A50-40E1-B631-84CEDFC9396A}"/>
          </ac:spMkLst>
        </pc:spChg>
        <pc:spChg chg="add del">
          <ac:chgData name="Beatriz Feijoó Fernández" userId="f2513692-cf99-4065-9a27-5deca2afb339" providerId="ADAL" clId="{AF6E54C8-69EC-2E47-B00A-E1813D6A2D8D}" dt="2024-03-23T15:29:50.203" v="212"/>
          <ac:spMkLst>
            <pc:docMk/>
            <pc:sldMk cId="1538854146" sldId="312"/>
            <ac:spMk id="44" creationId="{06C973F6-5187-412F-AACC-6E3FF8A6A12C}"/>
          </ac:spMkLst>
        </pc:spChg>
        <pc:spChg chg="add del">
          <ac:chgData name="Beatriz Feijoó Fernández" userId="f2513692-cf99-4065-9a27-5deca2afb339" providerId="ADAL" clId="{AF6E54C8-69EC-2E47-B00A-E1813D6A2D8D}" dt="2024-03-23T15:29:50.203" v="212"/>
          <ac:spMkLst>
            <pc:docMk/>
            <pc:sldMk cId="1538854146" sldId="312"/>
            <ac:spMk id="46" creationId="{D11AE14F-1B7E-41E6-B579-2F71D135036C}"/>
          </ac:spMkLst>
        </pc:spChg>
        <pc:spChg chg="add del">
          <ac:chgData name="Beatriz Feijoó Fernández" userId="f2513692-cf99-4065-9a27-5deca2afb339" providerId="ADAL" clId="{AF6E54C8-69EC-2E47-B00A-E1813D6A2D8D}" dt="2024-03-23T15:29:50.203" v="212"/>
          <ac:spMkLst>
            <pc:docMk/>
            <pc:sldMk cId="1538854146" sldId="312"/>
            <ac:spMk id="48" creationId="{752BB805-F7B7-4B80-A1C5-385D4DAF74D0}"/>
          </ac:spMkLst>
        </pc:spChg>
        <pc:picChg chg="add mod">
          <ac:chgData name="Beatriz Feijoó Fernández" userId="f2513692-cf99-4065-9a27-5deca2afb339" providerId="ADAL" clId="{AF6E54C8-69EC-2E47-B00A-E1813D6A2D8D}" dt="2024-03-23T15:47:52.796" v="482" actId="1076"/>
          <ac:picMkLst>
            <pc:docMk/>
            <pc:sldMk cId="1538854146" sldId="312"/>
            <ac:picMk id="6" creationId="{8C324021-4EC6-A2E9-907D-1BFB43217F2F}"/>
          </ac:picMkLst>
        </pc:picChg>
        <pc:picChg chg="add mod">
          <ac:chgData name="Beatriz Feijoó Fernández" userId="f2513692-cf99-4065-9a27-5deca2afb339" providerId="ADAL" clId="{AF6E54C8-69EC-2E47-B00A-E1813D6A2D8D}" dt="2024-03-23T15:47:49.748" v="480" actId="1076"/>
          <ac:picMkLst>
            <pc:docMk/>
            <pc:sldMk cId="1538854146" sldId="312"/>
            <ac:picMk id="7" creationId="{57B2151B-D082-F5A3-7FB2-5B043E86EEE7}"/>
          </ac:picMkLst>
        </pc:picChg>
      </pc:sldChg>
      <pc:sldChg chg="addSp delSp modSp new mod">
        <pc:chgData name="Beatriz Feijoó Fernández" userId="f2513692-cf99-4065-9a27-5deca2afb339" providerId="ADAL" clId="{AF6E54C8-69EC-2E47-B00A-E1813D6A2D8D}" dt="2024-03-23T15:47:03.959" v="475" actId="1076"/>
        <pc:sldMkLst>
          <pc:docMk/>
          <pc:sldMk cId="2631809350" sldId="313"/>
        </pc:sldMkLst>
        <pc:spChg chg="add mod">
          <ac:chgData name="Beatriz Feijoó Fernández" userId="f2513692-cf99-4065-9a27-5deca2afb339" providerId="ADAL" clId="{AF6E54C8-69EC-2E47-B00A-E1813D6A2D8D}" dt="2024-03-23T15:46:11.027" v="462" actId="20577"/>
          <ac:spMkLst>
            <pc:docMk/>
            <pc:sldMk cId="2631809350" sldId="313"/>
            <ac:spMk id="4" creationId="{7C229D86-4F87-E81E-08BB-C625D4ED513F}"/>
          </ac:spMkLst>
        </pc:spChg>
        <pc:spChg chg="add mod">
          <ac:chgData name="Beatriz Feijoó Fernández" userId="f2513692-cf99-4065-9a27-5deca2afb339" providerId="ADAL" clId="{AF6E54C8-69EC-2E47-B00A-E1813D6A2D8D}" dt="2024-03-23T15:46:43.224" v="471" actId="1076"/>
          <ac:spMkLst>
            <pc:docMk/>
            <pc:sldMk cId="2631809350" sldId="313"/>
            <ac:spMk id="5" creationId="{262E696E-9EE6-0EB0-C9CE-689DDA7BBD7F}"/>
          </ac:spMkLst>
        </pc:spChg>
        <pc:spChg chg="add mod">
          <ac:chgData name="Beatriz Feijoó Fernández" userId="f2513692-cf99-4065-9a27-5deca2afb339" providerId="ADAL" clId="{AF6E54C8-69EC-2E47-B00A-E1813D6A2D8D}" dt="2024-03-23T15:47:03.959" v="475" actId="1076"/>
          <ac:spMkLst>
            <pc:docMk/>
            <pc:sldMk cId="2631809350" sldId="313"/>
            <ac:spMk id="6" creationId="{4683F85B-126E-EA27-1A71-AAACA8B3523C}"/>
          </ac:spMkLst>
        </pc:spChg>
        <pc:spChg chg="add del mod">
          <ac:chgData name="Beatriz Feijoó Fernández" userId="f2513692-cf99-4065-9a27-5deca2afb339" providerId="ADAL" clId="{AF6E54C8-69EC-2E47-B00A-E1813D6A2D8D}" dt="2024-03-23T15:45:26.557" v="445" actId="478"/>
          <ac:spMkLst>
            <pc:docMk/>
            <pc:sldMk cId="2631809350" sldId="313"/>
            <ac:spMk id="8" creationId="{01403C7E-2110-FA81-2881-44A1A3A7FBE7}"/>
          </ac:spMkLst>
        </pc:spChg>
        <pc:graphicFrameChg chg="add mod modGraphic">
          <ac:chgData name="Beatriz Feijoó Fernández" userId="f2513692-cf99-4065-9a27-5deca2afb339" providerId="ADAL" clId="{AF6E54C8-69EC-2E47-B00A-E1813D6A2D8D}" dt="2024-03-23T15:46:59.495" v="474" actId="1076"/>
          <ac:graphicFrameMkLst>
            <pc:docMk/>
            <pc:sldMk cId="2631809350" sldId="313"/>
            <ac:graphicFrameMk id="7" creationId="{33661A1C-9617-C77B-EE8C-DCD14A4B9ED3}"/>
          </ac:graphicFrameMkLst>
        </pc:graphicFrameChg>
        <pc:picChg chg="add mod">
          <ac:chgData name="Beatriz Feijoó Fernández" userId="f2513692-cf99-4065-9a27-5deca2afb339" providerId="ADAL" clId="{AF6E54C8-69EC-2E47-B00A-E1813D6A2D8D}" dt="2024-03-23T15:46:14.196" v="463" actId="1076"/>
          <ac:picMkLst>
            <pc:docMk/>
            <pc:sldMk cId="2631809350" sldId="313"/>
            <ac:picMk id="3" creationId="{EEF87C19-F3DC-76A7-E8B1-310E7E68C066}"/>
          </ac:picMkLst>
        </pc:picChg>
      </pc:sldChg>
      <pc:sldMasterChg chg="setBg modSldLayout">
        <pc:chgData name="Beatriz Feijoó Fernández" userId="f2513692-cf99-4065-9a27-5deca2afb339" providerId="ADAL" clId="{AF6E54C8-69EC-2E47-B00A-E1813D6A2D8D}" dt="2024-03-23T15:29:34.254" v="203"/>
        <pc:sldMasterMkLst>
          <pc:docMk/>
          <pc:sldMasterMk cId="1118734469" sldId="2147483738"/>
        </pc:sldMasterMkLst>
        <pc:sldLayoutChg chg="setBg">
          <pc:chgData name="Beatriz Feijoó Fernández" userId="f2513692-cf99-4065-9a27-5deca2afb339" providerId="ADAL" clId="{AF6E54C8-69EC-2E47-B00A-E1813D6A2D8D}" dt="2024-03-23T15:29:34.254" v="203"/>
          <pc:sldLayoutMkLst>
            <pc:docMk/>
            <pc:sldMasterMk cId="1118734469" sldId="2147483738"/>
            <pc:sldLayoutMk cId="3292182487" sldId="2147483727"/>
          </pc:sldLayoutMkLst>
        </pc:sldLayoutChg>
        <pc:sldLayoutChg chg="setBg">
          <pc:chgData name="Beatriz Feijoó Fernández" userId="f2513692-cf99-4065-9a27-5deca2afb339" providerId="ADAL" clId="{AF6E54C8-69EC-2E47-B00A-E1813D6A2D8D}" dt="2024-03-23T15:29:34.254" v="203"/>
          <pc:sldLayoutMkLst>
            <pc:docMk/>
            <pc:sldMasterMk cId="1118734469" sldId="2147483738"/>
            <pc:sldLayoutMk cId="1799934626" sldId="2147483728"/>
          </pc:sldLayoutMkLst>
        </pc:sldLayoutChg>
        <pc:sldLayoutChg chg="setBg">
          <pc:chgData name="Beatriz Feijoó Fernández" userId="f2513692-cf99-4065-9a27-5deca2afb339" providerId="ADAL" clId="{AF6E54C8-69EC-2E47-B00A-E1813D6A2D8D}" dt="2024-03-23T15:29:34.254" v="203"/>
          <pc:sldLayoutMkLst>
            <pc:docMk/>
            <pc:sldMasterMk cId="1118734469" sldId="2147483738"/>
            <pc:sldLayoutMk cId="2039333979" sldId="2147483729"/>
          </pc:sldLayoutMkLst>
        </pc:sldLayoutChg>
        <pc:sldLayoutChg chg="setBg">
          <pc:chgData name="Beatriz Feijoó Fernández" userId="f2513692-cf99-4065-9a27-5deca2afb339" providerId="ADAL" clId="{AF6E54C8-69EC-2E47-B00A-E1813D6A2D8D}" dt="2024-03-23T15:29:34.254" v="203"/>
          <pc:sldLayoutMkLst>
            <pc:docMk/>
            <pc:sldMasterMk cId="1118734469" sldId="2147483738"/>
            <pc:sldLayoutMk cId="941328836" sldId="2147483730"/>
          </pc:sldLayoutMkLst>
        </pc:sldLayoutChg>
        <pc:sldLayoutChg chg="setBg">
          <pc:chgData name="Beatriz Feijoó Fernández" userId="f2513692-cf99-4065-9a27-5deca2afb339" providerId="ADAL" clId="{AF6E54C8-69EC-2E47-B00A-E1813D6A2D8D}" dt="2024-03-23T15:29:34.254" v="203"/>
          <pc:sldLayoutMkLst>
            <pc:docMk/>
            <pc:sldMasterMk cId="1118734469" sldId="2147483738"/>
            <pc:sldLayoutMk cId="2000214749" sldId="2147483731"/>
          </pc:sldLayoutMkLst>
        </pc:sldLayoutChg>
        <pc:sldLayoutChg chg="setBg">
          <pc:chgData name="Beatriz Feijoó Fernández" userId="f2513692-cf99-4065-9a27-5deca2afb339" providerId="ADAL" clId="{AF6E54C8-69EC-2E47-B00A-E1813D6A2D8D}" dt="2024-03-23T15:29:34.254" v="203"/>
          <pc:sldLayoutMkLst>
            <pc:docMk/>
            <pc:sldMasterMk cId="1118734469" sldId="2147483738"/>
            <pc:sldLayoutMk cId="3096321732" sldId="2147483732"/>
          </pc:sldLayoutMkLst>
        </pc:sldLayoutChg>
        <pc:sldLayoutChg chg="setBg">
          <pc:chgData name="Beatriz Feijoó Fernández" userId="f2513692-cf99-4065-9a27-5deca2afb339" providerId="ADAL" clId="{AF6E54C8-69EC-2E47-B00A-E1813D6A2D8D}" dt="2024-03-23T15:29:34.254" v="203"/>
          <pc:sldLayoutMkLst>
            <pc:docMk/>
            <pc:sldMasterMk cId="1118734469" sldId="2147483738"/>
            <pc:sldLayoutMk cId="539718759" sldId="2147483733"/>
          </pc:sldLayoutMkLst>
        </pc:sldLayoutChg>
        <pc:sldLayoutChg chg="setBg">
          <pc:chgData name="Beatriz Feijoó Fernández" userId="f2513692-cf99-4065-9a27-5deca2afb339" providerId="ADAL" clId="{AF6E54C8-69EC-2E47-B00A-E1813D6A2D8D}" dt="2024-03-23T15:29:34.254" v="203"/>
          <pc:sldLayoutMkLst>
            <pc:docMk/>
            <pc:sldMasterMk cId="1118734469" sldId="2147483738"/>
            <pc:sldLayoutMk cId="3266718772" sldId="2147483734"/>
          </pc:sldLayoutMkLst>
        </pc:sldLayoutChg>
        <pc:sldLayoutChg chg="setBg">
          <pc:chgData name="Beatriz Feijoó Fernández" userId="f2513692-cf99-4065-9a27-5deca2afb339" providerId="ADAL" clId="{AF6E54C8-69EC-2E47-B00A-E1813D6A2D8D}" dt="2024-03-23T15:29:34.254" v="203"/>
          <pc:sldLayoutMkLst>
            <pc:docMk/>
            <pc:sldMasterMk cId="1118734469" sldId="2147483738"/>
            <pc:sldLayoutMk cId="4283348594" sldId="2147483735"/>
          </pc:sldLayoutMkLst>
        </pc:sldLayoutChg>
        <pc:sldLayoutChg chg="setBg">
          <pc:chgData name="Beatriz Feijoó Fernández" userId="f2513692-cf99-4065-9a27-5deca2afb339" providerId="ADAL" clId="{AF6E54C8-69EC-2E47-B00A-E1813D6A2D8D}" dt="2024-03-23T15:29:34.254" v="203"/>
          <pc:sldLayoutMkLst>
            <pc:docMk/>
            <pc:sldMasterMk cId="1118734469" sldId="2147483738"/>
            <pc:sldLayoutMk cId="1229942039" sldId="2147483736"/>
          </pc:sldLayoutMkLst>
        </pc:sldLayoutChg>
        <pc:sldLayoutChg chg="setBg">
          <pc:chgData name="Beatriz Feijoó Fernández" userId="f2513692-cf99-4065-9a27-5deca2afb339" providerId="ADAL" clId="{AF6E54C8-69EC-2E47-B00A-E1813D6A2D8D}" dt="2024-03-23T15:29:34.254" v="203"/>
          <pc:sldLayoutMkLst>
            <pc:docMk/>
            <pc:sldMasterMk cId="1118734469" sldId="2147483738"/>
            <pc:sldLayoutMk cId="2817187700" sldId="2147483737"/>
          </pc:sldLayoutMkLst>
        </pc:sldLayoutChg>
      </pc:sldMasterChg>
      <pc:sldMasterChg chg="setBg delSldLayout modSldLayout">
        <pc:chgData name="Beatriz Feijoó Fernández" userId="f2513692-cf99-4065-9a27-5deca2afb339" providerId="ADAL" clId="{AF6E54C8-69EC-2E47-B00A-E1813D6A2D8D}" dt="2024-03-23T15:47:06.846" v="476" actId="2696"/>
        <pc:sldMasterMkLst>
          <pc:docMk/>
          <pc:sldMasterMk cId="3221033320" sldId="2147483791"/>
        </pc:sldMasterMkLst>
        <pc:sldLayoutChg chg="setBg">
          <pc:chgData name="Beatriz Feijoó Fernández" userId="f2513692-cf99-4065-9a27-5deca2afb339" providerId="ADAL" clId="{AF6E54C8-69EC-2E47-B00A-E1813D6A2D8D}" dt="2024-03-23T15:31:26.578" v="241"/>
          <pc:sldLayoutMkLst>
            <pc:docMk/>
            <pc:sldMasterMk cId="3221033320" sldId="2147483791"/>
            <pc:sldLayoutMk cId="4054438317" sldId="2147483792"/>
          </pc:sldLayoutMkLst>
        </pc:sldLayoutChg>
        <pc:sldLayoutChg chg="setBg">
          <pc:chgData name="Beatriz Feijoó Fernández" userId="f2513692-cf99-4065-9a27-5deca2afb339" providerId="ADAL" clId="{AF6E54C8-69EC-2E47-B00A-E1813D6A2D8D}" dt="2024-03-23T15:31:26.578" v="241"/>
          <pc:sldLayoutMkLst>
            <pc:docMk/>
            <pc:sldMasterMk cId="3221033320" sldId="2147483791"/>
            <pc:sldLayoutMk cId="1882959022" sldId="2147483793"/>
          </pc:sldLayoutMkLst>
        </pc:sldLayoutChg>
        <pc:sldLayoutChg chg="setBg">
          <pc:chgData name="Beatriz Feijoó Fernández" userId="f2513692-cf99-4065-9a27-5deca2afb339" providerId="ADAL" clId="{AF6E54C8-69EC-2E47-B00A-E1813D6A2D8D}" dt="2024-03-23T15:31:26.578" v="241"/>
          <pc:sldLayoutMkLst>
            <pc:docMk/>
            <pc:sldMasterMk cId="3221033320" sldId="2147483791"/>
            <pc:sldLayoutMk cId="1881371586" sldId="2147483794"/>
          </pc:sldLayoutMkLst>
        </pc:sldLayoutChg>
        <pc:sldLayoutChg chg="setBg">
          <pc:chgData name="Beatriz Feijoó Fernández" userId="f2513692-cf99-4065-9a27-5deca2afb339" providerId="ADAL" clId="{AF6E54C8-69EC-2E47-B00A-E1813D6A2D8D}" dt="2024-03-23T15:31:26.578" v="241"/>
          <pc:sldLayoutMkLst>
            <pc:docMk/>
            <pc:sldMasterMk cId="3221033320" sldId="2147483791"/>
            <pc:sldLayoutMk cId="610992279" sldId="2147483795"/>
          </pc:sldLayoutMkLst>
        </pc:sldLayoutChg>
        <pc:sldLayoutChg chg="setBg">
          <pc:chgData name="Beatriz Feijoó Fernández" userId="f2513692-cf99-4065-9a27-5deca2afb339" providerId="ADAL" clId="{AF6E54C8-69EC-2E47-B00A-E1813D6A2D8D}" dt="2024-03-23T15:31:26.578" v="241"/>
          <pc:sldLayoutMkLst>
            <pc:docMk/>
            <pc:sldMasterMk cId="3221033320" sldId="2147483791"/>
            <pc:sldLayoutMk cId="1406722454" sldId="2147483796"/>
          </pc:sldLayoutMkLst>
        </pc:sldLayoutChg>
        <pc:sldLayoutChg chg="setBg">
          <pc:chgData name="Beatriz Feijoó Fernández" userId="f2513692-cf99-4065-9a27-5deca2afb339" providerId="ADAL" clId="{AF6E54C8-69EC-2E47-B00A-E1813D6A2D8D}" dt="2024-03-23T15:31:26.578" v="241"/>
          <pc:sldLayoutMkLst>
            <pc:docMk/>
            <pc:sldMasterMk cId="3221033320" sldId="2147483791"/>
            <pc:sldLayoutMk cId="2544006773" sldId="2147483797"/>
          </pc:sldLayoutMkLst>
        </pc:sldLayoutChg>
        <pc:sldLayoutChg chg="setBg">
          <pc:chgData name="Beatriz Feijoó Fernández" userId="f2513692-cf99-4065-9a27-5deca2afb339" providerId="ADAL" clId="{AF6E54C8-69EC-2E47-B00A-E1813D6A2D8D}" dt="2024-03-23T15:31:26.578" v="241"/>
          <pc:sldLayoutMkLst>
            <pc:docMk/>
            <pc:sldMasterMk cId="3221033320" sldId="2147483791"/>
            <pc:sldLayoutMk cId="3500916107" sldId="2147483798"/>
          </pc:sldLayoutMkLst>
        </pc:sldLayoutChg>
        <pc:sldLayoutChg chg="setBg">
          <pc:chgData name="Beatriz Feijoó Fernández" userId="f2513692-cf99-4065-9a27-5deca2afb339" providerId="ADAL" clId="{AF6E54C8-69EC-2E47-B00A-E1813D6A2D8D}" dt="2024-03-23T15:31:26.578" v="241"/>
          <pc:sldLayoutMkLst>
            <pc:docMk/>
            <pc:sldMasterMk cId="3221033320" sldId="2147483791"/>
            <pc:sldLayoutMk cId="3772974212" sldId="2147483799"/>
          </pc:sldLayoutMkLst>
        </pc:sldLayoutChg>
        <pc:sldLayoutChg chg="setBg">
          <pc:chgData name="Beatriz Feijoó Fernández" userId="f2513692-cf99-4065-9a27-5deca2afb339" providerId="ADAL" clId="{AF6E54C8-69EC-2E47-B00A-E1813D6A2D8D}" dt="2024-03-23T15:31:26.578" v="241"/>
          <pc:sldLayoutMkLst>
            <pc:docMk/>
            <pc:sldMasterMk cId="3221033320" sldId="2147483791"/>
            <pc:sldLayoutMk cId="3966686209" sldId="2147483800"/>
          </pc:sldLayoutMkLst>
        </pc:sldLayoutChg>
        <pc:sldLayoutChg chg="setBg">
          <pc:chgData name="Beatriz Feijoó Fernández" userId="f2513692-cf99-4065-9a27-5deca2afb339" providerId="ADAL" clId="{AF6E54C8-69EC-2E47-B00A-E1813D6A2D8D}" dt="2024-03-23T15:31:26.578" v="241"/>
          <pc:sldLayoutMkLst>
            <pc:docMk/>
            <pc:sldMasterMk cId="3221033320" sldId="2147483791"/>
            <pc:sldLayoutMk cId="866322673" sldId="2147483801"/>
          </pc:sldLayoutMkLst>
        </pc:sldLayoutChg>
        <pc:sldLayoutChg chg="setBg">
          <pc:chgData name="Beatriz Feijoó Fernández" userId="f2513692-cf99-4065-9a27-5deca2afb339" providerId="ADAL" clId="{AF6E54C8-69EC-2E47-B00A-E1813D6A2D8D}" dt="2024-03-23T15:31:26.578" v="241"/>
          <pc:sldLayoutMkLst>
            <pc:docMk/>
            <pc:sldMasterMk cId="3221033320" sldId="2147483791"/>
            <pc:sldLayoutMk cId="3441459322" sldId="2147483802"/>
          </pc:sldLayoutMkLst>
        </pc:sldLayoutChg>
        <pc:sldLayoutChg chg="del setBg">
          <pc:chgData name="Beatriz Feijoó Fernández" userId="f2513692-cf99-4065-9a27-5deca2afb339" providerId="ADAL" clId="{AF6E54C8-69EC-2E47-B00A-E1813D6A2D8D}" dt="2024-03-23T15:47:06.846" v="476" actId="2696"/>
          <pc:sldLayoutMkLst>
            <pc:docMk/>
            <pc:sldMasterMk cId="3221033320" sldId="2147483791"/>
            <pc:sldLayoutMk cId="911593666" sldId="2147483803"/>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Luisa\Downloads\RESULTADOS%20PARA%20INFORME%20INTERMEDIO%20MAPFRE.xlsx" TargetMode="External"/><Relationship Id="rId2" Type="http://schemas.microsoft.com/office/2011/relationships/chartColorStyle" Target="colors8.xml"/><Relationship Id="rId1" Type="http://schemas.microsoft.com/office/2011/relationships/chartStyle" Target="style8.xml"/></Relationships>
</file>

<file path=ppt/charts/_rels/chart8.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9.xml"/><Relationship Id="rId1" Type="http://schemas.microsoft.com/office/2011/relationships/chartStyle" Target="style9.xml"/></Relationships>
</file>

<file path=ppt/charts/_rels/chart9.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0.xml"/><Relationship Id="rId1" Type="http://schemas.microsoft.com/office/2011/relationships/chartStyle" Target="style10.xml"/></Relationships>
</file>

<file path=ppt/charts/_rels/chartEx1.xml.rels><?xml version="1.0" encoding="UTF-8" standalone="yes"?>
<Relationships xmlns="http://schemas.openxmlformats.org/package/2006/relationships"><Relationship Id="rId3" Type="http://schemas.microsoft.com/office/2011/relationships/chartColorStyle" Target="colors7.xml"/><Relationship Id="rId2" Type="http://schemas.microsoft.com/office/2011/relationships/chartStyle" Target="style7.xml"/><Relationship Id="rId1" Type="http://schemas.openxmlformats.org/officeDocument/2006/relationships/oleObject" Target="Libro1"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110.xml"/><Relationship Id="rId2" Type="http://schemas.microsoft.com/office/2011/relationships/chartStyle" Target="style110.xml"/><Relationship Id="rId1" Type="http://schemas.openxmlformats.org/officeDocument/2006/relationships/oleObject" Target="Libro1" TargetMode="External"/></Relationships>
</file>

<file path=ppt/charts/_rels/chartEx3.xml.rels><?xml version="1.0" encoding="UTF-8" standalone="yes"?>
<Relationships xmlns="http://schemas.openxmlformats.org/package/2006/relationships"><Relationship Id="rId3" Type="http://schemas.microsoft.com/office/2011/relationships/chartColorStyle" Target="colors12.xml"/><Relationship Id="rId2" Type="http://schemas.microsoft.com/office/2011/relationships/chartStyle" Target="style12.xml"/><Relationship Id="rId1" Type="http://schemas.openxmlformats.org/officeDocument/2006/relationships/oleObject" Target="file:////Users\beatrizfeijoofernandez\Desktop\datos%20estadisticos.xlsx" TargetMode="External"/></Relationships>
</file>

<file path=ppt/charts/_rels/chartEx4.xml.rels><?xml version="1.0" encoding="UTF-8" standalone="yes"?>
<Relationships xmlns="http://schemas.openxmlformats.org/package/2006/relationships"><Relationship Id="rId3" Type="http://schemas.microsoft.com/office/2011/relationships/chartColorStyle" Target="colors11.xml"/><Relationship Id="rId2" Type="http://schemas.microsoft.com/office/2011/relationships/chartStyle" Target="style11.xml"/><Relationship Id="rId1" Type="http://schemas.openxmlformats.org/officeDocument/2006/relationships/oleObject" Target="file:///\\Users\beatrizfeijoofernandez\Desktop\datos%20estadistic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'1.satisfaccion cuerpo'!$D$2</c:f>
              <c:strCache>
                <c:ptCount val="1"/>
                <c:pt idx="0">
                  <c:v>Hombre</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dLbl>
              <c:idx val="0"/>
              <c:layout>
                <c:manualLayout>
                  <c:x val="-2.8797696184305254E-3"/>
                  <c:y val="-6.66666666666666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27D-894D-A48C-FD34A42FB022}"/>
                </c:ext>
              </c:extLst>
            </c:dLbl>
            <c:dLbl>
              <c:idx val="1"/>
              <c:layout>
                <c:manualLayout>
                  <c:x val="-8.6393088552915772E-3"/>
                  <c:y val="-5.1282051282051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27D-894D-A48C-FD34A42FB022}"/>
                </c:ext>
              </c:extLst>
            </c:dLbl>
            <c:dLbl>
              <c:idx val="2"/>
              <c:layout>
                <c:manualLayout>
                  <c:x val="-1.7278617710583154E-2"/>
                  <c:y val="-6.66666666666666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27D-894D-A48C-FD34A42FB022}"/>
                </c:ext>
              </c:extLst>
            </c:dLbl>
            <c:dLbl>
              <c:idx val="3"/>
              <c:layout>
                <c:manualLayout>
                  <c:x val="-5.183585313174946E-2"/>
                  <c:y val="-3.07692307692308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27D-894D-A48C-FD34A42FB022}"/>
                </c:ext>
              </c:extLst>
            </c:dLbl>
            <c:dLbl>
              <c:idx val="4"/>
              <c:layout>
                <c:manualLayout>
                  <c:x val="-2.3038156947444311E-2"/>
                  <c:y val="-4.61538461538462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27D-894D-A48C-FD34A42FB02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'1.satisfaccion cuerpo'!$B$3:$B$7</c:f>
              <c:strCache>
                <c:ptCount val="5"/>
                <c:pt idx="0">
                  <c:v>Nada</c:v>
                </c:pt>
                <c:pt idx="1">
                  <c:v>Poco </c:v>
                </c:pt>
                <c:pt idx="2">
                  <c:v>Ni mucho ni poco</c:v>
                </c:pt>
                <c:pt idx="3">
                  <c:v>Bastante</c:v>
                </c:pt>
                <c:pt idx="4">
                  <c:v>Mucho </c:v>
                </c:pt>
              </c:strCache>
              <c:extLst/>
            </c:strRef>
          </c:cat>
          <c:val>
            <c:numRef>
              <c:f>'1.satisfaccion cuerpo'!$D$3:$D$7</c:f>
              <c:numCache>
                <c:formatCode>###0.0%</c:formatCode>
                <c:ptCount val="5"/>
                <c:pt idx="0">
                  <c:v>1.2367491166077738E-2</c:v>
                </c:pt>
                <c:pt idx="1">
                  <c:v>7.5971731448763249E-2</c:v>
                </c:pt>
                <c:pt idx="2">
                  <c:v>0.25441696113074203</c:v>
                </c:pt>
                <c:pt idx="3">
                  <c:v>0.47879858657243818</c:v>
                </c:pt>
                <c:pt idx="4">
                  <c:v>0.17844522968197879</c:v>
                </c:pt>
              </c:numCache>
            </c:numRef>
          </c:val>
          <c:extLst>
            <c:ext xmlns:c16="http://schemas.microsoft.com/office/drawing/2014/chart" uri="{C3380CC4-5D6E-409C-BE32-E72D297353CC}">
              <c16:uniqueId val="{00000005-A27D-894D-A48C-FD34A42FB022}"/>
            </c:ext>
          </c:extLst>
        </c:ser>
        <c:ser>
          <c:idx val="1"/>
          <c:order val="1"/>
          <c:tx>
            <c:strRef>
              <c:f>'1.satisfaccion cuerpo'!$E$2</c:f>
              <c:strCache>
                <c:ptCount val="1"/>
                <c:pt idx="0">
                  <c:v>Mujer</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'1.satisfaccion cuerpo'!$B$3:$B$7</c:f>
              <c:strCache>
                <c:ptCount val="5"/>
                <c:pt idx="0">
                  <c:v>Nada</c:v>
                </c:pt>
                <c:pt idx="1">
                  <c:v>Poco </c:v>
                </c:pt>
                <c:pt idx="2">
                  <c:v>Ni mucho ni poco</c:v>
                </c:pt>
                <c:pt idx="3">
                  <c:v>Bastante</c:v>
                </c:pt>
                <c:pt idx="4">
                  <c:v>Mucho </c:v>
                </c:pt>
              </c:strCache>
              <c:extLst/>
            </c:strRef>
          </c:cat>
          <c:val>
            <c:numRef>
              <c:f>'1.satisfaccion cuerpo'!$E$3:$E$7</c:f>
              <c:numCache>
                <c:formatCode>###0.0%</c:formatCode>
                <c:ptCount val="5"/>
                <c:pt idx="0">
                  <c:v>3.6885245901639344E-2</c:v>
                </c:pt>
                <c:pt idx="1">
                  <c:v>8.8114754098360656E-2</c:v>
                </c:pt>
                <c:pt idx="2">
                  <c:v>0.27254098360655737</c:v>
                </c:pt>
                <c:pt idx="3">
                  <c:v>0.41598360655737709</c:v>
                </c:pt>
                <c:pt idx="4">
                  <c:v>0.18647540983606559</c:v>
                </c:pt>
              </c:numCache>
            </c:numRef>
          </c:val>
          <c:extLst>
            <c:ext xmlns:c16="http://schemas.microsoft.com/office/drawing/2014/chart" uri="{C3380CC4-5D6E-409C-BE32-E72D297353CC}">
              <c16:uniqueId val="{00000006-A27D-894D-A48C-FD34A42FB022}"/>
            </c:ext>
          </c:extLst>
        </c:ser>
        <c:ser>
          <c:idx val="2"/>
          <c:order val="2"/>
          <c:tx>
            <c:strRef>
              <c:f>'1.satisfaccion cuerpo'!$F$2</c:f>
              <c:strCache>
                <c:ptCount val="1"/>
                <c:pt idx="0">
                  <c:v>Total</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dLbl>
              <c:idx val="0"/>
              <c:layout>
                <c:manualLayout>
                  <c:x val="2.3038156947444179E-2"/>
                  <c:y val="-4.61538461538461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27D-894D-A48C-FD34A42FB022}"/>
                </c:ext>
              </c:extLst>
            </c:dLbl>
            <c:dLbl>
              <c:idx val="1"/>
              <c:layout>
                <c:manualLayout>
                  <c:x val="0"/>
                  <c:y val="-7.6923076923076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27D-894D-A48C-FD34A42FB022}"/>
                </c:ext>
              </c:extLst>
            </c:dLbl>
            <c:dLbl>
              <c:idx val="2"/>
              <c:layout>
                <c:manualLayout>
                  <c:x val="8.6393088552915772E-3"/>
                  <c:y val="-4.10256410256410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27D-894D-A48C-FD34A42FB022}"/>
                </c:ext>
              </c:extLst>
            </c:dLbl>
            <c:dLbl>
              <c:idx val="3"/>
              <c:layout>
                <c:manualLayout>
                  <c:x val="3.7437005039596835E-2"/>
                  <c:y val="-4.61538461538461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27D-894D-A48C-FD34A42FB022}"/>
                </c:ext>
              </c:extLst>
            </c:dLbl>
            <c:dLbl>
              <c:idx val="4"/>
              <c:layout>
                <c:manualLayout>
                  <c:x val="1.4398848092152734E-2"/>
                  <c:y val="-8.20512820512820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27D-894D-A48C-FD34A42FB02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'1.satisfaccion cuerpo'!$B$3:$B$7</c:f>
              <c:strCache>
                <c:ptCount val="5"/>
                <c:pt idx="0">
                  <c:v>Nada</c:v>
                </c:pt>
                <c:pt idx="1">
                  <c:v>Poco </c:v>
                </c:pt>
                <c:pt idx="2">
                  <c:v>Ni mucho ni poco</c:v>
                </c:pt>
                <c:pt idx="3">
                  <c:v>Bastante</c:v>
                </c:pt>
                <c:pt idx="4">
                  <c:v>Mucho </c:v>
                </c:pt>
              </c:strCache>
              <c:extLst/>
            </c:strRef>
          </c:cat>
          <c:val>
            <c:numRef>
              <c:f>'1.satisfaccion cuerpo'!$F$3:$F$7</c:f>
              <c:numCache>
                <c:formatCode>###0.0%</c:formatCode>
                <c:ptCount val="5"/>
                <c:pt idx="0">
                  <c:v>2.4644549763033177E-2</c:v>
                </c:pt>
                <c:pt idx="1">
                  <c:v>8.1516587677725114E-2</c:v>
                </c:pt>
                <c:pt idx="2">
                  <c:v>0.26255924170616113</c:v>
                </c:pt>
                <c:pt idx="3">
                  <c:v>0.44928909952606633</c:v>
                </c:pt>
                <c:pt idx="4">
                  <c:v>0.18199052132701421</c:v>
                </c:pt>
              </c:numCache>
            </c:numRef>
          </c:val>
          <c:extLst>
            <c:ext xmlns:c16="http://schemas.microsoft.com/office/drawing/2014/chart" uri="{C3380CC4-5D6E-409C-BE32-E72D297353CC}">
              <c16:uniqueId val="{0000000C-A27D-894D-A48C-FD34A42FB022}"/>
            </c:ext>
          </c:extLst>
        </c:ser>
        <c:dLbls>
          <c:showLegendKey val="0"/>
          <c:showVal val="1"/>
          <c:showCatName val="0"/>
          <c:showSerName val="0"/>
          <c:showPercent val="0"/>
          <c:showBubbleSize val="0"/>
        </c:dLbls>
        <c:gapWidth val="100"/>
        <c:overlap val="-24"/>
        <c:axId val="1687780400"/>
        <c:axId val="1687791216"/>
      </c:barChart>
      <c:catAx>
        <c:axId val="168778040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S"/>
          </a:p>
        </c:txPr>
        <c:crossAx val="1687791216"/>
        <c:crosses val="autoZero"/>
        <c:auto val="1"/>
        <c:lblAlgn val="ctr"/>
        <c:lblOffset val="100"/>
        <c:noMultiLvlLbl val="0"/>
      </c:catAx>
      <c:valAx>
        <c:axId val="1687791216"/>
        <c:scaling>
          <c:orientation val="minMax"/>
        </c:scaling>
        <c:delete val="1"/>
        <c:axPos val="l"/>
        <c:numFmt formatCode="###0.0%" sourceLinked="1"/>
        <c:majorTickMark val="none"/>
        <c:minorTickMark val="none"/>
        <c:tickLblPos val="nextTo"/>
        <c:crossAx val="16877804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00" b="1" i="0" u="none" strike="noStrike" kern="1200" baseline="0">
                <a:solidFill>
                  <a:schemeClr val="tx2"/>
                </a:solidFill>
                <a:latin typeface="+mn-lt"/>
                <a:ea typeface="+mn-ea"/>
                <a:cs typeface="+mn-cs"/>
              </a:defRPr>
            </a:pPr>
            <a:r>
              <a:rPr lang="es-ES" sz="2100"/>
              <a:t>¿Piensas que para mantener un cuerpo saludable debes aumentar el ejercicio físico?</a:t>
            </a:r>
          </a:p>
        </c:rich>
      </c:tx>
      <c:overlay val="0"/>
      <c:spPr>
        <a:noFill/>
        <a:ln>
          <a:noFill/>
        </a:ln>
        <a:effectLst/>
      </c:spPr>
      <c:txPr>
        <a:bodyPr rot="0" spcFirstLastPara="1" vertOverflow="ellipsis" vert="horz" wrap="square" anchor="ctr" anchorCtr="1"/>
        <a:lstStyle/>
        <a:p>
          <a:pPr>
            <a:defRPr sz="2100" b="1" i="0" u="none" strike="noStrike" kern="1200" baseline="0">
              <a:solidFill>
                <a:schemeClr val="tx2"/>
              </a:solidFill>
              <a:latin typeface="+mn-lt"/>
              <a:ea typeface="+mn-ea"/>
              <a:cs typeface="+mn-cs"/>
            </a:defRPr>
          </a:pPr>
          <a:endParaRPr lang="es-ES"/>
        </a:p>
      </c:txPr>
    </c:title>
    <c:autoTitleDeleted val="0"/>
    <c:plotArea>
      <c:layout/>
      <c:barChart>
        <c:barDir val="bar"/>
        <c:grouping val="clustered"/>
        <c:varyColors val="0"/>
        <c:ser>
          <c:idx val="0"/>
          <c:order val="0"/>
          <c:tx>
            <c:strRef>
              <c:f>'1.aumentar ejercicio'!$B$4</c:f>
              <c:strCache>
                <c:ptCount val="1"/>
                <c:pt idx="0">
                  <c:v>Nada</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'1.aumentar ejercicio'!$C$3:$D$3</c:f>
              <c:strCache>
                <c:ptCount val="2"/>
                <c:pt idx="0">
                  <c:v>Hombre</c:v>
                </c:pt>
                <c:pt idx="1">
                  <c:v>Mujer</c:v>
                </c:pt>
              </c:strCache>
            </c:strRef>
          </c:cat>
          <c:val>
            <c:numRef>
              <c:f>'1.aumentar ejercicio'!$C$4:$D$4</c:f>
              <c:numCache>
                <c:formatCode>###0.0%</c:formatCode>
                <c:ptCount val="2"/>
                <c:pt idx="0">
                  <c:v>2.6501766784452298E-2</c:v>
                </c:pt>
                <c:pt idx="1">
                  <c:v>2.4590163934426229E-2</c:v>
                </c:pt>
              </c:numCache>
            </c:numRef>
          </c:val>
          <c:extLst>
            <c:ext xmlns:c16="http://schemas.microsoft.com/office/drawing/2014/chart" uri="{C3380CC4-5D6E-409C-BE32-E72D297353CC}">
              <c16:uniqueId val="{00000000-0419-924C-8182-40F57CBE6C67}"/>
            </c:ext>
          </c:extLst>
        </c:ser>
        <c:ser>
          <c:idx val="1"/>
          <c:order val="1"/>
          <c:tx>
            <c:strRef>
              <c:f>'1.aumentar ejercicio'!$B$5</c:f>
              <c:strCache>
                <c:ptCount val="1"/>
                <c:pt idx="0">
                  <c:v>Poco </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'1.aumentar ejercicio'!$C$3:$D$3</c:f>
              <c:strCache>
                <c:ptCount val="2"/>
                <c:pt idx="0">
                  <c:v>Hombre</c:v>
                </c:pt>
                <c:pt idx="1">
                  <c:v>Mujer</c:v>
                </c:pt>
              </c:strCache>
            </c:strRef>
          </c:cat>
          <c:val>
            <c:numRef>
              <c:f>'1.aumentar ejercicio'!$C$5:$D$5</c:f>
              <c:numCache>
                <c:formatCode>###0.0%</c:formatCode>
                <c:ptCount val="2"/>
                <c:pt idx="0">
                  <c:v>6.0070671378091876E-2</c:v>
                </c:pt>
                <c:pt idx="1">
                  <c:v>7.1721311475409832E-2</c:v>
                </c:pt>
              </c:numCache>
            </c:numRef>
          </c:val>
          <c:extLst>
            <c:ext xmlns:c16="http://schemas.microsoft.com/office/drawing/2014/chart" uri="{C3380CC4-5D6E-409C-BE32-E72D297353CC}">
              <c16:uniqueId val="{00000001-0419-924C-8182-40F57CBE6C67}"/>
            </c:ext>
          </c:extLst>
        </c:ser>
        <c:ser>
          <c:idx val="2"/>
          <c:order val="2"/>
          <c:tx>
            <c:strRef>
              <c:f>'1.aumentar ejercicio'!$B$6</c:f>
              <c:strCache>
                <c:ptCount val="1"/>
                <c:pt idx="0">
                  <c:v>Ni mucho ni poco </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'1.aumentar ejercicio'!$C$3:$D$3</c:f>
              <c:strCache>
                <c:ptCount val="2"/>
                <c:pt idx="0">
                  <c:v>Hombre</c:v>
                </c:pt>
                <c:pt idx="1">
                  <c:v>Mujer</c:v>
                </c:pt>
              </c:strCache>
            </c:strRef>
          </c:cat>
          <c:val>
            <c:numRef>
              <c:f>'1.aumentar ejercicio'!$C$6:$D$6</c:f>
              <c:numCache>
                <c:formatCode>###0.0%</c:formatCode>
                <c:ptCount val="2"/>
                <c:pt idx="0">
                  <c:v>0.2667844522968198</c:v>
                </c:pt>
                <c:pt idx="1">
                  <c:v>0.31967213114754101</c:v>
                </c:pt>
              </c:numCache>
            </c:numRef>
          </c:val>
          <c:extLst>
            <c:ext xmlns:c16="http://schemas.microsoft.com/office/drawing/2014/chart" uri="{C3380CC4-5D6E-409C-BE32-E72D297353CC}">
              <c16:uniqueId val="{00000002-0419-924C-8182-40F57CBE6C67}"/>
            </c:ext>
          </c:extLst>
        </c:ser>
        <c:ser>
          <c:idx val="3"/>
          <c:order val="3"/>
          <c:tx>
            <c:strRef>
              <c:f>'1.aumentar ejercicio'!$B$7</c:f>
              <c:strCache>
                <c:ptCount val="1"/>
                <c:pt idx="0">
                  <c:v>Bastante</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'1.aumentar ejercicio'!$C$3:$D$3</c:f>
              <c:strCache>
                <c:ptCount val="2"/>
                <c:pt idx="0">
                  <c:v>Hombre</c:v>
                </c:pt>
                <c:pt idx="1">
                  <c:v>Mujer</c:v>
                </c:pt>
              </c:strCache>
            </c:strRef>
          </c:cat>
          <c:val>
            <c:numRef>
              <c:f>'1.aumentar ejercicio'!$C$7:$D$7</c:f>
              <c:numCache>
                <c:formatCode>###0.0%</c:formatCode>
                <c:ptCount val="2"/>
                <c:pt idx="0">
                  <c:v>0.51060070671378088</c:v>
                </c:pt>
                <c:pt idx="1">
                  <c:v>0.45081967213114749</c:v>
                </c:pt>
              </c:numCache>
            </c:numRef>
          </c:val>
          <c:extLst>
            <c:ext xmlns:c16="http://schemas.microsoft.com/office/drawing/2014/chart" uri="{C3380CC4-5D6E-409C-BE32-E72D297353CC}">
              <c16:uniqueId val="{00000003-0419-924C-8182-40F57CBE6C67}"/>
            </c:ext>
          </c:extLst>
        </c:ser>
        <c:ser>
          <c:idx val="4"/>
          <c:order val="4"/>
          <c:tx>
            <c:strRef>
              <c:f>'1.aumentar ejercicio'!$B$8</c:f>
              <c:strCache>
                <c:ptCount val="1"/>
                <c:pt idx="0">
                  <c:v>Mucho </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'1.aumentar ejercicio'!$C$3:$D$3</c:f>
              <c:strCache>
                <c:ptCount val="2"/>
                <c:pt idx="0">
                  <c:v>Hombre</c:v>
                </c:pt>
                <c:pt idx="1">
                  <c:v>Mujer</c:v>
                </c:pt>
              </c:strCache>
            </c:strRef>
          </c:cat>
          <c:val>
            <c:numRef>
              <c:f>'1.aumentar ejercicio'!$C$8:$D$8</c:f>
              <c:numCache>
                <c:formatCode>###0.0%</c:formatCode>
                <c:ptCount val="2"/>
                <c:pt idx="0">
                  <c:v>0.13604240282685512</c:v>
                </c:pt>
                <c:pt idx="1">
                  <c:v>0.13319672131147542</c:v>
                </c:pt>
              </c:numCache>
            </c:numRef>
          </c:val>
          <c:extLst>
            <c:ext xmlns:c16="http://schemas.microsoft.com/office/drawing/2014/chart" uri="{C3380CC4-5D6E-409C-BE32-E72D297353CC}">
              <c16:uniqueId val="{00000004-0419-924C-8182-40F57CBE6C67}"/>
            </c:ext>
          </c:extLst>
        </c:ser>
        <c:dLbls>
          <c:showLegendKey val="0"/>
          <c:showVal val="1"/>
          <c:showCatName val="0"/>
          <c:showSerName val="0"/>
          <c:showPercent val="0"/>
          <c:showBubbleSize val="0"/>
        </c:dLbls>
        <c:gapWidth val="100"/>
        <c:axId val="1780572496"/>
        <c:axId val="1780567504"/>
      </c:barChart>
      <c:catAx>
        <c:axId val="1780572496"/>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es-ES"/>
          </a:p>
        </c:txPr>
        <c:crossAx val="1780567504"/>
        <c:crosses val="autoZero"/>
        <c:auto val="1"/>
        <c:lblAlgn val="ctr"/>
        <c:lblOffset val="100"/>
        <c:noMultiLvlLbl val="0"/>
      </c:catAx>
      <c:valAx>
        <c:axId val="1780567504"/>
        <c:scaling>
          <c:orientation val="minMax"/>
        </c:scaling>
        <c:delete val="1"/>
        <c:axPos val="b"/>
        <c:numFmt formatCode="###0.0%" sourceLinked="1"/>
        <c:majorTickMark val="none"/>
        <c:minorTickMark val="none"/>
        <c:tickLblPos val="nextTo"/>
        <c:crossAx val="1780572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00" b="1" i="0" u="none" strike="noStrike" kern="1200" baseline="0">
                <a:solidFill>
                  <a:schemeClr val="tx2"/>
                </a:solidFill>
                <a:latin typeface="+mn-lt"/>
                <a:ea typeface="+mn-ea"/>
                <a:cs typeface="+mn-cs"/>
              </a:defRPr>
            </a:pPr>
            <a:r>
              <a:rPr lang="es-ES" sz="2100"/>
              <a:t>¿Practicas ejercicio físico?</a:t>
            </a:r>
          </a:p>
        </c:rich>
      </c:tx>
      <c:layout>
        <c:manualLayout>
          <c:xMode val="edge"/>
          <c:yMode val="edge"/>
          <c:x val="9.0274424443576876E-2"/>
          <c:y val="8.5867636878309478E-2"/>
        </c:manualLayout>
      </c:layout>
      <c:overlay val="0"/>
      <c:spPr>
        <a:noFill/>
        <a:ln>
          <a:noFill/>
        </a:ln>
        <a:effectLst/>
      </c:spPr>
      <c:txPr>
        <a:bodyPr rot="0" spcFirstLastPara="1" vertOverflow="ellipsis" vert="horz" wrap="square" anchor="ctr" anchorCtr="1"/>
        <a:lstStyle/>
        <a:p>
          <a:pPr>
            <a:defRPr sz="2100" b="1" i="0" u="none" strike="noStrike" kern="1200" baseline="0">
              <a:solidFill>
                <a:schemeClr val="tx2"/>
              </a:solidFill>
              <a:latin typeface="+mn-lt"/>
              <a:ea typeface="+mn-ea"/>
              <a:cs typeface="+mn-cs"/>
            </a:defRPr>
          </a:pPr>
          <a:endParaRPr lang="es-ES"/>
        </a:p>
      </c:txPr>
    </c:title>
    <c:autoTitleDeleted val="0"/>
    <c:plotArea>
      <c:layout>
        <c:manualLayout>
          <c:layoutTarget val="inner"/>
          <c:xMode val="edge"/>
          <c:yMode val="edge"/>
          <c:x val="0.11037510936132984"/>
          <c:y val="0.28379738990959463"/>
          <c:w val="0.81412489063867022"/>
          <c:h val="0.63198964712744243"/>
        </c:manualLayout>
      </c:layout>
      <c:barChart>
        <c:barDir val="bar"/>
        <c:grouping val="clustered"/>
        <c:varyColors val="0"/>
        <c:ser>
          <c:idx val="0"/>
          <c:order val="0"/>
          <c:tx>
            <c:strRef>
              <c:f>'1.practicas ejer'!$C$4</c:f>
              <c:strCache>
                <c:ptCount val="1"/>
                <c:pt idx="0">
                  <c:v>Nada</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'1.practicas ejer'!$D$3:$E$3</c:f>
              <c:strCache>
                <c:ptCount val="2"/>
                <c:pt idx="0">
                  <c:v>Hombre</c:v>
                </c:pt>
                <c:pt idx="1">
                  <c:v>Mujer</c:v>
                </c:pt>
              </c:strCache>
            </c:strRef>
          </c:cat>
          <c:val>
            <c:numRef>
              <c:f>'1.practicas ejer'!$D$4:$E$4</c:f>
              <c:numCache>
                <c:formatCode>###0.0%</c:formatCode>
                <c:ptCount val="2"/>
                <c:pt idx="0">
                  <c:v>4.2402826855123671E-2</c:v>
                </c:pt>
                <c:pt idx="1">
                  <c:v>5.7377049180327863E-2</c:v>
                </c:pt>
              </c:numCache>
            </c:numRef>
          </c:val>
          <c:extLst>
            <c:ext xmlns:c16="http://schemas.microsoft.com/office/drawing/2014/chart" uri="{C3380CC4-5D6E-409C-BE32-E72D297353CC}">
              <c16:uniqueId val="{00000000-4616-D548-B7C9-A317F870A54A}"/>
            </c:ext>
          </c:extLst>
        </c:ser>
        <c:ser>
          <c:idx val="1"/>
          <c:order val="1"/>
          <c:tx>
            <c:strRef>
              <c:f>'1.practicas ejer'!$C$5</c:f>
              <c:strCache>
                <c:ptCount val="1"/>
                <c:pt idx="0">
                  <c:v>Poco </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'1.practicas ejer'!$D$3:$E$3</c:f>
              <c:strCache>
                <c:ptCount val="2"/>
                <c:pt idx="0">
                  <c:v>Hombre</c:v>
                </c:pt>
                <c:pt idx="1">
                  <c:v>Mujer</c:v>
                </c:pt>
              </c:strCache>
            </c:strRef>
          </c:cat>
          <c:val>
            <c:numRef>
              <c:f>'1.practicas ejer'!$D$5:$E$5</c:f>
              <c:numCache>
                <c:formatCode>###0.0%</c:formatCode>
                <c:ptCount val="2"/>
                <c:pt idx="0">
                  <c:v>0.16961130742049468</c:v>
                </c:pt>
                <c:pt idx="1">
                  <c:v>0.28073770491803279</c:v>
                </c:pt>
              </c:numCache>
            </c:numRef>
          </c:val>
          <c:extLst>
            <c:ext xmlns:c16="http://schemas.microsoft.com/office/drawing/2014/chart" uri="{C3380CC4-5D6E-409C-BE32-E72D297353CC}">
              <c16:uniqueId val="{00000001-4616-D548-B7C9-A317F870A54A}"/>
            </c:ext>
          </c:extLst>
        </c:ser>
        <c:ser>
          <c:idx val="2"/>
          <c:order val="2"/>
          <c:tx>
            <c:strRef>
              <c:f>'1.practicas ejer'!$C$6</c:f>
              <c:strCache>
                <c:ptCount val="1"/>
                <c:pt idx="0">
                  <c:v>Ni mucho ni poco </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'1.practicas ejer'!$D$3:$E$3</c:f>
              <c:strCache>
                <c:ptCount val="2"/>
                <c:pt idx="0">
                  <c:v>Hombre</c:v>
                </c:pt>
                <c:pt idx="1">
                  <c:v>Mujer</c:v>
                </c:pt>
              </c:strCache>
            </c:strRef>
          </c:cat>
          <c:val>
            <c:numRef>
              <c:f>'1.practicas ejer'!$D$6:$E$6</c:f>
              <c:numCache>
                <c:formatCode>###0.0%</c:formatCode>
                <c:ptCount val="2"/>
                <c:pt idx="0">
                  <c:v>0.24734982332155478</c:v>
                </c:pt>
                <c:pt idx="1">
                  <c:v>0.29918032786885246</c:v>
                </c:pt>
              </c:numCache>
            </c:numRef>
          </c:val>
          <c:extLst>
            <c:ext xmlns:c16="http://schemas.microsoft.com/office/drawing/2014/chart" uri="{C3380CC4-5D6E-409C-BE32-E72D297353CC}">
              <c16:uniqueId val="{00000002-4616-D548-B7C9-A317F870A54A}"/>
            </c:ext>
          </c:extLst>
        </c:ser>
        <c:ser>
          <c:idx val="3"/>
          <c:order val="3"/>
          <c:tx>
            <c:strRef>
              <c:f>'1.practicas ejer'!$C$7</c:f>
              <c:strCache>
                <c:ptCount val="1"/>
                <c:pt idx="0">
                  <c:v>Bastante</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'1.practicas ejer'!$D$3:$E$3</c:f>
              <c:strCache>
                <c:ptCount val="2"/>
                <c:pt idx="0">
                  <c:v>Hombre</c:v>
                </c:pt>
                <c:pt idx="1">
                  <c:v>Mujer</c:v>
                </c:pt>
              </c:strCache>
            </c:strRef>
          </c:cat>
          <c:val>
            <c:numRef>
              <c:f>'1.practicas ejer'!$D$7:$E$7</c:f>
              <c:numCache>
                <c:formatCode>###0.0%</c:formatCode>
                <c:ptCount val="2"/>
                <c:pt idx="0">
                  <c:v>0.38692579505300351</c:v>
                </c:pt>
                <c:pt idx="1">
                  <c:v>0.25409836065573771</c:v>
                </c:pt>
              </c:numCache>
            </c:numRef>
          </c:val>
          <c:extLst>
            <c:ext xmlns:c16="http://schemas.microsoft.com/office/drawing/2014/chart" uri="{C3380CC4-5D6E-409C-BE32-E72D297353CC}">
              <c16:uniqueId val="{00000003-4616-D548-B7C9-A317F870A54A}"/>
            </c:ext>
          </c:extLst>
        </c:ser>
        <c:ser>
          <c:idx val="4"/>
          <c:order val="4"/>
          <c:tx>
            <c:strRef>
              <c:f>'1.practicas ejer'!$C$8</c:f>
              <c:strCache>
                <c:ptCount val="1"/>
                <c:pt idx="0">
                  <c:v>Mucho </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'1.practicas ejer'!$D$3:$E$3</c:f>
              <c:strCache>
                <c:ptCount val="2"/>
                <c:pt idx="0">
                  <c:v>Hombre</c:v>
                </c:pt>
                <c:pt idx="1">
                  <c:v>Mujer</c:v>
                </c:pt>
              </c:strCache>
            </c:strRef>
          </c:cat>
          <c:val>
            <c:numRef>
              <c:f>'1.practicas ejer'!$D$8:$E$8</c:f>
              <c:numCache>
                <c:formatCode>###0.0%</c:formatCode>
                <c:ptCount val="2"/>
                <c:pt idx="0">
                  <c:v>0.15371024734982333</c:v>
                </c:pt>
                <c:pt idx="1">
                  <c:v>0.10860655737704918</c:v>
                </c:pt>
              </c:numCache>
            </c:numRef>
          </c:val>
          <c:extLst>
            <c:ext xmlns:c16="http://schemas.microsoft.com/office/drawing/2014/chart" uri="{C3380CC4-5D6E-409C-BE32-E72D297353CC}">
              <c16:uniqueId val="{00000004-4616-D548-B7C9-A317F870A54A}"/>
            </c:ext>
          </c:extLst>
        </c:ser>
        <c:dLbls>
          <c:showLegendKey val="0"/>
          <c:showVal val="1"/>
          <c:showCatName val="0"/>
          <c:showSerName val="0"/>
          <c:showPercent val="0"/>
          <c:showBubbleSize val="0"/>
        </c:dLbls>
        <c:gapWidth val="100"/>
        <c:axId val="1768783488"/>
        <c:axId val="1768782240"/>
      </c:barChart>
      <c:catAx>
        <c:axId val="1768783488"/>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es-ES"/>
          </a:p>
        </c:txPr>
        <c:crossAx val="1768782240"/>
        <c:crosses val="autoZero"/>
        <c:auto val="1"/>
        <c:lblAlgn val="ctr"/>
        <c:lblOffset val="100"/>
        <c:noMultiLvlLbl val="0"/>
      </c:catAx>
      <c:valAx>
        <c:axId val="1768782240"/>
        <c:scaling>
          <c:orientation val="minMax"/>
        </c:scaling>
        <c:delete val="1"/>
        <c:axPos val="b"/>
        <c:numFmt formatCode="###0.0%" sourceLinked="1"/>
        <c:majorTickMark val="none"/>
        <c:minorTickMark val="none"/>
        <c:tickLblPos val="nextTo"/>
        <c:crossAx val="17687834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es-ES"/>
        </a:p>
      </c:txPr>
    </c:legend>
    <c:plotVisOnly val="1"/>
    <c:dispBlanksAs val="gap"/>
    <c:showDLblsOverMax val="0"/>
  </c:chart>
  <c:spPr>
    <a:noFill/>
    <a:ln>
      <a:noFill/>
    </a:ln>
    <a:effectLst/>
  </c:spPr>
  <c:txPr>
    <a:bodyPr/>
    <a:lstStyle/>
    <a:p>
      <a:pPr>
        <a:defRPr sz="1100"/>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s-ES"/>
              <a:t>¿Piensas que para mantener un cuerpo saludable debes cuidar tu alimentación?</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s-ES"/>
        </a:p>
      </c:txPr>
    </c:title>
    <c:autoTitleDeleted val="0"/>
    <c:plotArea>
      <c:layout>
        <c:manualLayout>
          <c:layoutTarget val="inner"/>
          <c:xMode val="edge"/>
          <c:yMode val="edge"/>
          <c:x val="0.21338070202939793"/>
          <c:y val="0.37868584846359316"/>
          <c:w val="0.78661929797060204"/>
          <c:h val="0.62131415153640679"/>
        </c:manualLayout>
      </c:layout>
      <c:barChart>
        <c:barDir val="bar"/>
        <c:grouping val="clustered"/>
        <c:varyColors val="0"/>
        <c:ser>
          <c:idx val="0"/>
          <c:order val="0"/>
          <c:tx>
            <c:strRef>
              <c:f>'1.cuidar alim'!$A$3</c:f>
              <c:strCache>
                <c:ptCount val="1"/>
                <c:pt idx="0">
                  <c:v>Nada</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'1.cuidar alim'!$B$2:$C$2</c:f>
              <c:strCache>
                <c:ptCount val="2"/>
                <c:pt idx="0">
                  <c:v>Hombre</c:v>
                </c:pt>
                <c:pt idx="1">
                  <c:v>Mujer</c:v>
                </c:pt>
              </c:strCache>
            </c:strRef>
          </c:cat>
          <c:val>
            <c:numRef>
              <c:f>'1.cuidar alim'!$B$3:$C$3</c:f>
              <c:numCache>
                <c:formatCode>###0.0%</c:formatCode>
                <c:ptCount val="2"/>
                <c:pt idx="0">
                  <c:v>5.3003533568904589E-3</c:v>
                </c:pt>
                <c:pt idx="1">
                  <c:v>4.0983606557377051E-3</c:v>
                </c:pt>
              </c:numCache>
            </c:numRef>
          </c:val>
          <c:extLst>
            <c:ext xmlns:c16="http://schemas.microsoft.com/office/drawing/2014/chart" uri="{C3380CC4-5D6E-409C-BE32-E72D297353CC}">
              <c16:uniqueId val="{00000000-D787-454C-ADCB-AC506ECACDED}"/>
            </c:ext>
          </c:extLst>
        </c:ser>
        <c:ser>
          <c:idx val="1"/>
          <c:order val="1"/>
          <c:tx>
            <c:strRef>
              <c:f>'1.cuidar alim'!$A$4</c:f>
              <c:strCache>
                <c:ptCount val="1"/>
                <c:pt idx="0">
                  <c:v>Poco </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'1.cuidar alim'!$B$2:$C$2</c:f>
              <c:strCache>
                <c:ptCount val="2"/>
                <c:pt idx="0">
                  <c:v>Hombre</c:v>
                </c:pt>
                <c:pt idx="1">
                  <c:v>Mujer</c:v>
                </c:pt>
              </c:strCache>
            </c:strRef>
          </c:cat>
          <c:val>
            <c:numRef>
              <c:f>'1.cuidar alim'!$B$4:$C$4</c:f>
              <c:numCache>
                <c:formatCode>###0.0%</c:formatCode>
                <c:ptCount val="2"/>
                <c:pt idx="0">
                  <c:v>2.6501766784452298E-2</c:v>
                </c:pt>
                <c:pt idx="1">
                  <c:v>1.8442622950819672E-2</c:v>
                </c:pt>
              </c:numCache>
            </c:numRef>
          </c:val>
          <c:extLst>
            <c:ext xmlns:c16="http://schemas.microsoft.com/office/drawing/2014/chart" uri="{C3380CC4-5D6E-409C-BE32-E72D297353CC}">
              <c16:uniqueId val="{00000001-D787-454C-ADCB-AC506ECACDED}"/>
            </c:ext>
          </c:extLst>
        </c:ser>
        <c:ser>
          <c:idx val="2"/>
          <c:order val="2"/>
          <c:tx>
            <c:strRef>
              <c:f>'1.cuidar alim'!$A$5</c:f>
              <c:strCache>
                <c:ptCount val="1"/>
                <c:pt idx="0">
                  <c:v>Ni mucho ni poco </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'1.cuidar alim'!$B$2:$C$2</c:f>
              <c:strCache>
                <c:ptCount val="2"/>
                <c:pt idx="0">
                  <c:v>Hombre</c:v>
                </c:pt>
                <c:pt idx="1">
                  <c:v>Mujer</c:v>
                </c:pt>
              </c:strCache>
            </c:strRef>
          </c:cat>
          <c:val>
            <c:numRef>
              <c:f>'1.cuidar alim'!$B$5:$C$5</c:f>
              <c:numCache>
                <c:formatCode>###0.0%</c:formatCode>
                <c:ptCount val="2"/>
                <c:pt idx="0">
                  <c:v>0.18021201413427562</c:v>
                </c:pt>
                <c:pt idx="1">
                  <c:v>0.17418032786885246</c:v>
                </c:pt>
              </c:numCache>
            </c:numRef>
          </c:val>
          <c:extLst>
            <c:ext xmlns:c16="http://schemas.microsoft.com/office/drawing/2014/chart" uri="{C3380CC4-5D6E-409C-BE32-E72D297353CC}">
              <c16:uniqueId val="{00000002-D787-454C-ADCB-AC506ECACDED}"/>
            </c:ext>
          </c:extLst>
        </c:ser>
        <c:ser>
          <c:idx val="3"/>
          <c:order val="3"/>
          <c:tx>
            <c:strRef>
              <c:f>'1.cuidar alim'!$A$6</c:f>
              <c:strCache>
                <c:ptCount val="1"/>
                <c:pt idx="0">
                  <c:v>Bastante</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'1.cuidar alim'!$B$2:$C$2</c:f>
              <c:strCache>
                <c:ptCount val="2"/>
                <c:pt idx="0">
                  <c:v>Hombre</c:v>
                </c:pt>
                <c:pt idx="1">
                  <c:v>Mujer</c:v>
                </c:pt>
              </c:strCache>
            </c:strRef>
          </c:cat>
          <c:val>
            <c:numRef>
              <c:f>'1.cuidar alim'!$B$6:$C$6</c:f>
              <c:numCache>
                <c:formatCode>###0.0%</c:formatCode>
                <c:ptCount val="2"/>
                <c:pt idx="0">
                  <c:v>0.55477031802120136</c:v>
                </c:pt>
                <c:pt idx="1">
                  <c:v>0.53893442622950816</c:v>
                </c:pt>
              </c:numCache>
            </c:numRef>
          </c:val>
          <c:extLst>
            <c:ext xmlns:c16="http://schemas.microsoft.com/office/drawing/2014/chart" uri="{C3380CC4-5D6E-409C-BE32-E72D297353CC}">
              <c16:uniqueId val="{00000003-D787-454C-ADCB-AC506ECACDED}"/>
            </c:ext>
          </c:extLst>
        </c:ser>
        <c:ser>
          <c:idx val="4"/>
          <c:order val="4"/>
          <c:tx>
            <c:strRef>
              <c:f>'1.cuidar alim'!$A$7</c:f>
              <c:strCache>
                <c:ptCount val="1"/>
                <c:pt idx="0">
                  <c:v>Mucho </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'1.cuidar alim'!$B$2:$C$2</c:f>
              <c:strCache>
                <c:ptCount val="2"/>
                <c:pt idx="0">
                  <c:v>Hombre</c:v>
                </c:pt>
                <c:pt idx="1">
                  <c:v>Mujer</c:v>
                </c:pt>
              </c:strCache>
            </c:strRef>
          </c:cat>
          <c:val>
            <c:numRef>
              <c:f>'1.cuidar alim'!$B$7:$C$7</c:f>
              <c:numCache>
                <c:formatCode>###0.0%</c:formatCode>
                <c:ptCount val="2"/>
                <c:pt idx="0">
                  <c:v>0.2332155477031802</c:v>
                </c:pt>
                <c:pt idx="1">
                  <c:v>0.26434426229508196</c:v>
                </c:pt>
              </c:numCache>
            </c:numRef>
          </c:val>
          <c:extLst>
            <c:ext xmlns:c16="http://schemas.microsoft.com/office/drawing/2014/chart" uri="{C3380CC4-5D6E-409C-BE32-E72D297353CC}">
              <c16:uniqueId val="{00000004-D787-454C-ADCB-AC506ECACDED}"/>
            </c:ext>
          </c:extLst>
        </c:ser>
        <c:dLbls>
          <c:showLegendKey val="0"/>
          <c:showVal val="1"/>
          <c:showCatName val="0"/>
          <c:showSerName val="0"/>
          <c:showPercent val="0"/>
          <c:showBubbleSize val="0"/>
        </c:dLbls>
        <c:gapWidth val="100"/>
        <c:axId val="1786027008"/>
        <c:axId val="1786024928"/>
      </c:barChart>
      <c:catAx>
        <c:axId val="1786027008"/>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S"/>
          </a:p>
        </c:txPr>
        <c:crossAx val="1786024928"/>
        <c:crosses val="autoZero"/>
        <c:auto val="1"/>
        <c:lblAlgn val="ctr"/>
        <c:lblOffset val="100"/>
        <c:noMultiLvlLbl val="0"/>
      </c:catAx>
      <c:valAx>
        <c:axId val="1786024928"/>
        <c:scaling>
          <c:orientation val="minMax"/>
        </c:scaling>
        <c:delete val="1"/>
        <c:axPos val="b"/>
        <c:numFmt formatCode="###0.0%" sourceLinked="1"/>
        <c:majorTickMark val="none"/>
        <c:minorTickMark val="none"/>
        <c:tickLblPos val="nextTo"/>
        <c:crossAx val="1786027008"/>
        <c:crosses val="autoZero"/>
        <c:crossBetween val="between"/>
      </c:valAx>
      <c:spPr>
        <a:noFill/>
        <a:ln>
          <a:noFill/>
        </a:ln>
        <a:effectLst/>
      </c:spPr>
    </c:plotArea>
    <c:legend>
      <c:legendPos val="b"/>
      <c:layout>
        <c:manualLayout>
          <c:xMode val="edge"/>
          <c:yMode val="edge"/>
          <c:x val="4.2530788442914441E-2"/>
          <c:y val="0.27481551983908314"/>
          <c:w val="0.9"/>
          <c:h val="4.984258977392269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s-ES"/>
              <a:t>¿Cuidas tu alimentación?</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s-ES"/>
        </a:p>
      </c:txPr>
    </c:title>
    <c:autoTitleDeleted val="0"/>
    <c:plotArea>
      <c:layout/>
      <c:barChart>
        <c:barDir val="bar"/>
        <c:grouping val="clustered"/>
        <c:varyColors val="0"/>
        <c:ser>
          <c:idx val="0"/>
          <c:order val="0"/>
          <c:tx>
            <c:strRef>
              <c:f>'1.cuidas alim'!$B$4</c:f>
              <c:strCache>
                <c:ptCount val="1"/>
                <c:pt idx="0">
                  <c:v>Nada</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'1.cuidas alim'!$C$3:$D$3</c:f>
              <c:strCache>
                <c:ptCount val="2"/>
                <c:pt idx="0">
                  <c:v>Hombre</c:v>
                </c:pt>
                <c:pt idx="1">
                  <c:v>Mujer</c:v>
                </c:pt>
              </c:strCache>
            </c:strRef>
          </c:cat>
          <c:val>
            <c:numRef>
              <c:f>'1.cuidas alim'!$C$4:$D$4</c:f>
              <c:numCache>
                <c:formatCode>###0.0%</c:formatCode>
                <c:ptCount val="2"/>
                <c:pt idx="0">
                  <c:v>3.8869257950530034E-2</c:v>
                </c:pt>
                <c:pt idx="1">
                  <c:v>4.0983606557377046E-2</c:v>
                </c:pt>
              </c:numCache>
            </c:numRef>
          </c:val>
          <c:extLst>
            <c:ext xmlns:c16="http://schemas.microsoft.com/office/drawing/2014/chart" uri="{C3380CC4-5D6E-409C-BE32-E72D297353CC}">
              <c16:uniqueId val="{00000000-B1F6-124F-894A-2DEF5CAA374F}"/>
            </c:ext>
          </c:extLst>
        </c:ser>
        <c:ser>
          <c:idx val="1"/>
          <c:order val="1"/>
          <c:tx>
            <c:strRef>
              <c:f>'1.cuidas alim'!$B$5</c:f>
              <c:strCache>
                <c:ptCount val="1"/>
                <c:pt idx="0">
                  <c:v>Poco </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'1.cuidas alim'!$C$3:$D$3</c:f>
              <c:strCache>
                <c:ptCount val="2"/>
                <c:pt idx="0">
                  <c:v>Hombre</c:v>
                </c:pt>
                <c:pt idx="1">
                  <c:v>Mujer</c:v>
                </c:pt>
              </c:strCache>
            </c:strRef>
          </c:cat>
          <c:val>
            <c:numRef>
              <c:f>'1.cuidas alim'!$C$5:$D$5</c:f>
              <c:numCache>
                <c:formatCode>###0.0%</c:formatCode>
                <c:ptCount val="2"/>
                <c:pt idx="0">
                  <c:v>0.17137809187279152</c:v>
                </c:pt>
                <c:pt idx="1">
                  <c:v>0.16598360655737704</c:v>
                </c:pt>
              </c:numCache>
            </c:numRef>
          </c:val>
          <c:extLst>
            <c:ext xmlns:c16="http://schemas.microsoft.com/office/drawing/2014/chart" uri="{C3380CC4-5D6E-409C-BE32-E72D297353CC}">
              <c16:uniqueId val="{00000001-B1F6-124F-894A-2DEF5CAA374F}"/>
            </c:ext>
          </c:extLst>
        </c:ser>
        <c:ser>
          <c:idx val="2"/>
          <c:order val="2"/>
          <c:tx>
            <c:strRef>
              <c:f>'1.cuidas alim'!$B$6</c:f>
              <c:strCache>
                <c:ptCount val="1"/>
                <c:pt idx="0">
                  <c:v>Ni mucho ni poco </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'1.cuidas alim'!$C$3:$D$3</c:f>
              <c:strCache>
                <c:ptCount val="2"/>
                <c:pt idx="0">
                  <c:v>Hombre</c:v>
                </c:pt>
                <c:pt idx="1">
                  <c:v>Mujer</c:v>
                </c:pt>
              </c:strCache>
            </c:strRef>
          </c:cat>
          <c:val>
            <c:numRef>
              <c:f>'1.cuidas alim'!$C$6:$D$6</c:f>
              <c:numCache>
                <c:formatCode>###0.0%</c:formatCode>
                <c:ptCount val="2"/>
                <c:pt idx="0">
                  <c:v>0.49469964664310956</c:v>
                </c:pt>
                <c:pt idx="1">
                  <c:v>0.46926229508196721</c:v>
                </c:pt>
              </c:numCache>
            </c:numRef>
          </c:val>
          <c:extLst>
            <c:ext xmlns:c16="http://schemas.microsoft.com/office/drawing/2014/chart" uri="{C3380CC4-5D6E-409C-BE32-E72D297353CC}">
              <c16:uniqueId val="{00000002-B1F6-124F-894A-2DEF5CAA374F}"/>
            </c:ext>
          </c:extLst>
        </c:ser>
        <c:ser>
          <c:idx val="3"/>
          <c:order val="3"/>
          <c:tx>
            <c:strRef>
              <c:f>'1.cuidas alim'!$B$7</c:f>
              <c:strCache>
                <c:ptCount val="1"/>
                <c:pt idx="0">
                  <c:v>Bastante</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'1.cuidas alim'!$C$3:$D$3</c:f>
              <c:strCache>
                <c:ptCount val="2"/>
                <c:pt idx="0">
                  <c:v>Hombre</c:v>
                </c:pt>
                <c:pt idx="1">
                  <c:v>Mujer</c:v>
                </c:pt>
              </c:strCache>
            </c:strRef>
          </c:cat>
          <c:val>
            <c:numRef>
              <c:f>'1.cuidas alim'!$C$7:$D$7</c:f>
              <c:numCache>
                <c:formatCode>###0.0%</c:formatCode>
                <c:ptCount val="2"/>
                <c:pt idx="0">
                  <c:v>0.25971731448763252</c:v>
                </c:pt>
                <c:pt idx="1">
                  <c:v>0.27663934426229508</c:v>
                </c:pt>
              </c:numCache>
            </c:numRef>
          </c:val>
          <c:extLst>
            <c:ext xmlns:c16="http://schemas.microsoft.com/office/drawing/2014/chart" uri="{C3380CC4-5D6E-409C-BE32-E72D297353CC}">
              <c16:uniqueId val="{00000003-B1F6-124F-894A-2DEF5CAA374F}"/>
            </c:ext>
          </c:extLst>
        </c:ser>
        <c:ser>
          <c:idx val="4"/>
          <c:order val="4"/>
          <c:tx>
            <c:strRef>
              <c:f>'1.cuidas alim'!$B$8</c:f>
              <c:strCache>
                <c:ptCount val="1"/>
                <c:pt idx="0">
                  <c:v>Mucho </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'1.cuidas alim'!$C$3:$D$3</c:f>
              <c:strCache>
                <c:ptCount val="2"/>
                <c:pt idx="0">
                  <c:v>Hombre</c:v>
                </c:pt>
                <c:pt idx="1">
                  <c:v>Mujer</c:v>
                </c:pt>
              </c:strCache>
            </c:strRef>
          </c:cat>
          <c:val>
            <c:numRef>
              <c:f>'1.cuidas alim'!$C$8:$D$8</c:f>
              <c:numCache>
                <c:formatCode>###0.0%</c:formatCode>
                <c:ptCount val="2"/>
                <c:pt idx="0">
                  <c:v>3.5335689045936397E-2</c:v>
                </c:pt>
                <c:pt idx="1">
                  <c:v>4.7131147540983603E-2</c:v>
                </c:pt>
              </c:numCache>
            </c:numRef>
          </c:val>
          <c:extLst>
            <c:ext xmlns:c16="http://schemas.microsoft.com/office/drawing/2014/chart" uri="{C3380CC4-5D6E-409C-BE32-E72D297353CC}">
              <c16:uniqueId val="{00000004-B1F6-124F-894A-2DEF5CAA374F}"/>
            </c:ext>
          </c:extLst>
        </c:ser>
        <c:dLbls>
          <c:showLegendKey val="0"/>
          <c:showVal val="1"/>
          <c:showCatName val="0"/>
          <c:showSerName val="0"/>
          <c:showPercent val="0"/>
          <c:showBubbleSize val="0"/>
        </c:dLbls>
        <c:gapWidth val="100"/>
        <c:axId val="1768777712"/>
        <c:axId val="1768778128"/>
      </c:barChart>
      <c:catAx>
        <c:axId val="1768777712"/>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S"/>
          </a:p>
        </c:txPr>
        <c:crossAx val="1768778128"/>
        <c:crosses val="autoZero"/>
        <c:auto val="1"/>
        <c:lblAlgn val="ctr"/>
        <c:lblOffset val="100"/>
        <c:noMultiLvlLbl val="0"/>
      </c:catAx>
      <c:valAx>
        <c:axId val="1768778128"/>
        <c:scaling>
          <c:orientation val="minMax"/>
        </c:scaling>
        <c:delete val="1"/>
        <c:axPos val="b"/>
        <c:numFmt formatCode="###0.0%" sourceLinked="1"/>
        <c:majorTickMark val="none"/>
        <c:minorTickMark val="none"/>
        <c:tickLblPos val="nextTo"/>
        <c:crossAx val="1768777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'1.fisico gustable'!$D$6</c:f>
              <c:strCache>
                <c:ptCount val="1"/>
                <c:pt idx="0">
                  <c:v>Nada</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stdErr"/>
            <c:noEndCap val="0"/>
            <c:spPr>
              <a:noFill/>
              <a:ln w="9525" cap="flat" cmpd="sng" algn="ctr">
                <a:solidFill>
                  <a:schemeClr val="tx1">
                    <a:lumMod val="65000"/>
                    <a:lumOff val="35000"/>
                  </a:schemeClr>
                </a:solidFill>
                <a:round/>
              </a:ln>
              <a:effectLst/>
            </c:spPr>
          </c:errBars>
          <c:cat>
            <c:strRef>
              <c:f>'1.fisico gustable'!$E$5:$F$5</c:f>
              <c:strCache>
                <c:ptCount val="2"/>
                <c:pt idx="0">
                  <c:v>Hombre</c:v>
                </c:pt>
                <c:pt idx="1">
                  <c:v>Mujer</c:v>
                </c:pt>
              </c:strCache>
            </c:strRef>
          </c:cat>
          <c:val>
            <c:numRef>
              <c:f>'1.fisico gustable'!$E$6:$F$6</c:f>
              <c:numCache>
                <c:formatCode>###0.0%</c:formatCode>
                <c:ptCount val="2"/>
                <c:pt idx="0">
                  <c:v>9.3639575971731434E-2</c:v>
                </c:pt>
                <c:pt idx="1">
                  <c:v>0.125</c:v>
                </c:pt>
              </c:numCache>
            </c:numRef>
          </c:val>
          <c:extLst>
            <c:ext xmlns:c16="http://schemas.microsoft.com/office/drawing/2014/chart" uri="{C3380CC4-5D6E-409C-BE32-E72D297353CC}">
              <c16:uniqueId val="{00000000-22F5-499F-8B2C-8AB8DD1C1BBF}"/>
            </c:ext>
          </c:extLst>
        </c:ser>
        <c:ser>
          <c:idx val="1"/>
          <c:order val="1"/>
          <c:tx>
            <c:strRef>
              <c:f>'1.fisico gustable'!$D$7</c:f>
              <c:strCache>
                <c:ptCount val="1"/>
                <c:pt idx="0">
                  <c:v>Poco </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stdErr"/>
            <c:noEndCap val="0"/>
            <c:spPr>
              <a:noFill/>
              <a:ln w="9525" cap="flat" cmpd="sng" algn="ctr">
                <a:solidFill>
                  <a:schemeClr val="tx1">
                    <a:lumMod val="65000"/>
                    <a:lumOff val="35000"/>
                  </a:schemeClr>
                </a:solidFill>
                <a:round/>
              </a:ln>
              <a:effectLst/>
            </c:spPr>
          </c:errBars>
          <c:cat>
            <c:strRef>
              <c:f>'1.fisico gustable'!$E$5:$F$5</c:f>
              <c:strCache>
                <c:ptCount val="2"/>
                <c:pt idx="0">
                  <c:v>Hombre</c:v>
                </c:pt>
                <c:pt idx="1">
                  <c:v>Mujer</c:v>
                </c:pt>
              </c:strCache>
            </c:strRef>
          </c:cat>
          <c:val>
            <c:numRef>
              <c:f>'1.fisico gustable'!$E$7:$F$7</c:f>
              <c:numCache>
                <c:formatCode>###0.0%</c:formatCode>
                <c:ptCount val="2"/>
                <c:pt idx="0">
                  <c:v>0.10424028268551239</c:v>
                </c:pt>
                <c:pt idx="1">
                  <c:v>0.10655737704918032</c:v>
                </c:pt>
              </c:numCache>
            </c:numRef>
          </c:val>
          <c:extLst>
            <c:ext xmlns:c16="http://schemas.microsoft.com/office/drawing/2014/chart" uri="{C3380CC4-5D6E-409C-BE32-E72D297353CC}">
              <c16:uniqueId val="{00000001-22F5-499F-8B2C-8AB8DD1C1BBF}"/>
            </c:ext>
          </c:extLst>
        </c:ser>
        <c:ser>
          <c:idx val="2"/>
          <c:order val="2"/>
          <c:tx>
            <c:strRef>
              <c:f>'1.fisico gustable'!$D$8</c:f>
              <c:strCache>
                <c:ptCount val="1"/>
                <c:pt idx="0">
                  <c:v>Ni mucho ni poco </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stdErr"/>
            <c:noEndCap val="0"/>
            <c:spPr>
              <a:noFill/>
              <a:ln w="9525" cap="flat" cmpd="sng" algn="ctr">
                <a:solidFill>
                  <a:schemeClr val="tx1">
                    <a:lumMod val="65000"/>
                    <a:lumOff val="35000"/>
                  </a:schemeClr>
                </a:solidFill>
                <a:round/>
              </a:ln>
              <a:effectLst/>
            </c:spPr>
          </c:errBars>
          <c:cat>
            <c:strRef>
              <c:f>'1.fisico gustable'!$E$5:$F$5</c:f>
              <c:strCache>
                <c:ptCount val="2"/>
                <c:pt idx="0">
                  <c:v>Hombre</c:v>
                </c:pt>
                <c:pt idx="1">
                  <c:v>Mujer</c:v>
                </c:pt>
              </c:strCache>
            </c:strRef>
          </c:cat>
          <c:val>
            <c:numRef>
              <c:f>'1.fisico gustable'!$E$8:$F$8</c:f>
              <c:numCache>
                <c:formatCode>###0.0%</c:formatCode>
                <c:ptCount val="2"/>
                <c:pt idx="0">
                  <c:v>0.28268551236749118</c:v>
                </c:pt>
                <c:pt idx="1">
                  <c:v>0.26844262295081966</c:v>
                </c:pt>
              </c:numCache>
            </c:numRef>
          </c:val>
          <c:extLst>
            <c:ext xmlns:c16="http://schemas.microsoft.com/office/drawing/2014/chart" uri="{C3380CC4-5D6E-409C-BE32-E72D297353CC}">
              <c16:uniqueId val="{00000002-22F5-499F-8B2C-8AB8DD1C1BBF}"/>
            </c:ext>
          </c:extLst>
        </c:ser>
        <c:ser>
          <c:idx val="3"/>
          <c:order val="3"/>
          <c:tx>
            <c:strRef>
              <c:f>'1.fisico gustable'!$D$9</c:f>
              <c:strCache>
                <c:ptCount val="1"/>
                <c:pt idx="0">
                  <c:v>Bastante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stdErr"/>
            <c:noEndCap val="0"/>
            <c:spPr>
              <a:noFill/>
              <a:ln w="9525" cap="flat" cmpd="sng" algn="ctr">
                <a:solidFill>
                  <a:schemeClr val="tx1">
                    <a:lumMod val="65000"/>
                    <a:lumOff val="35000"/>
                  </a:schemeClr>
                </a:solidFill>
                <a:round/>
              </a:ln>
              <a:effectLst/>
            </c:spPr>
          </c:errBars>
          <c:cat>
            <c:strRef>
              <c:f>'1.fisico gustable'!$E$5:$F$5</c:f>
              <c:strCache>
                <c:ptCount val="2"/>
                <c:pt idx="0">
                  <c:v>Hombre</c:v>
                </c:pt>
                <c:pt idx="1">
                  <c:v>Mujer</c:v>
                </c:pt>
              </c:strCache>
            </c:strRef>
          </c:cat>
          <c:val>
            <c:numRef>
              <c:f>'1.fisico gustable'!$E$9:$F$9</c:f>
              <c:numCache>
                <c:formatCode>###0.0%</c:formatCode>
                <c:ptCount val="2"/>
                <c:pt idx="0">
                  <c:v>0.392226148409894</c:v>
                </c:pt>
                <c:pt idx="1">
                  <c:v>0.36475409836065575</c:v>
                </c:pt>
              </c:numCache>
            </c:numRef>
          </c:val>
          <c:extLst>
            <c:ext xmlns:c16="http://schemas.microsoft.com/office/drawing/2014/chart" uri="{C3380CC4-5D6E-409C-BE32-E72D297353CC}">
              <c16:uniqueId val="{00000003-22F5-499F-8B2C-8AB8DD1C1BBF}"/>
            </c:ext>
          </c:extLst>
        </c:ser>
        <c:ser>
          <c:idx val="4"/>
          <c:order val="4"/>
          <c:tx>
            <c:strRef>
              <c:f>'1.fisico gustable'!$D$10</c:f>
              <c:strCache>
                <c:ptCount val="1"/>
                <c:pt idx="0">
                  <c:v>Mucho </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stdErr"/>
            <c:noEndCap val="0"/>
            <c:spPr>
              <a:noFill/>
              <a:ln w="9525" cap="flat" cmpd="sng" algn="ctr">
                <a:solidFill>
                  <a:schemeClr val="tx1">
                    <a:lumMod val="65000"/>
                    <a:lumOff val="35000"/>
                  </a:schemeClr>
                </a:solidFill>
                <a:round/>
              </a:ln>
              <a:effectLst/>
            </c:spPr>
          </c:errBars>
          <c:cat>
            <c:strRef>
              <c:f>'1.fisico gustable'!$E$5:$F$5</c:f>
              <c:strCache>
                <c:ptCount val="2"/>
                <c:pt idx="0">
                  <c:v>Hombre</c:v>
                </c:pt>
                <c:pt idx="1">
                  <c:v>Mujer</c:v>
                </c:pt>
              </c:strCache>
            </c:strRef>
          </c:cat>
          <c:val>
            <c:numRef>
              <c:f>'1.fisico gustable'!$E$10:$F$10</c:f>
              <c:numCache>
                <c:formatCode>###0.0%</c:formatCode>
                <c:ptCount val="2"/>
                <c:pt idx="0">
                  <c:v>0.12720848056537101</c:v>
                </c:pt>
                <c:pt idx="1">
                  <c:v>0.13524590163934427</c:v>
                </c:pt>
              </c:numCache>
            </c:numRef>
          </c:val>
          <c:extLst>
            <c:ext xmlns:c16="http://schemas.microsoft.com/office/drawing/2014/chart" uri="{C3380CC4-5D6E-409C-BE32-E72D297353CC}">
              <c16:uniqueId val="{00000004-22F5-499F-8B2C-8AB8DD1C1BBF}"/>
            </c:ext>
          </c:extLst>
        </c:ser>
        <c:dLbls>
          <c:showLegendKey val="0"/>
          <c:showVal val="1"/>
          <c:showCatName val="0"/>
          <c:showSerName val="0"/>
          <c:showPercent val="0"/>
          <c:showBubbleSize val="0"/>
        </c:dLbls>
        <c:gapWidth val="182"/>
        <c:axId val="1773733264"/>
        <c:axId val="1773738672"/>
      </c:barChart>
      <c:catAx>
        <c:axId val="17737332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s-ES"/>
          </a:p>
        </c:txPr>
        <c:crossAx val="1773738672"/>
        <c:crosses val="autoZero"/>
        <c:auto val="1"/>
        <c:lblAlgn val="ctr"/>
        <c:lblOffset val="100"/>
        <c:noMultiLvlLbl val="0"/>
      </c:catAx>
      <c:valAx>
        <c:axId val="1773738672"/>
        <c:scaling>
          <c:orientation val="minMax"/>
        </c:scaling>
        <c:delete val="1"/>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773733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tx2"/>
          </a:solidFill>
        </a:defRPr>
      </a:pPr>
      <a:endParaRPr lang="es-E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2"/>
                </a:solidFill>
                <a:latin typeface="+mn-lt"/>
                <a:ea typeface="+mn-ea"/>
                <a:cs typeface="+mn-cs"/>
              </a:defRPr>
            </a:pPr>
            <a:r>
              <a:rPr lang="es-ES"/>
              <a:t>Mi influencer favorito/a me hace sentir cómodo/a, como si estuviera con amigos</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2"/>
              </a:solidFill>
              <a:latin typeface="+mn-lt"/>
              <a:ea typeface="+mn-ea"/>
              <a:cs typeface="+mn-cs"/>
            </a:defRPr>
          </a:pPr>
          <a:endParaRPr lang="es-ES"/>
        </a:p>
      </c:txPr>
    </c:title>
    <c:autoTitleDeleted val="0"/>
    <c:plotArea>
      <c:layout/>
      <c:barChart>
        <c:barDir val="col"/>
        <c:grouping val="clustered"/>
        <c:varyColors val="0"/>
        <c:ser>
          <c:idx val="0"/>
          <c:order val="0"/>
          <c:tx>
            <c:strRef>
              <c:f>RESULTADOS!$B$376</c:f>
              <c:strCache>
                <c:ptCount val="1"/>
                <c:pt idx="0">
                  <c:v>Totalmente en desacuerdo</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RESULTADOS!$E$376</c:f>
              <c:numCache>
                <c:formatCode>###0.0</c:formatCode>
                <c:ptCount val="1"/>
                <c:pt idx="0">
                  <c:v>3.3434650455927049</c:v>
                </c:pt>
              </c:numCache>
            </c:numRef>
          </c:val>
          <c:extLst>
            <c:ext xmlns:c16="http://schemas.microsoft.com/office/drawing/2014/chart" uri="{C3380CC4-5D6E-409C-BE32-E72D297353CC}">
              <c16:uniqueId val="{00000000-60B4-41EA-A235-5D25F894ABD6}"/>
            </c:ext>
          </c:extLst>
        </c:ser>
        <c:ser>
          <c:idx val="1"/>
          <c:order val="1"/>
          <c:tx>
            <c:strRef>
              <c:f>RESULTADOS!$B$377</c:f>
              <c:strCache>
                <c:ptCount val="1"/>
                <c:pt idx="0">
                  <c:v>En desacuerdo</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RESULTADOS!$E$377</c:f>
              <c:numCache>
                <c:formatCode>###0.0</c:formatCode>
                <c:ptCount val="1"/>
                <c:pt idx="0">
                  <c:v>9.8784194528875382</c:v>
                </c:pt>
              </c:numCache>
            </c:numRef>
          </c:val>
          <c:extLst>
            <c:ext xmlns:c16="http://schemas.microsoft.com/office/drawing/2014/chart" uri="{C3380CC4-5D6E-409C-BE32-E72D297353CC}">
              <c16:uniqueId val="{00000001-60B4-41EA-A235-5D25F894ABD6}"/>
            </c:ext>
          </c:extLst>
        </c:ser>
        <c:ser>
          <c:idx val="2"/>
          <c:order val="2"/>
          <c:tx>
            <c:strRef>
              <c:f>RESULTADOS!$B$378</c:f>
              <c:strCache>
                <c:ptCount val="1"/>
                <c:pt idx="0">
                  <c:v>Ni de acuerdo ni en desacuerdo</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RESULTADOS!$E$378</c:f>
              <c:numCache>
                <c:formatCode>###0.0</c:formatCode>
                <c:ptCount val="1"/>
                <c:pt idx="0">
                  <c:v>34.954407294832826</c:v>
                </c:pt>
              </c:numCache>
            </c:numRef>
          </c:val>
          <c:extLst>
            <c:ext xmlns:c16="http://schemas.microsoft.com/office/drawing/2014/chart" uri="{C3380CC4-5D6E-409C-BE32-E72D297353CC}">
              <c16:uniqueId val="{00000002-60B4-41EA-A235-5D25F894ABD6}"/>
            </c:ext>
          </c:extLst>
        </c:ser>
        <c:ser>
          <c:idx val="3"/>
          <c:order val="3"/>
          <c:tx>
            <c:strRef>
              <c:f>RESULTADOS!$B$379</c:f>
              <c:strCache>
                <c:ptCount val="1"/>
                <c:pt idx="0">
                  <c:v>De acuerdo</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RESULTADOS!$E$379</c:f>
              <c:numCache>
                <c:formatCode>###0.0</c:formatCode>
                <c:ptCount val="1"/>
                <c:pt idx="0">
                  <c:v>39.969604863221889</c:v>
                </c:pt>
              </c:numCache>
            </c:numRef>
          </c:val>
          <c:extLst>
            <c:ext xmlns:c16="http://schemas.microsoft.com/office/drawing/2014/chart" uri="{C3380CC4-5D6E-409C-BE32-E72D297353CC}">
              <c16:uniqueId val="{00000003-60B4-41EA-A235-5D25F894ABD6}"/>
            </c:ext>
          </c:extLst>
        </c:ser>
        <c:ser>
          <c:idx val="4"/>
          <c:order val="4"/>
          <c:tx>
            <c:strRef>
              <c:f>RESULTADOS!$B$380</c:f>
              <c:strCache>
                <c:ptCount val="1"/>
                <c:pt idx="0">
                  <c:v>Totalmente de acuerdo</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RESULTADOS!$E$380</c:f>
              <c:numCache>
                <c:formatCode>###0.0</c:formatCode>
                <c:ptCount val="1"/>
                <c:pt idx="0">
                  <c:v>11.854103343465045</c:v>
                </c:pt>
              </c:numCache>
            </c:numRef>
          </c:val>
          <c:extLst>
            <c:ext xmlns:c16="http://schemas.microsoft.com/office/drawing/2014/chart" uri="{C3380CC4-5D6E-409C-BE32-E72D297353CC}">
              <c16:uniqueId val="{00000004-60B4-41EA-A235-5D25F894ABD6}"/>
            </c:ext>
          </c:extLst>
        </c:ser>
        <c:dLbls>
          <c:dLblPos val="outEnd"/>
          <c:showLegendKey val="0"/>
          <c:showVal val="1"/>
          <c:showCatName val="0"/>
          <c:showSerName val="0"/>
          <c:showPercent val="0"/>
          <c:showBubbleSize val="0"/>
        </c:dLbls>
        <c:gapWidth val="219"/>
        <c:overlap val="-27"/>
        <c:axId val="1676777088"/>
        <c:axId val="1676785824"/>
      </c:barChart>
      <c:catAx>
        <c:axId val="1676777088"/>
        <c:scaling>
          <c:orientation val="minMax"/>
        </c:scaling>
        <c:delete val="1"/>
        <c:axPos val="b"/>
        <c:numFmt formatCode="General" sourceLinked="1"/>
        <c:majorTickMark val="none"/>
        <c:minorTickMark val="none"/>
        <c:tickLblPos val="nextTo"/>
        <c:crossAx val="1676785824"/>
        <c:crosses val="autoZero"/>
        <c:auto val="1"/>
        <c:lblAlgn val="ctr"/>
        <c:lblOffset val="100"/>
        <c:noMultiLvlLbl val="0"/>
      </c:catAx>
      <c:valAx>
        <c:axId val="1676785824"/>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67677708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s-ES"/>
        </a:p>
      </c:txPr>
    </c:legend>
    <c:plotVisOnly val="1"/>
    <c:dispBlanksAs val="gap"/>
    <c:showDLblsOverMax val="0"/>
  </c:chart>
  <c:spPr>
    <a:noFill/>
    <a:ln>
      <a:noFill/>
    </a:ln>
    <a:effectLst/>
  </c:spPr>
  <c:txPr>
    <a:bodyPr/>
    <a:lstStyle/>
    <a:p>
      <a:pPr>
        <a:defRPr b="1">
          <a:solidFill>
            <a:schemeClr val="tx2"/>
          </a:solidFill>
        </a:defRPr>
      </a:pPr>
      <a:endParaRPr lang="es-E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62" b="1" i="0" u="none" strike="noStrike" kern="1200" spc="0" baseline="0">
                <a:solidFill>
                  <a:schemeClr val="tx2">
                    <a:lumMod val="50000"/>
                  </a:schemeClr>
                </a:solidFill>
                <a:latin typeface="+mn-lt"/>
                <a:ea typeface="+mn-ea"/>
                <a:cs typeface="+mn-cs"/>
              </a:defRPr>
            </a:pPr>
            <a:r>
              <a:rPr lang="es-ES"/>
              <a:t>La publicidad que hacen los influencers que sigo en redes es…</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2">
                  <a:lumMod val="50000"/>
                </a:schemeClr>
              </a:solidFill>
              <a:latin typeface="+mn-lt"/>
              <a:ea typeface="+mn-ea"/>
              <a:cs typeface="+mn-cs"/>
            </a:defRPr>
          </a:pPr>
          <a:endParaRPr lang="es-ES"/>
        </a:p>
      </c:txPr>
    </c:title>
    <c:autoTitleDeleted val="0"/>
    <c:plotArea>
      <c:layout/>
      <c:barChart>
        <c:barDir val="bar"/>
        <c:grouping val="stack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2">
                        <a:lumMod val="50000"/>
                      </a:schemeClr>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'2.la publi es..'!$B$3:$B$6</c:f>
              <c:strCache>
                <c:ptCount val="4"/>
                <c:pt idx="0">
                  <c:v>Razonable</c:v>
                </c:pt>
                <c:pt idx="1">
                  <c:v>Creíble</c:v>
                </c:pt>
                <c:pt idx="2">
                  <c:v>De confianza</c:v>
                </c:pt>
                <c:pt idx="3">
                  <c:v>Ética</c:v>
                </c:pt>
              </c:strCache>
            </c:strRef>
          </c:cat>
          <c:val>
            <c:numRef>
              <c:f>'2.la publi es..'!$C$3:$C$6</c:f>
              <c:numCache>
                <c:formatCode>General</c:formatCode>
                <c:ptCount val="4"/>
                <c:pt idx="0">
                  <c:v>37.200000000000003</c:v>
                </c:pt>
                <c:pt idx="1">
                  <c:v>36.9</c:v>
                </c:pt>
                <c:pt idx="2">
                  <c:v>34.1</c:v>
                </c:pt>
                <c:pt idx="3">
                  <c:v>27.3</c:v>
                </c:pt>
              </c:numCache>
            </c:numRef>
          </c:val>
          <c:extLst>
            <c:ext xmlns:c16="http://schemas.microsoft.com/office/drawing/2014/chart" uri="{C3380CC4-5D6E-409C-BE32-E72D297353CC}">
              <c16:uniqueId val="{00000000-7898-4DE4-9461-50B32117AC56}"/>
            </c:ext>
          </c:extLst>
        </c:ser>
        <c:dLbls>
          <c:dLblPos val="ctr"/>
          <c:showLegendKey val="0"/>
          <c:showVal val="1"/>
          <c:showCatName val="0"/>
          <c:showSerName val="0"/>
          <c:showPercent val="0"/>
          <c:showBubbleSize val="0"/>
        </c:dLbls>
        <c:gapWidth val="150"/>
        <c:overlap val="100"/>
        <c:axId val="1910395168"/>
        <c:axId val="1910396832"/>
      </c:barChart>
      <c:catAx>
        <c:axId val="19103951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2">
                    <a:lumMod val="50000"/>
                  </a:schemeClr>
                </a:solidFill>
                <a:latin typeface="+mn-lt"/>
                <a:ea typeface="+mn-ea"/>
                <a:cs typeface="+mn-cs"/>
              </a:defRPr>
            </a:pPr>
            <a:endParaRPr lang="es-ES"/>
          </a:p>
        </c:txPr>
        <c:crossAx val="1910396832"/>
        <c:crosses val="autoZero"/>
        <c:auto val="1"/>
        <c:lblAlgn val="ctr"/>
        <c:lblOffset val="100"/>
        <c:noMultiLvlLbl val="0"/>
      </c:catAx>
      <c:valAx>
        <c:axId val="1910396832"/>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9103951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tx2">
              <a:lumMod val="50000"/>
            </a:schemeClr>
          </a:solidFill>
        </a:defRPr>
      </a:pPr>
      <a:endParaRPr lang="es-E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'3.publi sector'!$B$3</c:f>
              <c:strCache>
                <c:ptCount val="1"/>
                <c:pt idx="0">
                  <c:v>Alimentos poco saludables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'3.publi sector'!$C$3</c:f>
              <c:numCache>
                <c:formatCode>General</c:formatCode>
                <c:ptCount val="1"/>
                <c:pt idx="0">
                  <c:v>44.5</c:v>
                </c:pt>
              </c:numCache>
            </c:numRef>
          </c:val>
          <c:extLst>
            <c:ext xmlns:c16="http://schemas.microsoft.com/office/drawing/2014/chart" uri="{C3380CC4-5D6E-409C-BE32-E72D297353CC}">
              <c16:uniqueId val="{00000000-92BE-204C-822F-659045B0EDE5}"/>
            </c:ext>
          </c:extLst>
        </c:ser>
        <c:ser>
          <c:idx val="1"/>
          <c:order val="1"/>
          <c:tx>
            <c:strRef>
              <c:f>'3.publi sector'!$B$4</c:f>
              <c:strCache>
                <c:ptCount val="1"/>
                <c:pt idx="0">
                  <c:v>Alimentos saludables</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'3.publi sector'!$C$4</c:f>
              <c:numCache>
                <c:formatCode>General</c:formatCode>
                <c:ptCount val="1"/>
                <c:pt idx="0">
                  <c:v>23.8</c:v>
                </c:pt>
              </c:numCache>
            </c:numRef>
          </c:val>
          <c:extLst>
            <c:ext xmlns:c16="http://schemas.microsoft.com/office/drawing/2014/chart" uri="{C3380CC4-5D6E-409C-BE32-E72D297353CC}">
              <c16:uniqueId val="{00000001-92BE-204C-822F-659045B0EDE5}"/>
            </c:ext>
          </c:extLst>
        </c:ser>
        <c:ser>
          <c:idx val="2"/>
          <c:order val="2"/>
          <c:tx>
            <c:strRef>
              <c:f>'3.publi sector'!$B$5</c:f>
              <c:strCache>
                <c:ptCount val="1"/>
                <c:pt idx="0">
                  <c:v>Alimentos medio saludables</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'3.publi sector'!$C$5</c:f>
              <c:numCache>
                <c:formatCode>General</c:formatCode>
                <c:ptCount val="1"/>
                <c:pt idx="0">
                  <c:v>17</c:v>
                </c:pt>
              </c:numCache>
            </c:numRef>
          </c:val>
          <c:extLst>
            <c:ext xmlns:c16="http://schemas.microsoft.com/office/drawing/2014/chart" uri="{C3380CC4-5D6E-409C-BE32-E72D297353CC}">
              <c16:uniqueId val="{00000002-92BE-204C-822F-659045B0EDE5}"/>
            </c:ext>
          </c:extLst>
        </c:ser>
        <c:ser>
          <c:idx val="3"/>
          <c:order val="3"/>
          <c:tx>
            <c:strRef>
              <c:f>'3.publi sector'!$B$6</c:f>
              <c:strCache>
                <c:ptCount val="1"/>
                <c:pt idx="0">
                  <c:v>No recibo o no soy consciente de recibir publicidad sobre esos productos</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'3.publi sector'!$C$6</c:f>
              <c:numCache>
                <c:formatCode>General</c:formatCode>
                <c:ptCount val="1"/>
                <c:pt idx="0">
                  <c:v>14.4</c:v>
                </c:pt>
              </c:numCache>
            </c:numRef>
          </c:val>
          <c:extLst>
            <c:ext xmlns:c16="http://schemas.microsoft.com/office/drawing/2014/chart" uri="{C3380CC4-5D6E-409C-BE32-E72D297353CC}">
              <c16:uniqueId val="{00000003-92BE-204C-822F-659045B0EDE5}"/>
            </c:ext>
          </c:extLst>
        </c:ser>
        <c:dLbls>
          <c:showLegendKey val="0"/>
          <c:showVal val="1"/>
          <c:showCatName val="0"/>
          <c:showSerName val="0"/>
          <c:showPercent val="0"/>
          <c:showBubbleSize val="0"/>
        </c:dLbls>
        <c:gapWidth val="150"/>
        <c:overlap val="100"/>
        <c:axId val="1903856176"/>
        <c:axId val="1903855344"/>
      </c:barChart>
      <c:catAx>
        <c:axId val="1903856176"/>
        <c:scaling>
          <c:orientation val="minMax"/>
        </c:scaling>
        <c:delete val="1"/>
        <c:axPos val="l"/>
        <c:numFmt formatCode="General" sourceLinked="1"/>
        <c:majorTickMark val="none"/>
        <c:minorTickMark val="none"/>
        <c:tickLblPos val="nextTo"/>
        <c:crossAx val="1903855344"/>
        <c:crosses val="autoZero"/>
        <c:auto val="1"/>
        <c:lblAlgn val="ctr"/>
        <c:lblOffset val="100"/>
        <c:noMultiLvlLbl val="0"/>
      </c:catAx>
      <c:valAx>
        <c:axId val="1903855344"/>
        <c:scaling>
          <c:orientation val="minMax"/>
        </c:scaling>
        <c:delete val="1"/>
        <c:axPos val="b"/>
        <c:numFmt formatCode="0%" sourceLinked="1"/>
        <c:majorTickMark val="none"/>
        <c:minorTickMark val="none"/>
        <c:tickLblPos val="nextTo"/>
        <c:crossAx val="1903856176"/>
        <c:crosses val="autoZero"/>
        <c:crossBetween val="between"/>
      </c:valAx>
      <c:spPr>
        <a:noFill/>
        <a:ln>
          <a:noFill/>
        </a:ln>
        <a:effectLst/>
      </c:spPr>
    </c:plotArea>
    <c:legend>
      <c:legendPos val="b"/>
      <c:layout>
        <c:manualLayout>
          <c:xMode val="edge"/>
          <c:yMode val="edge"/>
          <c:x val="0.25974766483257439"/>
          <c:y val="0.68134779205230922"/>
          <c:w val="0.48050457966986337"/>
          <c:h val="0.2338568863102638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'2.tipo influencer'!$C$2:$C$11</cx:f>
        <cx:lvl ptCount="10">
          <cx:pt idx="0">Gamers</cx:pt>
          <cx:pt idx="1">Entretenimiento y humor</cx:pt>
          <cx:pt idx="2">Vloggers y vida personal</cx:pt>
          <cx:pt idx="3">Maquillaje y belleza</cx:pt>
          <cx:pt idx="4">Moda </cx:pt>
          <cx:pt idx="5">Otro</cx:pt>
          <cx:pt idx="6">Fitness</cx:pt>
          <cx:pt idx="7">Foodies/gastronómicos</cx:pt>
          <cx:pt idx="8">Viajes</cx:pt>
          <cx:pt idx="9">Hogar</cx:pt>
        </cx:lvl>
      </cx:strDim>
      <cx:numDim type="size">
        <cx:f>'2.tipo influencer'!$D$2:$D$11</cx:f>
        <cx:lvl ptCount="10" formatCode="Estándar">
          <cx:pt idx="0">59.100000000000001</cx:pt>
          <cx:pt idx="1">54</cx:pt>
          <cx:pt idx="2">24.800000000000001</cx:pt>
          <cx:pt idx="3">20.100000000000001</cx:pt>
          <cx:pt idx="4">19.899999999999999</cx:pt>
          <cx:pt idx="5">9</cx:pt>
          <cx:pt idx="6">7.9000000000000004</cx:pt>
          <cx:pt idx="7">4.5999999999999996</cx:pt>
          <cx:pt idx="8">3.2999999999999998</cx:pt>
          <cx:pt idx="9">0.59999999999999998</cx:pt>
        </cx:lvl>
      </cx:numDim>
    </cx:data>
  </cx:chartData>
  <cx:chart>
    <cx:plotArea>
      <cx:plotAreaRegion>
        <cx:series layoutId="treemap" uniqueId="{F8D0E35C-40D7-4974-AA96-A3E057C064E3}">
          <cx:dataLabels pos="inEnd">
            <cx:txPr>
              <a:bodyPr vertOverflow="overflow" horzOverflow="overflow" wrap="square" lIns="0" tIns="0" rIns="0" bIns="0"/>
              <a:lstStyle/>
              <a:p>
                <a:pPr algn="ctr" rtl="0">
                  <a:defRPr sz="900" b="1" i="0">
                    <a:solidFill>
                      <a:schemeClr val="tx1"/>
                    </a:solidFill>
                    <a:latin typeface="Avenir Next LT Pro" panose="020B0504020202020204" pitchFamily="34" charset="0"/>
                    <a:ea typeface="Avenir Next LT Pro" panose="020B0504020202020204" pitchFamily="34" charset="0"/>
                    <a:cs typeface="Avenir Next LT Pro" panose="020B0504020202020204" pitchFamily="34" charset="0"/>
                  </a:defRPr>
                </a:pPr>
                <a:endParaRPr lang="es-ES" b="1">
                  <a:solidFill>
                    <a:schemeClr val="tx1"/>
                  </a:solidFill>
                </a:endParaRPr>
              </a:p>
            </cx:txPr>
            <cx:visibility seriesName="0" categoryName="1" value="1"/>
            <cx:separator>, </cx:separator>
            <cx:dataLabelHidden idx="9"/>
          </cx:dataLabels>
          <cx:dataId val="0"/>
          <cx:layoutPr>
            <cx:parentLabelLayout val="overlapping"/>
          </cx:layoutPr>
        </cx:series>
      </cx:plotAreaRegion>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Hoja22!$B$3:$B$10</cx:f>
        <cx:lvl ptCount="8">
          <cx:pt idx="0">No contestó</cx:pt>
          <cx:pt idx="1">Comunicación y eventos</cx:pt>
          <cx:pt idx="2">No sé</cx:pt>
          <cx:pt idx="3">No recibo o no soy consciente de recibir publicidad sobre estos productos</cx:pt>
          <cx:pt idx="4">Procedimientos de estética</cx:pt>
          <cx:pt idx="5">Fitness y gimnasios</cx:pt>
          <cx:pt idx="6">Cosmética/belleza</cx:pt>
          <cx:pt idx="7">Moda</cx:pt>
        </cx:lvl>
      </cx:strDim>
      <cx:numDim type="val">
        <cx:f>Hoja22!$C$3:$C$10</cx:f>
        <cx:lvl ptCount="8" formatCode="Estándar">
          <cx:pt idx="0">1.3</cx:pt>
          <cx:pt idx="1">5.4000000000000004</cx:pt>
          <cx:pt idx="2">10.199999999999999</cx:pt>
          <cx:pt idx="3">11.9</cx:pt>
          <cx:pt idx="4">13.5</cx:pt>
          <cx:pt idx="5">23.199999999999999</cx:pt>
          <cx:pt idx="6">33.100000000000001</cx:pt>
          <cx:pt idx="7">48.700000000000003</cx:pt>
        </cx:lvl>
      </cx:numDim>
    </cx:data>
  </cx:chartData>
  <cx:chart>
    <cx:plotArea>
      <cx:plotAreaRegion>
        <cx:series layoutId="funnel" uniqueId="{C0A51FB4-5336-48AD-BF1E-516B1E9C34F3}">
          <cx:dataLabels pos="ctr">
            <cx:txPr>
              <a:bodyPr spcFirstLastPara="1" vertOverflow="ellipsis" horzOverflow="overflow" wrap="square" lIns="0" tIns="0" rIns="0" bIns="0" anchor="ctr" anchorCtr="1"/>
              <a:lstStyle/>
              <a:p>
                <a:pPr algn="ctr" rtl="0">
                  <a:defRPr>
                    <a:solidFill>
                      <a:schemeClr val="bg1"/>
                    </a:solidFill>
                  </a:defRPr>
                </a:pPr>
                <a:endParaRPr lang="es-ES" sz="1197" b="0" i="0" u="none" strike="noStrike" baseline="0">
                  <a:solidFill>
                    <a:schemeClr val="bg1"/>
                  </a:solidFill>
                  <a:latin typeface="Avenir Next LT Pro" panose="020B0502020104020203"/>
                </a:endParaRPr>
              </a:p>
            </cx:txPr>
            <cx:visibility seriesName="0" categoryName="0" value="1"/>
          </cx:dataLabels>
          <cx:dataId val="0"/>
        </cx:series>
      </cx:plotAreaRegion>
      <cx:axis id="0">
        <cx:catScaling gapWidth="0.400000006"/>
        <cx:tickLabels/>
        <cx:txPr>
          <a:bodyPr spcFirstLastPara="1" vertOverflow="ellipsis" horzOverflow="overflow" wrap="square" lIns="0" tIns="0" rIns="0" bIns="0" anchor="ctr" anchorCtr="1"/>
          <a:lstStyle/>
          <a:p>
            <a:pPr algn="ctr" rtl="0">
              <a:defRPr sz="1050" b="1"/>
            </a:pPr>
            <a:endParaRPr lang="es-ES" sz="1050" b="1" i="0" u="none" strike="noStrike" baseline="0">
              <a:solidFill>
                <a:srgbClr val="505046"/>
              </a:solidFill>
              <a:latin typeface="Avenir Next LT Pro" panose="020B0502020104020203"/>
            </a:endParaRPr>
          </a:p>
        </cx:txPr>
      </cx:axis>
    </cx:plotArea>
  </cx:chart>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'p22'!$B$5:$B$9</cx:f>
        <cx:lvl ptCount="5">
          <cx:pt idx="0">Lo ignoro completamente</cx:pt>
          <cx:pt idx="1">Lo leo/lo veo</cx:pt>
          <cx:pt idx="2">Le doy a me gusta</cx:pt>
          <cx:pt idx="3">Comento</cx:pt>
          <cx:pt idx="4">Lo comparto</cx:pt>
        </cx:lvl>
      </cx:strDim>
      <cx:numDim type="val">
        <cx:f>'p22'!$C$5:$C$9</cx:f>
        <cx:lvl ptCount="5" formatCode="0,0%">
          <cx:pt idx="0">0.313</cx:pt>
          <cx:pt idx="1">0.38900000000000001</cx:pt>
          <cx:pt idx="2">0.221</cx:pt>
          <cx:pt idx="3">0.050999999999999997</cx:pt>
          <cx:pt idx="4">0.057000000000000002</cx:pt>
        </cx:lvl>
      </cx:numDim>
    </cx:data>
  </cx:chartData>
  <cx:chart>
    <cx:plotArea>
      <cx:plotAreaRegion>
        <cx:series layoutId="funnel" uniqueId="{D58E0270-4880-FC46-B4DD-CEA306E09119}">
          <cx:dataLabels pos="ctr">
            <cx:txPr>
              <a:bodyPr spcFirstLastPara="1" vertOverflow="ellipsis" horzOverflow="overflow" wrap="square" lIns="0" tIns="0" rIns="0" bIns="0" anchor="ctr" anchorCtr="1"/>
              <a:lstStyle/>
              <a:p>
                <a:pPr algn="ctr" rtl="0">
                  <a:defRPr>
                    <a:solidFill>
                      <a:schemeClr val="bg1"/>
                    </a:solidFill>
                  </a:defRPr>
                </a:pPr>
                <a:endParaRPr lang="es-ES" sz="1197" b="0" i="0" u="none" strike="noStrike" baseline="0">
                  <a:solidFill>
                    <a:schemeClr val="bg1"/>
                  </a:solidFill>
                  <a:latin typeface="Avenir Next LT Pro" panose="020B0502020104020203"/>
                </a:endParaRPr>
              </a:p>
            </cx:txPr>
            <cx:visibility seriesName="0" categoryName="0" value="1"/>
          </cx:dataLabels>
          <cx:dataId val="0"/>
        </cx:series>
      </cx:plotAreaRegion>
      <cx:axis id="0">
        <cx:catScaling gapWidth="0.400000006"/>
        <cx:tickLabels/>
      </cx:axis>
    </cx:plotArea>
  </cx:chart>
</cx:chartSpace>
</file>

<file path=ppt/charts/chartEx4.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p.24!$B$4:$B$16</cx:f>
        <cx:lvl ptCount="13">
          <cx:pt idx="0">Felicidad</cx:pt>
          <cx:pt idx="1">Sorpresa</cx:pt>
          <cx:pt idx="2">Tristeza</cx:pt>
          <cx:pt idx="3">Miedo</cx:pt>
          <cx:pt idx="4">Asco</cx:pt>
          <cx:pt idx="5">Amor</cx:pt>
          <cx:pt idx="6">Deseo</cx:pt>
          <cx:pt idx="7">Irritación</cx:pt>
          <cx:pt idx="8">Orgullo</cx:pt>
          <cx:pt idx="9">Dependencia</cx:pt>
          <cx:pt idx="10">Afecto</cx:pt>
          <cx:pt idx="11">Frustración</cx:pt>
          <cx:pt idx="12">Atracción</cx:pt>
        </cx:lvl>
      </cx:strDim>
      <cx:numDim type="size">
        <cx:f>p.24!$C$4:$C$16</cx:f>
        <cx:lvl ptCount="13" formatCode="0,0%">
          <cx:pt idx="0">0.10000000000000001</cx:pt>
          <cx:pt idx="1">0.13900000000000001</cx:pt>
          <cx:pt idx="2">0.035000000000000003</cx:pt>
          <cx:pt idx="3">0.0089999999999999993</cx:pt>
          <cx:pt idx="4">0.029000000000000001</cx:pt>
          <cx:pt idx="5">0.010999999999999999</cx:pt>
          <cx:pt idx="6">0.13600000000000001</cx:pt>
          <cx:pt idx="7">0.069000000000000006</cx:pt>
          <cx:pt idx="8">0.025999999999999999</cx:pt>
          <cx:pt idx="9">0.027</cx:pt>
          <cx:pt idx="10">0.048000000000000001</cx:pt>
          <cx:pt idx="11">0.056000000000000001</cx:pt>
          <cx:pt idx="12">0.16800000000000001</cx:pt>
        </cx:lvl>
      </cx:numDim>
    </cx:data>
  </cx:chartData>
  <cx:chart>
    <cx:plotArea>
      <cx:plotAreaRegion>
        <cx:series layoutId="treemap" uniqueId="{AE1B6019-A514-3B4D-B7AA-3B81DF19145D}">
          <cx:dataLabels>
            <cx:txPr>
              <a:bodyPr spcFirstLastPara="1" vertOverflow="ellipsis" horzOverflow="overflow" wrap="square" lIns="0" tIns="0" rIns="0" bIns="0" anchor="ctr" anchorCtr="1"/>
              <a:lstStyle/>
              <a:p>
                <a:pPr algn="ctr" rtl="0">
                  <a:defRPr sz="1200" b="1"/>
                </a:pPr>
                <a:endParaRPr lang="es-ES" sz="1200" b="1" i="0" u="none" strike="noStrike" baseline="0">
                  <a:solidFill>
                    <a:prstClr val="white"/>
                  </a:solidFill>
                  <a:latin typeface="Avenir Next LT Pro" panose="020B0502020104020203"/>
                </a:endParaRPr>
              </a:p>
            </cx:txPr>
            <cx:visibility seriesName="0" categoryName="1" value="1"/>
          </cx:dataLabels>
          <cx:dataId val="0"/>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0.xml><?xml version="1.0" encoding="utf-8"?>
<cs:colorStyle xmlns:cs="http://schemas.microsoft.com/office/drawing/2012/chartStyle" xmlns:a="http://schemas.openxmlformats.org/drawingml/2006/main" meth="withinLinear" id="15">
  <a:schemeClr val="accent2"/>
</cs:colorStyle>
</file>

<file path=ppt/charts/colors12.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0.xml><?xml version="1.0" encoding="utf-8"?>
<cs:chartStyle xmlns:cs="http://schemas.microsoft.com/office/drawing/2012/chartStyle" xmlns:a="http://schemas.openxmlformats.org/drawingml/2006/main" id="30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1.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10.xml><?xml version="1.0" encoding="utf-8"?>
<cs:chartStyle xmlns:cs="http://schemas.microsoft.com/office/drawing/2012/chartStyle" xmlns:a="http://schemas.openxmlformats.org/drawingml/2006/main" id="426">
  <cs:axisTitle>
    <cs:lnRef idx="0"/>
    <cs:fillRef idx="0"/>
    <cs:effectRef idx="0"/>
    <cs:fontRef idx="minor">
      <a:schemeClr val="tx2"/>
    </cs:fontRef>
    <cs:defRPr sz="1197"/>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cs:chartArea>
  <cs:dataLabel>
    <cs:lnRef idx="0"/>
    <cs:fillRef idx="0"/>
    <cs:effectRef idx="0"/>
    <cs:fontRef idx="minor">
      <a:schemeClr val="tx2"/>
    </cs:fontRef>
    <cs:defRPr sz="1197"/>
  </cs:dataLabel>
  <cs:dataLabelCallout>
    <cs:lnRef idx="0"/>
    <cs:fillRef idx="0"/>
    <cs:effectRef idx="0"/>
    <cs:fontRef idx="minor">
      <a:schemeClr val="dk1"/>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2"/>
    </cs:fontRef>
    <cs:spPr>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cs:spPr>
  </cs:dataPoint>
  <cs:dataPoint3D>
    <cs:lnRef idx="0"/>
    <cs:fillRef idx="0">
      <cs:styleClr val="auto"/>
    </cs:fillRef>
    <cs:effectRef idx="0"/>
    <cs:fontRef idx="minor">
      <a:schemeClr val="tx2"/>
    </cs:fontRef>
    <cs:spPr>
      <a:solidFill>
        <a:schemeClr val="phClr"/>
      </a:solidFill>
    </cs:spPr>
  </cs:dataPoint3D>
  <cs:dataPointLine>
    <cs:lnRef idx="0">
      <cs:styleClr val="auto"/>
    </cs:lnRef>
    <cs:fillRef idx="0"/>
    <cs:effectRef idx="0"/>
    <cs:fontRef idx="minor">
      <a:schemeClr val="tx2"/>
    </cs:fontRef>
    <cs:spPr>
      <a:ln w="28575" cap="rnd">
        <a:solidFill>
          <a:schemeClr val="phClr"/>
        </a:solidFill>
        <a:round/>
      </a:ln>
    </cs:spPr>
  </cs:dataPointLine>
  <cs:dataPointMarker>
    <cs:lnRef idx="0"/>
    <cs:fillRef idx="0">
      <cs:styleClr val="auto"/>
    </cs:fillRef>
    <cs:effectRef idx="0"/>
    <cs:fontRef idx="minor">
      <a:schemeClr val="tx2"/>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2"/>
    </cs:fontRef>
    <cs:spPr>
      <a:ln w="2857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15000"/>
            <a:lumOff val="85000"/>
            <a:lumOff val="10000"/>
          </a:schemeClr>
        </a:solidFill>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2"/>
    </cs:fontRef>
    <cs:defRPr sz="1197"/>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cs:seriesAxis>
  <cs:seriesLine>
    <cs:lnRef idx="0"/>
    <cs:fillRef idx="0"/>
    <cs:effectRef idx="0"/>
    <cs:fontRef idx="minor">
      <a:schemeClr val="tx2"/>
    </cs:fontRef>
    <cs:spPr>
      <a:ln w="9525" cap="flat">
        <a:solidFill>
          <a:srgbClr val="D9D9D9"/>
        </a:solidFill>
        <a:round/>
      </a:ln>
    </cs:spPr>
  </cs:seriesLine>
  <cs:title>
    <cs:lnRef idx="0"/>
    <cs:fillRef idx="0"/>
    <cs:effectRef idx="0"/>
    <cs:fontRef idx="minor">
      <a:schemeClr val="tx2"/>
    </cs:fontRef>
    <cs:defRPr sz="2128" b="1"/>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cs:valueAxis>
  <cs:wall>
    <cs:lnRef idx="0"/>
    <cs:fillRef idx="0"/>
    <cs:effectRef idx="0"/>
    <cs:fontRef idx="minor">
      <a:schemeClr val="tx2"/>
    </cs:fontRef>
  </cs:wall>
</cs:chartStyle>
</file>

<file path=ppt/charts/style12.xml><?xml version="1.0" encoding="utf-8"?>
<cs:chartStyle xmlns:cs="http://schemas.microsoft.com/office/drawing/2012/chartStyle" xmlns:a="http://schemas.openxmlformats.org/drawingml/2006/main" id="426">
  <cs:axisTitle>
    <cs:lnRef idx="0"/>
    <cs:fillRef idx="0"/>
    <cs:effectRef idx="0"/>
    <cs:fontRef idx="minor">
      <a:schemeClr val="tx2"/>
    </cs:fontRef>
    <cs:defRPr sz="1197"/>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cs:chartArea>
  <cs:dataLabel>
    <cs:lnRef idx="0"/>
    <cs:fillRef idx="0"/>
    <cs:effectRef idx="0"/>
    <cs:fontRef idx="minor">
      <a:schemeClr val="tx2"/>
    </cs:fontRef>
    <cs:defRPr sz="1197"/>
  </cs:dataLabel>
  <cs:dataLabelCallout>
    <cs:lnRef idx="0"/>
    <cs:fillRef idx="0"/>
    <cs:effectRef idx="0"/>
    <cs:fontRef idx="minor">
      <a:schemeClr val="dk1"/>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2"/>
    </cs:fontRef>
    <cs:spPr>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cs:spPr>
  </cs:dataPoint>
  <cs:dataPoint3D>
    <cs:lnRef idx="0"/>
    <cs:fillRef idx="0">
      <cs:styleClr val="auto"/>
    </cs:fillRef>
    <cs:effectRef idx="0"/>
    <cs:fontRef idx="minor">
      <a:schemeClr val="tx2"/>
    </cs:fontRef>
    <cs:spPr>
      <a:solidFill>
        <a:schemeClr val="phClr"/>
      </a:solidFill>
    </cs:spPr>
  </cs:dataPoint3D>
  <cs:dataPointLine>
    <cs:lnRef idx="0">
      <cs:styleClr val="auto"/>
    </cs:lnRef>
    <cs:fillRef idx="0"/>
    <cs:effectRef idx="0"/>
    <cs:fontRef idx="minor">
      <a:schemeClr val="tx2"/>
    </cs:fontRef>
    <cs:spPr>
      <a:ln w="28575" cap="rnd">
        <a:solidFill>
          <a:schemeClr val="phClr"/>
        </a:solidFill>
        <a:round/>
      </a:ln>
    </cs:spPr>
  </cs:dataPointLine>
  <cs:dataPointMarker>
    <cs:lnRef idx="0"/>
    <cs:fillRef idx="0">
      <cs:styleClr val="auto"/>
    </cs:fillRef>
    <cs:effectRef idx="0"/>
    <cs:fontRef idx="minor">
      <a:schemeClr val="tx2"/>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2"/>
    </cs:fontRef>
    <cs:spPr>
      <a:ln w="2857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15000"/>
            <a:lumOff val="85000"/>
            <a:lumOff val="10000"/>
          </a:schemeClr>
        </a:solidFill>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2"/>
    </cs:fontRef>
    <cs:defRPr sz="1197"/>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cs:seriesAxis>
  <cs:seriesLine>
    <cs:lnRef idx="0"/>
    <cs:fillRef idx="0"/>
    <cs:effectRef idx="0"/>
    <cs:fontRef idx="minor">
      <a:schemeClr val="tx2"/>
    </cs:fontRef>
    <cs:spPr>
      <a:ln w="9525" cap="flat">
        <a:solidFill>
          <a:srgbClr val="D9D9D9"/>
        </a:solidFill>
        <a:round/>
      </a:ln>
    </cs:spPr>
  </cs:seriesLine>
  <cs:title>
    <cs:lnRef idx="0"/>
    <cs:fillRef idx="0"/>
    <cs:effectRef idx="0"/>
    <cs:fontRef idx="minor">
      <a:schemeClr val="tx2"/>
    </cs:fontRef>
    <cs:defRPr sz="2128" b="1"/>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lt1"/>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AE33A8-D5AA-4FAC-89D1-C65B7DD25040}" type="doc">
      <dgm:prSet loTypeId="urn:microsoft.com/office/officeart/2005/8/layout/hierarchy3" loCatId="list" qsTypeId="urn:microsoft.com/office/officeart/2005/8/quickstyle/simple1" qsCatId="simple" csTypeId="urn:microsoft.com/office/officeart/2005/8/colors/colorful5" csCatId="colorful" phldr="1"/>
      <dgm:spPr/>
      <dgm:t>
        <a:bodyPr/>
        <a:lstStyle/>
        <a:p>
          <a:endParaRPr lang="es-ES"/>
        </a:p>
      </dgm:t>
    </dgm:pt>
    <dgm:pt modelId="{20C4B606-092C-4A68-A81F-C6A343EDD4CF}">
      <dgm:prSet phldrT="[Texto]" custT="1"/>
      <dgm:spPr/>
      <dgm:t>
        <a:bodyPr/>
        <a:lstStyle/>
        <a:p>
          <a:pPr algn="ctr"/>
          <a:r>
            <a:rPr lang="es-MX" sz="2200" b="1"/>
            <a:t> Fase 1</a:t>
          </a:r>
          <a:endParaRPr lang="es-ES" sz="2200" b="1" dirty="0"/>
        </a:p>
      </dgm:t>
    </dgm:pt>
    <dgm:pt modelId="{87698BCB-72B8-4BFC-B3CD-4CF95416C0DD}" type="parTrans" cxnId="{E4C9B5BC-3C14-42A7-AD46-C8F8885792B0}">
      <dgm:prSet/>
      <dgm:spPr/>
      <dgm:t>
        <a:bodyPr/>
        <a:lstStyle/>
        <a:p>
          <a:pPr algn="ctr"/>
          <a:endParaRPr lang="es-ES">
            <a:solidFill>
              <a:schemeClr val="tx2">
                <a:lumMod val="50000"/>
              </a:schemeClr>
            </a:solidFill>
          </a:endParaRPr>
        </a:p>
      </dgm:t>
    </dgm:pt>
    <dgm:pt modelId="{205ECA87-F5A4-4996-8C26-72C434EB7C59}" type="sibTrans" cxnId="{E4C9B5BC-3C14-42A7-AD46-C8F8885792B0}">
      <dgm:prSet/>
      <dgm:spPr/>
      <dgm:t>
        <a:bodyPr/>
        <a:lstStyle/>
        <a:p>
          <a:pPr algn="ctr"/>
          <a:endParaRPr lang="es-ES">
            <a:solidFill>
              <a:schemeClr val="tx2">
                <a:lumMod val="50000"/>
              </a:schemeClr>
            </a:solidFill>
          </a:endParaRPr>
        </a:p>
      </dgm:t>
    </dgm:pt>
    <dgm:pt modelId="{87033A1B-A333-4300-85A4-A98CA76F8B11}">
      <dgm:prSet phldrT="[Texto]" custT="1"/>
      <dgm:spPr/>
      <dgm:t>
        <a:bodyPr/>
        <a:lstStyle/>
        <a:p>
          <a:pPr algn="ctr">
            <a:buFont typeface="Arial" panose="020B0604020202020204" pitchFamily="34" charset="0"/>
            <a:buNone/>
          </a:pPr>
          <a:r>
            <a:rPr lang="es-MX" sz="2000" dirty="0"/>
            <a:t>Cuestionario a 1.055 menores</a:t>
          </a:r>
          <a:endParaRPr lang="es-ES" sz="2000" dirty="0"/>
        </a:p>
      </dgm:t>
    </dgm:pt>
    <dgm:pt modelId="{E15D23C6-2DB8-4669-8FA0-B68522278319}" type="parTrans" cxnId="{54A9EF8F-CD2D-4EFB-9129-46624628AB75}">
      <dgm:prSet/>
      <dgm:spPr/>
      <dgm:t>
        <a:bodyPr/>
        <a:lstStyle/>
        <a:p>
          <a:pPr algn="ctr"/>
          <a:endParaRPr lang="es-ES">
            <a:solidFill>
              <a:schemeClr val="tx2">
                <a:lumMod val="50000"/>
              </a:schemeClr>
            </a:solidFill>
          </a:endParaRPr>
        </a:p>
      </dgm:t>
    </dgm:pt>
    <dgm:pt modelId="{0E2B54ED-CDDF-479E-AC35-11372C8E5686}" type="sibTrans" cxnId="{54A9EF8F-CD2D-4EFB-9129-46624628AB75}">
      <dgm:prSet/>
      <dgm:spPr/>
      <dgm:t>
        <a:bodyPr/>
        <a:lstStyle/>
        <a:p>
          <a:pPr algn="ctr"/>
          <a:endParaRPr lang="es-ES">
            <a:solidFill>
              <a:schemeClr val="tx2">
                <a:lumMod val="50000"/>
              </a:schemeClr>
            </a:solidFill>
          </a:endParaRPr>
        </a:p>
      </dgm:t>
    </dgm:pt>
    <dgm:pt modelId="{0D30785B-652C-426D-A816-3177C6C8BA9A}">
      <dgm:prSet phldrT="[Texto]" custT="1"/>
      <dgm:spPr/>
      <dgm:t>
        <a:bodyPr/>
        <a:lstStyle/>
        <a:p>
          <a:pPr algn="ctr">
            <a:buNone/>
          </a:pPr>
          <a:r>
            <a:rPr lang="es-ES" sz="2200" b="1"/>
            <a:t>Fase 2</a:t>
          </a:r>
          <a:endParaRPr lang="es-ES" sz="2200" b="1" dirty="0"/>
        </a:p>
      </dgm:t>
    </dgm:pt>
    <dgm:pt modelId="{A33BC141-572B-47B5-9791-77231DB2D60C}" type="parTrans" cxnId="{01268A5C-6A1A-4E42-AF9C-1E50F906568E}">
      <dgm:prSet/>
      <dgm:spPr/>
      <dgm:t>
        <a:bodyPr/>
        <a:lstStyle/>
        <a:p>
          <a:pPr algn="ctr"/>
          <a:endParaRPr lang="es-ES">
            <a:solidFill>
              <a:schemeClr val="tx2">
                <a:lumMod val="50000"/>
              </a:schemeClr>
            </a:solidFill>
          </a:endParaRPr>
        </a:p>
      </dgm:t>
    </dgm:pt>
    <dgm:pt modelId="{8FE1FC8C-97ED-4A4E-88DC-86AF73A03F61}" type="sibTrans" cxnId="{01268A5C-6A1A-4E42-AF9C-1E50F906568E}">
      <dgm:prSet/>
      <dgm:spPr/>
      <dgm:t>
        <a:bodyPr/>
        <a:lstStyle/>
        <a:p>
          <a:pPr algn="ctr"/>
          <a:endParaRPr lang="es-ES">
            <a:solidFill>
              <a:schemeClr val="tx2">
                <a:lumMod val="50000"/>
              </a:schemeClr>
            </a:solidFill>
          </a:endParaRPr>
        </a:p>
      </dgm:t>
    </dgm:pt>
    <dgm:pt modelId="{D9D2CE39-BEE4-9F41-86EB-9272E93C5AD0}">
      <dgm:prSet phldrT="[Texto]" custT="1"/>
      <dgm:spPr/>
      <dgm:t>
        <a:bodyPr/>
        <a:lstStyle/>
        <a:p>
          <a:pPr algn="ctr">
            <a:buNone/>
          </a:pPr>
          <a:r>
            <a:rPr lang="es-ES" sz="2000"/>
            <a:t>12 grupos de discusión</a:t>
          </a:r>
          <a:endParaRPr lang="es-ES" sz="2000" dirty="0"/>
        </a:p>
      </dgm:t>
    </dgm:pt>
    <dgm:pt modelId="{CD72D01F-2016-874F-B97A-130536DCE03C}" type="parTrans" cxnId="{3E9F6088-50EE-604A-9EED-2D00EA336F89}">
      <dgm:prSet/>
      <dgm:spPr/>
      <dgm:t>
        <a:bodyPr/>
        <a:lstStyle/>
        <a:p>
          <a:endParaRPr lang="es-ES"/>
        </a:p>
      </dgm:t>
    </dgm:pt>
    <dgm:pt modelId="{C8C6B747-1D31-A34D-BE48-9C563E9DCB0B}" type="sibTrans" cxnId="{3E9F6088-50EE-604A-9EED-2D00EA336F89}">
      <dgm:prSet/>
      <dgm:spPr/>
      <dgm:t>
        <a:bodyPr/>
        <a:lstStyle/>
        <a:p>
          <a:endParaRPr lang="es-ES"/>
        </a:p>
      </dgm:t>
    </dgm:pt>
    <dgm:pt modelId="{AA3A468B-E850-9249-900F-696EAFE304D6}" type="pres">
      <dgm:prSet presAssocID="{ACAE33A8-D5AA-4FAC-89D1-C65B7DD25040}" presName="diagram" presStyleCnt="0">
        <dgm:presLayoutVars>
          <dgm:chPref val="1"/>
          <dgm:dir/>
          <dgm:animOne val="branch"/>
          <dgm:animLvl val="lvl"/>
          <dgm:resizeHandles/>
        </dgm:presLayoutVars>
      </dgm:prSet>
      <dgm:spPr/>
      <dgm:t>
        <a:bodyPr/>
        <a:lstStyle/>
        <a:p>
          <a:endParaRPr lang="es-ES"/>
        </a:p>
      </dgm:t>
    </dgm:pt>
    <dgm:pt modelId="{06C468E2-FC2C-CC4F-9FCD-984ABD8FC0B5}" type="pres">
      <dgm:prSet presAssocID="{20C4B606-092C-4A68-A81F-C6A343EDD4CF}" presName="root" presStyleCnt="0"/>
      <dgm:spPr/>
    </dgm:pt>
    <dgm:pt modelId="{0D9E0411-B202-0E4F-8030-315E368ED3F5}" type="pres">
      <dgm:prSet presAssocID="{20C4B606-092C-4A68-A81F-C6A343EDD4CF}" presName="rootComposite" presStyleCnt="0"/>
      <dgm:spPr/>
    </dgm:pt>
    <dgm:pt modelId="{F224BBD5-227C-5743-B437-F440A2159E2F}" type="pres">
      <dgm:prSet presAssocID="{20C4B606-092C-4A68-A81F-C6A343EDD4CF}" presName="rootText" presStyleLbl="node1" presStyleIdx="0" presStyleCnt="2"/>
      <dgm:spPr/>
      <dgm:t>
        <a:bodyPr/>
        <a:lstStyle/>
        <a:p>
          <a:endParaRPr lang="es-ES"/>
        </a:p>
      </dgm:t>
    </dgm:pt>
    <dgm:pt modelId="{27465AEE-423C-A447-9B2C-2E32D8248EE0}" type="pres">
      <dgm:prSet presAssocID="{20C4B606-092C-4A68-A81F-C6A343EDD4CF}" presName="rootConnector" presStyleLbl="node1" presStyleIdx="0" presStyleCnt="2"/>
      <dgm:spPr/>
      <dgm:t>
        <a:bodyPr/>
        <a:lstStyle/>
        <a:p>
          <a:endParaRPr lang="es-ES"/>
        </a:p>
      </dgm:t>
    </dgm:pt>
    <dgm:pt modelId="{224AD35D-BA62-EC49-99DD-74629A181A11}" type="pres">
      <dgm:prSet presAssocID="{20C4B606-092C-4A68-A81F-C6A343EDD4CF}" presName="childShape" presStyleCnt="0"/>
      <dgm:spPr/>
    </dgm:pt>
    <dgm:pt modelId="{781AFD96-E4A7-174F-85C1-079F7587A4A9}" type="pres">
      <dgm:prSet presAssocID="{E15D23C6-2DB8-4669-8FA0-B68522278319}" presName="Name13" presStyleLbl="parChTrans1D2" presStyleIdx="0" presStyleCnt="2"/>
      <dgm:spPr/>
      <dgm:t>
        <a:bodyPr/>
        <a:lstStyle/>
        <a:p>
          <a:endParaRPr lang="es-ES"/>
        </a:p>
      </dgm:t>
    </dgm:pt>
    <dgm:pt modelId="{616B6485-454A-A044-92D9-808342907138}" type="pres">
      <dgm:prSet presAssocID="{87033A1B-A333-4300-85A4-A98CA76F8B11}" presName="childText" presStyleLbl="bgAcc1" presStyleIdx="0" presStyleCnt="2">
        <dgm:presLayoutVars>
          <dgm:bulletEnabled val="1"/>
        </dgm:presLayoutVars>
      </dgm:prSet>
      <dgm:spPr/>
      <dgm:t>
        <a:bodyPr/>
        <a:lstStyle/>
        <a:p>
          <a:endParaRPr lang="es-ES"/>
        </a:p>
      </dgm:t>
    </dgm:pt>
    <dgm:pt modelId="{494141CF-DF2E-C640-958A-F552F4558111}" type="pres">
      <dgm:prSet presAssocID="{0D30785B-652C-426D-A816-3177C6C8BA9A}" presName="root" presStyleCnt="0"/>
      <dgm:spPr/>
    </dgm:pt>
    <dgm:pt modelId="{C6396605-3094-2445-8B7C-C2EDB926D8E3}" type="pres">
      <dgm:prSet presAssocID="{0D30785B-652C-426D-A816-3177C6C8BA9A}" presName="rootComposite" presStyleCnt="0"/>
      <dgm:spPr/>
    </dgm:pt>
    <dgm:pt modelId="{20805B9E-42E2-DD4F-BCF2-B1F11FA468C3}" type="pres">
      <dgm:prSet presAssocID="{0D30785B-652C-426D-A816-3177C6C8BA9A}" presName="rootText" presStyleLbl="node1" presStyleIdx="1" presStyleCnt="2"/>
      <dgm:spPr/>
      <dgm:t>
        <a:bodyPr/>
        <a:lstStyle/>
        <a:p>
          <a:endParaRPr lang="es-ES"/>
        </a:p>
      </dgm:t>
    </dgm:pt>
    <dgm:pt modelId="{770782E1-DDE7-7C42-A685-D7FDB01CFC2F}" type="pres">
      <dgm:prSet presAssocID="{0D30785B-652C-426D-A816-3177C6C8BA9A}" presName="rootConnector" presStyleLbl="node1" presStyleIdx="1" presStyleCnt="2"/>
      <dgm:spPr/>
      <dgm:t>
        <a:bodyPr/>
        <a:lstStyle/>
        <a:p>
          <a:endParaRPr lang="es-ES"/>
        </a:p>
      </dgm:t>
    </dgm:pt>
    <dgm:pt modelId="{E96BAC99-213F-D047-A574-4A72CB6178D2}" type="pres">
      <dgm:prSet presAssocID="{0D30785B-652C-426D-A816-3177C6C8BA9A}" presName="childShape" presStyleCnt="0"/>
      <dgm:spPr/>
    </dgm:pt>
    <dgm:pt modelId="{B1F5B3E9-4184-8F4D-AA9C-0511533E302C}" type="pres">
      <dgm:prSet presAssocID="{CD72D01F-2016-874F-B97A-130536DCE03C}" presName="Name13" presStyleLbl="parChTrans1D2" presStyleIdx="1" presStyleCnt="2"/>
      <dgm:spPr/>
      <dgm:t>
        <a:bodyPr/>
        <a:lstStyle/>
        <a:p>
          <a:endParaRPr lang="es-ES"/>
        </a:p>
      </dgm:t>
    </dgm:pt>
    <dgm:pt modelId="{901BD706-E02A-B44F-9B51-9AE638548BA0}" type="pres">
      <dgm:prSet presAssocID="{D9D2CE39-BEE4-9F41-86EB-9272E93C5AD0}" presName="childText" presStyleLbl="bgAcc1" presStyleIdx="1" presStyleCnt="2">
        <dgm:presLayoutVars>
          <dgm:bulletEnabled val="1"/>
        </dgm:presLayoutVars>
      </dgm:prSet>
      <dgm:spPr/>
      <dgm:t>
        <a:bodyPr/>
        <a:lstStyle/>
        <a:p>
          <a:endParaRPr lang="es-ES"/>
        </a:p>
      </dgm:t>
    </dgm:pt>
  </dgm:ptLst>
  <dgm:cxnLst>
    <dgm:cxn modelId="{54A9EF8F-CD2D-4EFB-9129-46624628AB75}" srcId="{20C4B606-092C-4A68-A81F-C6A343EDD4CF}" destId="{87033A1B-A333-4300-85A4-A98CA76F8B11}" srcOrd="0" destOrd="0" parTransId="{E15D23C6-2DB8-4669-8FA0-B68522278319}" sibTransId="{0E2B54ED-CDDF-479E-AC35-11372C8E5686}"/>
    <dgm:cxn modelId="{FA9117D7-7514-3F46-9101-FFB16B149A3C}" type="presOf" srcId="{D9D2CE39-BEE4-9F41-86EB-9272E93C5AD0}" destId="{901BD706-E02A-B44F-9B51-9AE638548BA0}" srcOrd="0" destOrd="0" presId="urn:microsoft.com/office/officeart/2005/8/layout/hierarchy3"/>
    <dgm:cxn modelId="{D7C25296-8F77-7147-81D1-E53E89D9A0F0}" type="presOf" srcId="{E15D23C6-2DB8-4669-8FA0-B68522278319}" destId="{781AFD96-E4A7-174F-85C1-079F7587A4A9}" srcOrd="0" destOrd="0" presId="urn:microsoft.com/office/officeart/2005/8/layout/hierarchy3"/>
    <dgm:cxn modelId="{06D24EA3-7E09-804C-B45B-A2E02329EFB2}" type="presOf" srcId="{CD72D01F-2016-874F-B97A-130536DCE03C}" destId="{B1F5B3E9-4184-8F4D-AA9C-0511533E302C}" srcOrd="0" destOrd="0" presId="urn:microsoft.com/office/officeart/2005/8/layout/hierarchy3"/>
    <dgm:cxn modelId="{3C83A82E-F3CD-3C48-AEEE-ED3ED7E0FA5C}" type="presOf" srcId="{20C4B606-092C-4A68-A81F-C6A343EDD4CF}" destId="{F224BBD5-227C-5743-B437-F440A2159E2F}" srcOrd="0" destOrd="0" presId="urn:microsoft.com/office/officeart/2005/8/layout/hierarchy3"/>
    <dgm:cxn modelId="{F3AC87FC-E70B-9849-9204-9F916FD40A2C}" type="presOf" srcId="{0D30785B-652C-426D-A816-3177C6C8BA9A}" destId="{20805B9E-42E2-DD4F-BCF2-B1F11FA468C3}" srcOrd="0" destOrd="0" presId="urn:microsoft.com/office/officeart/2005/8/layout/hierarchy3"/>
    <dgm:cxn modelId="{3E9F6088-50EE-604A-9EED-2D00EA336F89}" srcId="{0D30785B-652C-426D-A816-3177C6C8BA9A}" destId="{D9D2CE39-BEE4-9F41-86EB-9272E93C5AD0}" srcOrd="0" destOrd="0" parTransId="{CD72D01F-2016-874F-B97A-130536DCE03C}" sibTransId="{C8C6B747-1D31-A34D-BE48-9C563E9DCB0B}"/>
    <dgm:cxn modelId="{A929743B-9C9C-8F4A-8026-2EDF8B87995B}" type="presOf" srcId="{0D30785B-652C-426D-A816-3177C6C8BA9A}" destId="{770782E1-DDE7-7C42-A685-D7FDB01CFC2F}" srcOrd="1" destOrd="0" presId="urn:microsoft.com/office/officeart/2005/8/layout/hierarchy3"/>
    <dgm:cxn modelId="{01268A5C-6A1A-4E42-AF9C-1E50F906568E}" srcId="{ACAE33A8-D5AA-4FAC-89D1-C65B7DD25040}" destId="{0D30785B-652C-426D-A816-3177C6C8BA9A}" srcOrd="1" destOrd="0" parTransId="{A33BC141-572B-47B5-9791-77231DB2D60C}" sibTransId="{8FE1FC8C-97ED-4A4E-88DC-86AF73A03F61}"/>
    <dgm:cxn modelId="{D2F90944-80FE-2644-A192-D36FA701D01F}" type="presOf" srcId="{ACAE33A8-D5AA-4FAC-89D1-C65B7DD25040}" destId="{AA3A468B-E850-9249-900F-696EAFE304D6}" srcOrd="0" destOrd="0" presId="urn:microsoft.com/office/officeart/2005/8/layout/hierarchy3"/>
    <dgm:cxn modelId="{EE3D09C9-AA84-B544-9A3F-FDFD27DCE63E}" type="presOf" srcId="{87033A1B-A333-4300-85A4-A98CA76F8B11}" destId="{616B6485-454A-A044-92D9-808342907138}" srcOrd="0" destOrd="0" presId="urn:microsoft.com/office/officeart/2005/8/layout/hierarchy3"/>
    <dgm:cxn modelId="{E4C9B5BC-3C14-42A7-AD46-C8F8885792B0}" srcId="{ACAE33A8-D5AA-4FAC-89D1-C65B7DD25040}" destId="{20C4B606-092C-4A68-A81F-C6A343EDD4CF}" srcOrd="0" destOrd="0" parTransId="{87698BCB-72B8-4BFC-B3CD-4CF95416C0DD}" sibTransId="{205ECA87-F5A4-4996-8C26-72C434EB7C59}"/>
    <dgm:cxn modelId="{9C0807C1-9476-F34F-85AA-80F9F9953A3A}" type="presOf" srcId="{20C4B606-092C-4A68-A81F-C6A343EDD4CF}" destId="{27465AEE-423C-A447-9B2C-2E32D8248EE0}" srcOrd="1" destOrd="0" presId="urn:microsoft.com/office/officeart/2005/8/layout/hierarchy3"/>
    <dgm:cxn modelId="{C3BC0216-8B75-CB4F-8141-4769DA50C2D1}" type="presParOf" srcId="{AA3A468B-E850-9249-900F-696EAFE304D6}" destId="{06C468E2-FC2C-CC4F-9FCD-984ABD8FC0B5}" srcOrd="0" destOrd="0" presId="urn:microsoft.com/office/officeart/2005/8/layout/hierarchy3"/>
    <dgm:cxn modelId="{5E11710F-35EC-E140-BED1-94F836CAF31F}" type="presParOf" srcId="{06C468E2-FC2C-CC4F-9FCD-984ABD8FC0B5}" destId="{0D9E0411-B202-0E4F-8030-315E368ED3F5}" srcOrd="0" destOrd="0" presId="urn:microsoft.com/office/officeart/2005/8/layout/hierarchy3"/>
    <dgm:cxn modelId="{D4F72149-EAE4-F844-AD46-E39381538BBD}" type="presParOf" srcId="{0D9E0411-B202-0E4F-8030-315E368ED3F5}" destId="{F224BBD5-227C-5743-B437-F440A2159E2F}" srcOrd="0" destOrd="0" presId="urn:microsoft.com/office/officeart/2005/8/layout/hierarchy3"/>
    <dgm:cxn modelId="{9D20328D-7CD2-1A48-80F9-672EB492E521}" type="presParOf" srcId="{0D9E0411-B202-0E4F-8030-315E368ED3F5}" destId="{27465AEE-423C-A447-9B2C-2E32D8248EE0}" srcOrd="1" destOrd="0" presId="urn:microsoft.com/office/officeart/2005/8/layout/hierarchy3"/>
    <dgm:cxn modelId="{26BDCE85-6542-794B-93B7-DA60319B595F}" type="presParOf" srcId="{06C468E2-FC2C-CC4F-9FCD-984ABD8FC0B5}" destId="{224AD35D-BA62-EC49-99DD-74629A181A11}" srcOrd="1" destOrd="0" presId="urn:microsoft.com/office/officeart/2005/8/layout/hierarchy3"/>
    <dgm:cxn modelId="{3BDF21B3-29C4-9940-911A-4E82F81634AF}" type="presParOf" srcId="{224AD35D-BA62-EC49-99DD-74629A181A11}" destId="{781AFD96-E4A7-174F-85C1-079F7587A4A9}" srcOrd="0" destOrd="0" presId="urn:microsoft.com/office/officeart/2005/8/layout/hierarchy3"/>
    <dgm:cxn modelId="{B2375E6B-BA61-0C4D-9004-A5BEFED5AE9B}" type="presParOf" srcId="{224AD35D-BA62-EC49-99DD-74629A181A11}" destId="{616B6485-454A-A044-92D9-808342907138}" srcOrd="1" destOrd="0" presId="urn:microsoft.com/office/officeart/2005/8/layout/hierarchy3"/>
    <dgm:cxn modelId="{7E7EE876-CA75-9E4C-B690-737AD6B1943F}" type="presParOf" srcId="{AA3A468B-E850-9249-900F-696EAFE304D6}" destId="{494141CF-DF2E-C640-958A-F552F4558111}" srcOrd="1" destOrd="0" presId="urn:microsoft.com/office/officeart/2005/8/layout/hierarchy3"/>
    <dgm:cxn modelId="{CC4AA972-A973-3C47-9C3B-1A486D44C763}" type="presParOf" srcId="{494141CF-DF2E-C640-958A-F552F4558111}" destId="{C6396605-3094-2445-8B7C-C2EDB926D8E3}" srcOrd="0" destOrd="0" presId="urn:microsoft.com/office/officeart/2005/8/layout/hierarchy3"/>
    <dgm:cxn modelId="{3D241CD4-BE6B-614F-8493-94907A36EA5B}" type="presParOf" srcId="{C6396605-3094-2445-8B7C-C2EDB926D8E3}" destId="{20805B9E-42E2-DD4F-BCF2-B1F11FA468C3}" srcOrd="0" destOrd="0" presId="urn:microsoft.com/office/officeart/2005/8/layout/hierarchy3"/>
    <dgm:cxn modelId="{591B5406-4D3A-8944-99A5-705685FA35FA}" type="presParOf" srcId="{C6396605-3094-2445-8B7C-C2EDB926D8E3}" destId="{770782E1-DDE7-7C42-A685-D7FDB01CFC2F}" srcOrd="1" destOrd="0" presId="urn:microsoft.com/office/officeart/2005/8/layout/hierarchy3"/>
    <dgm:cxn modelId="{2DB3BD07-92E4-1042-AC74-50C3F8AA6702}" type="presParOf" srcId="{494141CF-DF2E-C640-958A-F552F4558111}" destId="{E96BAC99-213F-D047-A574-4A72CB6178D2}" srcOrd="1" destOrd="0" presId="urn:microsoft.com/office/officeart/2005/8/layout/hierarchy3"/>
    <dgm:cxn modelId="{108A65BE-E198-4945-82D8-47B23FBC56C3}" type="presParOf" srcId="{E96BAC99-213F-D047-A574-4A72CB6178D2}" destId="{B1F5B3E9-4184-8F4D-AA9C-0511533E302C}" srcOrd="0" destOrd="0" presId="urn:microsoft.com/office/officeart/2005/8/layout/hierarchy3"/>
    <dgm:cxn modelId="{A3F4D218-CB69-5645-A468-CCE298AD2A1F}" type="presParOf" srcId="{E96BAC99-213F-D047-A574-4A72CB6178D2}" destId="{901BD706-E02A-B44F-9B51-9AE638548BA0}"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AE33A8-D5AA-4FAC-89D1-C65B7DD25040}" type="doc">
      <dgm:prSet loTypeId="urn:microsoft.com/office/officeart/2008/layout/IncreasingCircleProcess" loCatId="list" qsTypeId="urn:microsoft.com/office/officeart/2005/8/quickstyle/simple1" qsCatId="simple" csTypeId="urn:microsoft.com/office/officeart/2005/8/colors/accent1_2" csCatId="accent1" phldr="1"/>
      <dgm:spPr/>
      <dgm:t>
        <a:bodyPr/>
        <a:lstStyle/>
        <a:p>
          <a:endParaRPr lang="es-ES"/>
        </a:p>
      </dgm:t>
    </dgm:pt>
    <dgm:pt modelId="{20C4B606-092C-4A68-A81F-C6A343EDD4CF}">
      <dgm:prSet phldrT="[Texto]"/>
      <dgm:spPr/>
      <dgm:t>
        <a:bodyPr/>
        <a:lstStyle/>
        <a:p>
          <a:pPr algn="ctr"/>
          <a:r>
            <a:rPr lang="es-MX" dirty="0">
              <a:solidFill>
                <a:schemeClr val="tx2">
                  <a:lumMod val="50000"/>
                </a:schemeClr>
              </a:solidFill>
            </a:rPr>
            <a:t> Fase 2</a:t>
          </a:r>
        </a:p>
        <a:p>
          <a:pPr algn="ctr"/>
          <a:r>
            <a:rPr lang="es-MX" dirty="0">
              <a:solidFill>
                <a:schemeClr val="tx2">
                  <a:lumMod val="50000"/>
                </a:schemeClr>
              </a:solidFill>
            </a:rPr>
            <a:t>Metodología cualitativa</a:t>
          </a:r>
          <a:endParaRPr lang="es-ES" dirty="0">
            <a:solidFill>
              <a:schemeClr val="tx2">
                <a:lumMod val="50000"/>
              </a:schemeClr>
            </a:solidFill>
          </a:endParaRPr>
        </a:p>
      </dgm:t>
    </dgm:pt>
    <dgm:pt modelId="{87698BCB-72B8-4BFC-B3CD-4CF95416C0DD}" type="parTrans" cxnId="{E4C9B5BC-3C14-42A7-AD46-C8F8885792B0}">
      <dgm:prSet/>
      <dgm:spPr/>
      <dgm:t>
        <a:bodyPr/>
        <a:lstStyle/>
        <a:p>
          <a:pPr algn="ctr"/>
          <a:endParaRPr lang="es-ES">
            <a:solidFill>
              <a:schemeClr val="tx2">
                <a:lumMod val="50000"/>
              </a:schemeClr>
            </a:solidFill>
          </a:endParaRPr>
        </a:p>
      </dgm:t>
    </dgm:pt>
    <dgm:pt modelId="{205ECA87-F5A4-4996-8C26-72C434EB7C59}" type="sibTrans" cxnId="{E4C9B5BC-3C14-42A7-AD46-C8F8885792B0}">
      <dgm:prSet/>
      <dgm:spPr/>
      <dgm:t>
        <a:bodyPr/>
        <a:lstStyle/>
        <a:p>
          <a:pPr algn="ctr"/>
          <a:endParaRPr lang="es-ES">
            <a:solidFill>
              <a:schemeClr val="tx2">
                <a:lumMod val="50000"/>
              </a:schemeClr>
            </a:solidFill>
          </a:endParaRPr>
        </a:p>
      </dgm:t>
    </dgm:pt>
    <dgm:pt modelId="{87033A1B-A333-4300-85A4-A98CA76F8B11}">
      <dgm:prSet phldrT="[Texto]"/>
      <dgm:spPr/>
      <dgm:t>
        <a:bodyPr/>
        <a:lstStyle/>
        <a:p>
          <a:pPr algn="ctr">
            <a:buFont typeface="Arial" panose="020B0604020202020204" pitchFamily="34" charset="0"/>
            <a:buNone/>
          </a:pPr>
          <a:r>
            <a:rPr lang="es-MX">
              <a:solidFill>
                <a:schemeClr val="tx2">
                  <a:lumMod val="50000"/>
                </a:schemeClr>
              </a:solidFill>
            </a:rPr>
            <a:t>12 grupos focales</a:t>
          </a:r>
          <a:endParaRPr lang="es-ES">
            <a:solidFill>
              <a:schemeClr val="tx2">
                <a:lumMod val="50000"/>
              </a:schemeClr>
            </a:solidFill>
          </a:endParaRPr>
        </a:p>
      </dgm:t>
    </dgm:pt>
    <dgm:pt modelId="{E15D23C6-2DB8-4669-8FA0-B68522278319}" type="parTrans" cxnId="{54A9EF8F-CD2D-4EFB-9129-46624628AB75}">
      <dgm:prSet/>
      <dgm:spPr/>
      <dgm:t>
        <a:bodyPr/>
        <a:lstStyle/>
        <a:p>
          <a:pPr algn="ctr"/>
          <a:endParaRPr lang="es-ES">
            <a:solidFill>
              <a:schemeClr val="tx2">
                <a:lumMod val="50000"/>
              </a:schemeClr>
            </a:solidFill>
          </a:endParaRPr>
        </a:p>
      </dgm:t>
    </dgm:pt>
    <dgm:pt modelId="{0E2B54ED-CDDF-479E-AC35-11372C8E5686}" type="sibTrans" cxnId="{54A9EF8F-CD2D-4EFB-9129-46624628AB75}">
      <dgm:prSet/>
      <dgm:spPr/>
      <dgm:t>
        <a:bodyPr/>
        <a:lstStyle/>
        <a:p>
          <a:pPr algn="ctr"/>
          <a:endParaRPr lang="es-ES">
            <a:solidFill>
              <a:schemeClr val="tx2">
                <a:lumMod val="50000"/>
              </a:schemeClr>
            </a:solidFill>
          </a:endParaRPr>
        </a:p>
      </dgm:t>
    </dgm:pt>
    <dgm:pt modelId="{0D30785B-652C-426D-A816-3177C6C8BA9A}">
      <dgm:prSet phldrT="[Texto]"/>
      <dgm:spPr/>
      <dgm:t>
        <a:bodyPr/>
        <a:lstStyle/>
        <a:p>
          <a:pPr algn="ctr">
            <a:buNone/>
          </a:pPr>
          <a:endParaRPr lang="es-ES">
            <a:solidFill>
              <a:schemeClr val="tx2">
                <a:lumMod val="50000"/>
              </a:schemeClr>
            </a:solidFill>
          </a:endParaRPr>
        </a:p>
      </dgm:t>
    </dgm:pt>
    <dgm:pt modelId="{A33BC141-572B-47B5-9791-77231DB2D60C}" type="parTrans" cxnId="{01268A5C-6A1A-4E42-AF9C-1E50F906568E}">
      <dgm:prSet/>
      <dgm:spPr/>
      <dgm:t>
        <a:bodyPr/>
        <a:lstStyle/>
        <a:p>
          <a:pPr algn="ctr"/>
          <a:endParaRPr lang="es-ES">
            <a:solidFill>
              <a:schemeClr val="tx2">
                <a:lumMod val="50000"/>
              </a:schemeClr>
            </a:solidFill>
          </a:endParaRPr>
        </a:p>
      </dgm:t>
    </dgm:pt>
    <dgm:pt modelId="{8FE1FC8C-97ED-4A4E-88DC-86AF73A03F61}" type="sibTrans" cxnId="{01268A5C-6A1A-4E42-AF9C-1E50F906568E}">
      <dgm:prSet/>
      <dgm:spPr/>
      <dgm:t>
        <a:bodyPr/>
        <a:lstStyle/>
        <a:p>
          <a:pPr algn="ctr"/>
          <a:endParaRPr lang="es-ES">
            <a:solidFill>
              <a:schemeClr val="tx2">
                <a:lumMod val="50000"/>
              </a:schemeClr>
            </a:solidFill>
          </a:endParaRPr>
        </a:p>
      </dgm:t>
    </dgm:pt>
    <dgm:pt modelId="{0388ADB1-30CC-489B-BA63-707BCC64485E}" type="pres">
      <dgm:prSet presAssocID="{ACAE33A8-D5AA-4FAC-89D1-C65B7DD25040}" presName="Name0" presStyleCnt="0">
        <dgm:presLayoutVars>
          <dgm:chMax val="7"/>
          <dgm:chPref val="7"/>
          <dgm:dir/>
          <dgm:animOne val="branch"/>
          <dgm:animLvl val="lvl"/>
        </dgm:presLayoutVars>
      </dgm:prSet>
      <dgm:spPr/>
      <dgm:t>
        <a:bodyPr/>
        <a:lstStyle/>
        <a:p>
          <a:endParaRPr lang="es-ES"/>
        </a:p>
      </dgm:t>
    </dgm:pt>
    <dgm:pt modelId="{ED6FFE03-2BE6-4EBF-85D1-80C1D137D8C3}" type="pres">
      <dgm:prSet presAssocID="{20C4B606-092C-4A68-A81F-C6A343EDD4CF}" presName="composite" presStyleCnt="0"/>
      <dgm:spPr/>
    </dgm:pt>
    <dgm:pt modelId="{E7A467A1-C6EA-4675-B51A-6A0205700E0A}" type="pres">
      <dgm:prSet presAssocID="{20C4B606-092C-4A68-A81F-C6A343EDD4CF}" presName="BackAccent" presStyleLbl="bgShp" presStyleIdx="0" presStyleCnt="1"/>
      <dgm:spPr/>
    </dgm:pt>
    <dgm:pt modelId="{C14D25F0-0AC4-4594-9C47-28DAD8C49679}" type="pres">
      <dgm:prSet presAssocID="{20C4B606-092C-4A68-A81F-C6A343EDD4CF}" presName="Accent" presStyleLbl="alignNode1" presStyleIdx="0" presStyleCnt="1"/>
      <dgm:spPr/>
    </dgm:pt>
    <dgm:pt modelId="{E2F9CE0F-5E9C-4488-8A74-C245381A8837}" type="pres">
      <dgm:prSet presAssocID="{20C4B606-092C-4A68-A81F-C6A343EDD4CF}" presName="Child" presStyleLbl="revTx" presStyleIdx="0" presStyleCnt="2" custScaleX="499572" custLinFactNeighborX="4678" custLinFactNeighborY="14912">
        <dgm:presLayoutVars>
          <dgm:chMax val="0"/>
          <dgm:chPref val="0"/>
          <dgm:bulletEnabled val="1"/>
        </dgm:presLayoutVars>
      </dgm:prSet>
      <dgm:spPr/>
      <dgm:t>
        <a:bodyPr/>
        <a:lstStyle/>
        <a:p>
          <a:endParaRPr lang="es-ES"/>
        </a:p>
      </dgm:t>
    </dgm:pt>
    <dgm:pt modelId="{94FAD2BB-5E90-48D6-B885-1B9389D9E604}" type="pres">
      <dgm:prSet presAssocID="{20C4B606-092C-4A68-A81F-C6A343EDD4CF}" presName="Parent" presStyleLbl="revTx" presStyleIdx="1" presStyleCnt="2" custScaleX="337455" custScaleY="181363">
        <dgm:presLayoutVars>
          <dgm:chMax val="1"/>
          <dgm:chPref val="1"/>
          <dgm:bulletEnabled val="1"/>
        </dgm:presLayoutVars>
      </dgm:prSet>
      <dgm:spPr/>
      <dgm:t>
        <a:bodyPr/>
        <a:lstStyle/>
        <a:p>
          <a:endParaRPr lang="es-ES"/>
        </a:p>
      </dgm:t>
    </dgm:pt>
  </dgm:ptLst>
  <dgm:cxnLst>
    <dgm:cxn modelId="{737F7306-7B1E-4CF8-BF99-B939A7D83818}" type="presOf" srcId="{ACAE33A8-D5AA-4FAC-89D1-C65B7DD25040}" destId="{0388ADB1-30CC-489B-BA63-707BCC64485E}" srcOrd="0" destOrd="0" presId="urn:microsoft.com/office/officeart/2008/layout/IncreasingCircleProcess"/>
    <dgm:cxn modelId="{54A9EF8F-CD2D-4EFB-9129-46624628AB75}" srcId="{20C4B606-092C-4A68-A81F-C6A343EDD4CF}" destId="{87033A1B-A333-4300-85A4-A98CA76F8B11}" srcOrd="0" destOrd="0" parTransId="{E15D23C6-2DB8-4669-8FA0-B68522278319}" sibTransId="{0E2B54ED-CDDF-479E-AC35-11372C8E5686}"/>
    <dgm:cxn modelId="{4CA95F14-4EA0-4BAC-BD90-481C00B7FBBE}" type="presOf" srcId="{20C4B606-092C-4A68-A81F-C6A343EDD4CF}" destId="{94FAD2BB-5E90-48D6-B885-1B9389D9E604}" srcOrd="0" destOrd="0" presId="urn:microsoft.com/office/officeart/2008/layout/IncreasingCircleProcess"/>
    <dgm:cxn modelId="{4C00C2DB-BA3C-406D-BB14-F3A26F11F67C}" type="presOf" srcId="{87033A1B-A333-4300-85A4-A98CA76F8B11}" destId="{E2F9CE0F-5E9C-4488-8A74-C245381A8837}" srcOrd="0" destOrd="0" presId="urn:microsoft.com/office/officeart/2008/layout/IncreasingCircleProcess"/>
    <dgm:cxn modelId="{1F01D51D-7D57-4A79-86FE-748918222AEA}" type="presOf" srcId="{0D30785B-652C-426D-A816-3177C6C8BA9A}" destId="{E2F9CE0F-5E9C-4488-8A74-C245381A8837}" srcOrd="0" destOrd="1" presId="urn:microsoft.com/office/officeart/2008/layout/IncreasingCircleProcess"/>
    <dgm:cxn modelId="{E4C9B5BC-3C14-42A7-AD46-C8F8885792B0}" srcId="{ACAE33A8-D5AA-4FAC-89D1-C65B7DD25040}" destId="{20C4B606-092C-4A68-A81F-C6A343EDD4CF}" srcOrd="0" destOrd="0" parTransId="{87698BCB-72B8-4BFC-B3CD-4CF95416C0DD}" sibTransId="{205ECA87-F5A4-4996-8C26-72C434EB7C59}"/>
    <dgm:cxn modelId="{01268A5C-6A1A-4E42-AF9C-1E50F906568E}" srcId="{20C4B606-092C-4A68-A81F-C6A343EDD4CF}" destId="{0D30785B-652C-426D-A816-3177C6C8BA9A}" srcOrd="1" destOrd="0" parTransId="{A33BC141-572B-47B5-9791-77231DB2D60C}" sibTransId="{8FE1FC8C-97ED-4A4E-88DC-86AF73A03F61}"/>
    <dgm:cxn modelId="{4E92FFAF-8176-4E00-915B-1C4BC8107702}" type="presParOf" srcId="{0388ADB1-30CC-489B-BA63-707BCC64485E}" destId="{ED6FFE03-2BE6-4EBF-85D1-80C1D137D8C3}" srcOrd="0" destOrd="0" presId="urn:microsoft.com/office/officeart/2008/layout/IncreasingCircleProcess"/>
    <dgm:cxn modelId="{400CD722-FE1C-4F42-8AC2-88371EB4D345}" type="presParOf" srcId="{ED6FFE03-2BE6-4EBF-85D1-80C1D137D8C3}" destId="{E7A467A1-C6EA-4675-B51A-6A0205700E0A}" srcOrd="0" destOrd="0" presId="urn:microsoft.com/office/officeart/2008/layout/IncreasingCircleProcess"/>
    <dgm:cxn modelId="{71F472CC-5FAA-4828-9A7B-7B92F848FB84}" type="presParOf" srcId="{ED6FFE03-2BE6-4EBF-85D1-80C1D137D8C3}" destId="{C14D25F0-0AC4-4594-9C47-28DAD8C49679}" srcOrd="1" destOrd="0" presId="urn:microsoft.com/office/officeart/2008/layout/IncreasingCircleProcess"/>
    <dgm:cxn modelId="{2DC6C0A0-57C3-4B48-81B3-E1BA2ED120B5}" type="presParOf" srcId="{ED6FFE03-2BE6-4EBF-85D1-80C1D137D8C3}" destId="{E2F9CE0F-5E9C-4488-8A74-C245381A8837}" srcOrd="2" destOrd="0" presId="urn:microsoft.com/office/officeart/2008/layout/IncreasingCircleProcess"/>
    <dgm:cxn modelId="{327D87A8-869C-48E4-BCB1-CDA83719A94E}" type="presParOf" srcId="{ED6FFE03-2BE6-4EBF-85D1-80C1D137D8C3}" destId="{94FAD2BB-5E90-48D6-B885-1B9389D9E604}" srcOrd="3" destOrd="0" presId="urn:microsoft.com/office/officeart/2008/layout/Increasing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D7BE5E-2B4B-49ED-B4B7-A2296874B19B}"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s-ES"/>
        </a:p>
      </dgm:t>
    </dgm:pt>
    <dgm:pt modelId="{3505F468-7060-4C2A-81C7-01BD699B4520}">
      <dgm:prSet phldrT="[Texto]" custT="1"/>
      <dgm:spPr/>
      <dgm:t>
        <a:bodyPr/>
        <a:lstStyle/>
        <a:p>
          <a:r>
            <a:rPr lang="es-MX" sz="1800"/>
            <a:t>A nivel macro: p</a:t>
          </a:r>
          <a:r>
            <a:rPr lang="es-ES" sz="1800"/>
            <a:t>ara plataformas, marcas, creadores de contenido y legisladores de políticas públicas:</a:t>
          </a:r>
        </a:p>
      </dgm:t>
    </dgm:pt>
    <dgm:pt modelId="{AB2C88DF-2542-4A89-9C24-8C8DCC5D6E58}" type="parTrans" cxnId="{B3CD198C-F95F-4110-87AB-3BDD38F2D78B}">
      <dgm:prSet/>
      <dgm:spPr/>
      <dgm:t>
        <a:bodyPr/>
        <a:lstStyle/>
        <a:p>
          <a:endParaRPr lang="es-ES">
            <a:solidFill>
              <a:schemeClr val="tx2">
                <a:lumMod val="50000"/>
              </a:schemeClr>
            </a:solidFill>
          </a:endParaRPr>
        </a:p>
      </dgm:t>
    </dgm:pt>
    <dgm:pt modelId="{B1C05360-7232-4C32-AAF3-6F951D250460}" type="sibTrans" cxnId="{B3CD198C-F95F-4110-87AB-3BDD38F2D78B}">
      <dgm:prSet/>
      <dgm:spPr/>
      <dgm:t>
        <a:bodyPr/>
        <a:lstStyle/>
        <a:p>
          <a:endParaRPr lang="es-ES">
            <a:solidFill>
              <a:schemeClr val="tx2">
                <a:lumMod val="50000"/>
              </a:schemeClr>
            </a:solidFill>
          </a:endParaRPr>
        </a:p>
      </dgm:t>
    </dgm:pt>
    <dgm:pt modelId="{9B2985CD-B306-41A8-81E3-EFA158AE1347}">
      <dgm:prSet phldrT="[Texto]"/>
      <dgm:spPr/>
      <dgm:t>
        <a:bodyPr/>
        <a:lstStyle/>
        <a:p>
          <a:r>
            <a:rPr lang="es-ES">
              <a:solidFill>
                <a:schemeClr val="tx2">
                  <a:lumMod val="50000"/>
                </a:schemeClr>
              </a:solidFill>
            </a:rPr>
            <a:t>Señalizar de manera explícita la naturaleza comercial de las colaboraciones comerciales con el fin de que los menores identifiquen el contenido como pagado y no lo confundan con contenido orgánico.</a:t>
          </a:r>
        </a:p>
      </dgm:t>
    </dgm:pt>
    <dgm:pt modelId="{2265295F-4279-411E-947E-A7074711A4D4}" type="parTrans" cxnId="{82AE756A-4612-4231-A0D1-198C0C9228C6}">
      <dgm:prSet/>
      <dgm:spPr/>
      <dgm:t>
        <a:bodyPr/>
        <a:lstStyle/>
        <a:p>
          <a:endParaRPr lang="es-ES">
            <a:solidFill>
              <a:schemeClr val="tx2">
                <a:lumMod val="50000"/>
              </a:schemeClr>
            </a:solidFill>
          </a:endParaRPr>
        </a:p>
      </dgm:t>
    </dgm:pt>
    <dgm:pt modelId="{432557FA-114D-416C-BC1E-738F63D26D39}" type="sibTrans" cxnId="{82AE756A-4612-4231-A0D1-198C0C9228C6}">
      <dgm:prSet/>
      <dgm:spPr/>
      <dgm:t>
        <a:bodyPr/>
        <a:lstStyle/>
        <a:p>
          <a:endParaRPr lang="es-ES">
            <a:solidFill>
              <a:schemeClr val="tx2">
                <a:lumMod val="50000"/>
              </a:schemeClr>
            </a:solidFill>
          </a:endParaRPr>
        </a:p>
      </dgm:t>
    </dgm:pt>
    <dgm:pt modelId="{D4274881-16A1-4E88-8B4B-8F4EF4A9A028}">
      <dgm:prSet phldrT="[Texto]"/>
      <dgm:spPr/>
      <dgm:t>
        <a:bodyPr/>
        <a:lstStyle/>
        <a:p>
          <a:r>
            <a:rPr lang="es-ES">
              <a:solidFill>
                <a:schemeClr val="tx2">
                  <a:lumMod val="50000"/>
                </a:schemeClr>
              </a:solidFill>
            </a:rPr>
            <a:t>Implementar políticas propias en las plataformas para combatir la propagación de contenidos que vulneren a los menores. Además de compartir información sobre los algoritmos y los efectos de las redes y los influencers.</a:t>
          </a:r>
        </a:p>
      </dgm:t>
    </dgm:pt>
    <dgm:pt modelId="{6BF10B3F-72DB-48E3-A4DD-22B85D8D867B}" type="parTrans" cxnId="{DB084A41-9481-42BC-BD2C-6EB4BE740D04}">
      <dgm:prSet/>
      <dgm:spPr/>
      <dgm:t>
        <a:bodyPr/>
        <a:lstStyle/>
        <a:p>
          <a:endParaRPr lang="es-ES">
            <a:solidFill>
              <a:schemeClr val="tx2">
                <a:lumMod val="50000"/>
              </a:schemeClr>
            </a:solidFill>
          </a:endParaRPr>
        </a:p>
      </dgm:t>
    </dgm:pt>
    <dgm:pt modelId="{BF491917-0E63-496D-A3B2-94E8FC3A4077}" type="sibTrans" cxnId="{DB084A41-9481-42BC-BD2C-6EB4BE740D04}">
      <dgm:prSet/>
      <dgm:spPr/>
      <dgm:t>
        <a:bodyPr/>
        <a:lstStyle/>
        <a:p>
          <a:endParaRPr lang="es-ES">
            <a:solidFill>
              <a:schemeClr val="tx2">
                <a:lumMod val="50000"/>
              </a:schemeClr>
            </a:solidFill>
          </a:endParaRPr>
        </a:p>
      </dgm:t>
    </dgm:pt>
    <dgm:pt modelId="{8BB60715-538B-4C78-8673-8DE97086FC97}">
      <dgm:prSet phldrT="[Texto]" custT="1"/>
      <dgm:spPr/>
      <dgm:t>
        <a:bodyPr/>
        <a:lstStyle/>
        <a:p>
          <a:r>
            <a:rPr lang="es-MX" sz="1800"/>
            <a:t>A nivel micro: </a:t>
          </a:r>
          <a:r>
            <a:rPr lang="es-ES" sz="1800"/>
            <a:t>para sociedad civil: familias, educadores, academias y organizaciones sin fines de lucro</a:t>
          </a:r>
        </a:p>
      </dgm:t>
    </dgm:pt>
    <dgm:pt modelId="{DD18BFE2-27E5-4BD0-96A8-7DFCCDDD2814}" type="parTrans" cxnId="{64629EF0-8564-45F7-A178-A5C37CBDB84E}">
      <dgm:prSet/>
      <dgm:spPr/>
      <dgm:t>
        <a:bodyPr/>
        <a:lstStyle/>
        <a:p>
          <a:endParaRPr lang="es-ES">
            <a:solidFill>
              <a:schemeClr val="tx2">
                <a:lumMod val="50000"/>
              </a:schemeClr>
            </a:solidFill>
          </a:endParaRPr>
        </a:p>
      </dgm:t>
    </dgm:pt>
    <dgm:pt modelId="{2475B669-5190-4BA4-A7C0-34122074972A}" type="sibTrans" cxnId="{64629EF0-8564-45F7-A178-A5C37CBDB84E}">
      <dgm:prSet/>
      <dgm:spPr/>
      <dgm:t>
        <a:bodyPr/>
        <a:lstStyle/>
        <a:p>
          <a:endParaRPr lang="es-ES">
            <a:solidFill>
              <a:schemeClr val="tx2">
                <a:lumMod val="50000"/>
              </a:schemeClr>
            </a:solidFill>
          </a:endParaRPr>
        </a:p>
      </dgm:t>
    </dgm:pt>
    <dgm:pt modelId="{E2F0A096-F0D9-4F36-A91D-1112AFB2FD99}">
      <dgm:prSet phldrT="[Texto]"/>
      <dgm:spPr/>
      <dgm:t>
        <a:bodyPr/>
        <a:lstStyle/>
        <a:p>
          <a:r>
            <a:rPr lang="es-ES">
              <a:solidFill>
                <a:schemeClr val="tx2">
                  <a:lumMod val="50000"/>
                </a:schemeClr>
              </a:solidFill>
            </a:rPr>
            <a:t>Madres, padres y profesores comentar noticias y casos en casa y escuela.</a:t>
          </a:r>
        </a:p>
      </dgm:t>
    </dgm:pt>
    <dgm:pt modelId="{CB90EF3E-D118-47C7-9B7D-CD6129E071E3}" type="parTrans" cxnId="{09557B86-79CC-4E90-BF39-647925F8FFD0}">
      <dgm:prSet/>
      <dgm:spPr/>
      <dgm:t>
        <a:bodyPr/>
        <a:lstStyle/>
        <a:p>
          <a:endParaRPr lang="es-ES">
            <a:solidFill>
              <a:schemeClr val="tx2">
                <a:lumMod val="50000"/>
              </a:schemeClr>
            </a:solidFill>
          </a:endParaRPr>
        </a:p>
      </dgm:t>
    </dgm:pt>
    <dgm:pt modelId="{F24B9F39-37B8-413F-B4E4-58B63242E2D9}" type="sibTrans" cxnId="{09557B86-79CC-4E90-BF39-647925F8FFD0}">
      <dgm:prSet/>
      <dgm:spPr/>
      <dgm:t>
        <a:bodyPr/>
        <a:lstStyle/>
        <a:p>
          <a:endParaRPr lang="es-ES">
            <a:solidFill>
              <a:schemeClr val="tx2">
                <a:lumMod val="50000"/>
              </a:schemeClr>
            </a:solidFill>
          </a:endParaRPr>
        </a:p>
      </dgm:t>
    </dgm:pt>
    <dgm:pt modelId="{8D5CC0BF-B390-4235-83B4-1ED00D18522A}">
      <dgm:prSet phldrT="[Texto]"/>
      <dgm:spPr/>
      <dgm:t>
        <a:bodyPr/>
        <a:lstStyle/>
        <a:p>
          <a:r>
            <a:rPr lang="es-ES">
              <a:solidFill>
                <a:schemeClr val="tx2">
                  <a:lumMod val="50000"/>
                </a:schemeClr>
              </a:solidFill>
            </a:rPr>
            <a:t>Crear y cumplir con políticas que prioricen contenidos enfocados en la salud mental y física de los usuarios.</a:t>
          </a:r>
        </a:p>
      </dgm:t>
    </dgm:pt>
    <dgm:pt modelId="{EE951FDC-15E0-499E-986E-6626AA55A4A3}" type="parTrans" cxnId="{7B285A1F-04B4-4C82-A37A-AD7D797C40DA}">
      <dgm:prSet/>
      <dgm:spPr/>
      <dgm:t>
        <a:bodyPr/>
        <a:lstStyle/>
        <a:p>
          <a:endParaRPr lang="es-ES"/>
        </a:p>
      </dgm:t>
    </dgm:pt>
    <dgm:pt modelId="{CE9E7FC5-C55E-4C32-9C34-4BF9147DDF40}" type="sibTrans" cxnId="{7B285A1F-04B4-4C82-A37A-AD7D797C40DA}">
      <dgm:prSet/>
      <dgm:spPr/>
      <dgm:t>
        <a:bodyPr/>
        <a:lstStyle/>
        <a:p>
          <a:endParaRPr lang="es-ES"/>
        </a:p>
      </dgm:t>
    </dgm:pt>
    <dgm:pt modelId="{33F46287-14EE-46AC-92EC-CCEE12DBF51A}">
      <dgm:prSet phldrT="[Texto]"/>
      <dgm:spPr/>
      <dgm:t>
        <a:bodyPr/>
        <a:lstStyle/>
        <a:p>
          <a:r>
            <a:rPr lang="es-ES">
              <a:solidFill>
                <a:schemeClr val="tx2">
                  <a:lumMod val="50000"/>
                </a:schemeClr>
              </a:solidFill>
            </a:rPr>
            <a:t>Fomentar espacios para programas de alfabetización mediática y publicitaria.</a:t>
          </a:r>
        </a:p>
      </dgm:t>
    </dgm:pt>
    <dgm:pt modelId="{E3547850-2CF9-4FAF-8E4B-66176ED9297F}" type="parTrans" cxnId="{49218E0D-7805-4D6E-A4A4-1087D9D3689E}">
      <dgm:prSet/>
      <dgm:spPr/>
      <dgm:t>
        <a:bodyPr/>
        <a:lstStyle/>
        <a:p>
          <a:endParaRPr lang="es-ES"/>
        </a:p>
      </dgm:t>
    </dgm:pt>
    <dgm:pt modelId="{AE4A36E7-F591-4197-8DD4-37DCEF1178AD}" type="sibTrans" cxnId="{49218E0D-7805-4D6E-A4A4-1087D9D3689E}">
      <dgm:prSet/>
      <dgm:spPr/>
      <dgm:t>
        <a:bodyPr/>
        <a:lstStyle/>
        <a:p>
          <a:endParaRPr lang="es-ES"/>
        </a:p>
      </dgm:t>
    </dgm:pt>
    <dgm:pt modelId="{7C1F57B5-07E9-46F3-97BF-6017E13EE608}">
      <dgm:prSet phldrT="[Texto]"/>
      <dgm:spPr/>
      <dgm:t>
        <a:bodyPr/>
        <a:lstStyle/>
        <a:p>
          <a:r>
            <a:rPr lang="es-ES">
              <a:solidFill>
                <a:schemeClr val="tx2">
                  <a:lumMod val="50000"/>
                </a:schemeClr>
              </a:solidFill>
            </a:rPr>
            <a:t>Recordarles que los comentarios o juicios que emiten en redes, los reciben chicas y chicos como ellos. </a:t>
          </a:r>
        </a:p>
      </dgm:t>
    </dgm:pt>
    <dgm:pt modelId="{9A2458EB-685C-4805-BCEC-7EA2FA16B2C2}" type="parTrans" cxnId="{6576EAEB-A50D-4B0B-BBB8-06E6175CA804}">
      <dgm:prSet/>
      <dgm:spPr/>
      <dgm:t>
        <a:bodyPr/>
        <a:lstStyle/>
        <a:p>
          <a:endParaRPr lang="es-ES"/>
        </a:p>
      </dgm:t>
    </dgm:pt>
    <dgm:pt modelId="{17E7F13C-0AEB-4321-9457-E6C30F77E2F3}" type="sibTrans" cxnId="{6576EAEB-A50D-4B0B-BBB8-06E6175CA804}">
      <dgm:prSet/>
      <dgm:spPr/>
      <dgm:t>
        <a:bodyPr/>
        <a:lstStyle/>
        <a:p>
          <a:endParaRPr lang="es-ES"/>
        </a:p>
      </dgm:t>
    </dgm:pt>
    <dgm:pt modelId="{7834CA67-6C1E-4A09-945D-BEFFFD7B4B13}">
      <dgm:prSet phldrT="[Texto]"/>
      <dgm:spPr/>
      <dgm:t>
        <a:bodyPr/>
        <a:lstStyle/>
        <a:p>
          <a:r>
            <a:rPr lang="es-MX">
              <a:solidFill>
                <a:schemeClr val="tx2">
                  <a:lumMod val="50000"/>
                </a:schemeClr>
              </a:solidFill>
            </a:rPr>
            <a:t>Enseñar a contrastar y verificar con otras fuentes la información que ven.</a:t>
          </a:r>
          <a:endParaRPr lang="es-ES">
            <a:solidFill>
              <a:schemeClr val="tx2">
                <a:lumMod val="50000"/>
              </a:schemeClr>
            </a:solidFill>
          </a:endParaRPr>
        </a:p>
      </dgm:t>
    </dgm:pt>
    <dgm:pt modelId="{66A9178E-7C0D-43A5-BAB1-8E3E229C2B10}" type="parTrans" cxnId="{4A1854B7-EDC8-4946-95EC-F56A4A7CFFB0}">
      <dgm:prSet/>
      <dgm:spPr/>
      <dgm:t>
        <a:bodyPr/>
        <a:lstStyle/>
        <a:p>
          <a:endParaRPr lang="es-ES"/>
        </a:p>
      </dgm:t>
    </dgm:pt>
    <dgm:pt modelId="{85A9CC21-B4F9-4F29-B3A8-A8E4ED72AB55}" type="sibTrans" cxnId="{4A1854B7-EDC8-4946-95EC-F56A4A7CFFB0}">
      <dgm:prSet/>
      <dgm:spPr/>
      <dgm:t>
        <a:bodyPr/>
        <a:lstStyle/>
        <a:p>
          <a:endParaRPr lang="es-ES"/>
        </a:p>
      </dgm:t>
    </dgm:pt>
    <dgm:pt modelId="{1EE11B4D-AEF8-4A47-9307-097F36397DDF}">
      <dgm:prSet phldrT="[Texto]"/>
      <dgm:spPr/>
      <dgm:t>
        <a:bodyPr/>
        <a:lstStyle/>
        <a:p>
          <a:endParaRPr lang="es-ES">
            <a:solidFill>
              <a:schemeClr val="tx2">
                <a:lumMod val="50000"/>
              </a:schemeClr>
            </a:solidFill>
          </a:endParaRPr>
        </a:p>
      </dgm:t>
    </dgm:pt>
    <dgm:pt modelId="{5F9ECE7E-BB84-49B1-B531-54E275AF3C02}" type="parTrans" cxnId="{0EC2B289-6E79-4E8B-87C7-3783925961A6}">
      <dgm:prSet/>
      <dgm:spPr/>
      <dgm:t>
        <a:bodyPr/>
        <a:lstStyle/>
        <a:p>
          <a:endParaRPr lang="es-ES"/>
        </a:p>
      </dgm:t>
    </dgm:pt>
    <dgm:pt modelId="{95C4B083-1418-4B35-88BC-CA131E4A38A2}" type="sibTrans" cxnId="{0EC2B289-6E79-4E8B-87C7-3783925961A6}">
      <dgm:prSet/>
      <dgm:spPr/>
      <dgm:t>
        <a:bodyPr/>
        <a:lstStyle/>
        <a:p>
          <a:endParaRPr lang="es-ES"/>
        </a:p>
      </dgm:t>
    </dgm:pt>
    <dgm:pt modelId="{346CBD84-B969-4872-95BE-608CA748A4AA}">
      <dgm:prSet phldrT="[Texto]"/>
      <dgm:spPr/>
      <dgm:t>
        <a:bodyPr/>
        <a:lstStyle/>
        <a:p>
          <a:r>
            <a:rPr lang="es-MX">
              <a:solidFill>
                <a:schemeClr val="tx2">
                  <a:lumMod val="50000"/>
                </a:schemeClr>
              </a:solidFill>
            </a:rPr>
            <a:t>La relevancia de consultar a profesionales de la salud para cuidarse.</a:t>
          </a:r>
          <a:endParaRPr lang="es-ES">
            <a:solidFill>
              <a:schemeClr val="tx2">
                <a:lumMod val="50000"/>
              </a:schemeClr>
            </a:solidFill>
          </a:endParaRPr>
        </a:p>
      </dgm:t>
    </dgm:pt>
    <dgm:pt modelId="{AE5F3429-51D5-4D82-B1BE-39105D435C63}" type="parTrans" cxnId="{FE4E96B5-6D19-4582-9BB1-BE8CE76FB701}">
      <dgm:prSet/>
      <dgm:spPr/>
      <dgm:t>
        <a:bodyPr/>
        <a:lstStyle/>
        <a:p>
          <a:endParaRPr lang="es-ES"/>
        </a:p>
      </dgm:t>
    </dgm:pt>
    <dgm:pt modelId="{4FCBCC13-4B83-43AD-8BAD-CCE74E2FF5CD}" type="sibTrans" cxnId="{FE4E96B5-6D19-4582-9BB1-BE8CE76FB701}">
      <dgm:prSet/>
      <dgm:spPr/>
      <dgm:t>
        <a:bodyPr/>
        <a:lstStyle/>
        <a:p>
          <a:endParaRPr lang="es-ES"/>
        </a:p>
      </dgm:t>
    </dgm:pt>
    <dgm:pt modelId="{7619B759-624C-4B95-B5B6-C74C0A64869A}">
      <dgm:prSet phldrT="[Texto]"/>
      <dgm:spPr/>
      <dgm:t>
        <a:bodyPr/>
        <a:lstStyle/>
        <a:p>
          <a:r>
            <a:rPr lang="es-ES">
              <a:solidFill>
                <a:schemeClr val="tx2">
                  <a:lumMod val="50000"/>
                </a:schemeClr>
              </a:solidFill>
            </a:rPr>
            <a:t>Escucharles: qué influencers siguen, qué tipo de contenido les interesa.</a:t>
          </a:r>
        </a:p>
      </dgm:t>
    </dgm:pt>
    <dgm:pt modelId="{9C36EE42-BDFA-4F60-A07B-3EEDDF4B91E5}" type="parTrans" cxnId="{5239A4A4-0DCB-4B21-8AEA-7BF60AAE70EF}">
      <dgm:prSet/>
      <dgm:spPr/>
      <dgm:t>
        <a:bodyPr/>
        <a:lstStyle/>
        <a:p>
          <a:endParaRPr lang="es-ES"/>
        </a:p>
      </dgm:t>
    </dgm:pt>
    <dgm:pt modelId="{5F5BDB35-34C4-4848-8B16-65105BEB6229}" type="sibTrans" cxnId="{5239A4A4-0DCB-4B21-8AEA-7BF60AAE70EF}">
      <dgm:prSet/>
      <dgm:spPr/>
      <dgm:t>
        <a:bodyPr/>
        <a:lstStyle/>
        <a:p>
          <a:endParaRPr lang="es-ES"/>
        </a:p>
      </dgm:t>
    </dgm:pt>
    <dgm:pt modelId="{7FABCF26-54D9-4C89-8628-B86E1B1AEC2A}">
      <dgm:prSet phldrT="[Texto]"/>
      <dgm:spPr/>
      <dgm:t>
        <a:bodyPr/>
        <a:lstStyle/>
        <a:p>
          <a:r>
            <a:rPr lang="es-MX">
              <a:solidFill>
                <a:schemeClr val="tx2">
                  <a:lumMod val="50000"/>
                </a:schemeClr>
              </a:solidFill>
            </a:rPr>
            <a:t>Concientizar sobre toda la producción y edición que puede tener una foto publicada por </a:t>
          </a:r>
          <a:r>
            <a:rPr lang="es-MX" err="1">
              <a:solidFill>
                <a:schemeClr val="tx2">
                  <a:lumMod val="50000"/>
                </a:schemeClr>
              </a:solidFill>
            </a:rPr>
            <a:t>influencers</a:t>
          </a:r>
          <a:r>
            <a:rPr lang="es-MX">
              <a:solidFill>
                <a:schemeClr val="tx2">
                  <a:lumMod val="50000"/>
                </a:schemeClr>
              </a:solidFill>
            </a:rPr>
            <a:t>.</a:t>
          </a:r>
          <a:endParaRPr lang="es-ES">
            <a:solidFill>
              <a:schemeClr val="tx2">
                <a:lumMod val="50000"/>
              </a:schemeClr>
            </a:solidFill>
          </a:endParaRPr>
        </a:p>
      </dgm:t>
    </dgm:pt>
    <dgm:pt modelId="{3DBC6FDC-CA7D-4643-BF4E-E86241226E85}" type="parTrans" cxnId="{43DB174E-8503-492E-AED3-1EFB2AA0B1CB}">
      <dgm:prSet/>
      <dgm:spPr/>
      <dgm:t>
        <a:bodyPr/>
        <a:lstStyle/>
        <a:p>
          <a:endParaRPr lang="es-ES"/>
        </a:p>
      </dgm:t>
    </dgm:pt>
    <dgm:pt modelId="{6B5FF1A5-CCA9-4A56-A44B-8FD6D553E64B}" type="sibTrans" cxnId="{43DB174E-8503-492E-AED3-1EFB2AA0B1CB}">
      <dgm:prSet/>
      <dgm:spPr/>
      <dgm:t>
        <a:bodyPr/>
        <a:lstStyle/>
        <a:p>
          <a:endParaRPr lang="es-ES"/>
        </a:p>
      </dgm:t>
    </dgm:pt>
    <dgm:pt modelId="{26E1E143-92B6-4CA6-B718-AD6717962FAA}">
      <dgm:prSet phldrT="[Texto]"/>
      <dgm:spPr/>
      <dgm:t>
        <a:bodyPr/>
        <a:lstStyle/>
        <a:p>
          <a:r>
            <a:rPr lang="es-MX">
              <a:solidFill>
                <a:schemeClr val="tx2">
                  <a:lumMod val="50000"/>
                </a:schemeClr>
              </a:solidFill>
            </a:rPr>
            <a:t>Dar la misma importancia a la salud mental y física del menor.</a:t>
          </a:r>
          <a:endParaRPr lang="es-ES">
            <a:solidFill>
              <a:schemeClr val="tx2">
                <a:lumMod val="50000"/>
              </a:schemeClr>
            </a:solidFill>
          </a:endParaRPr>
        </a:p>
      </dgm:t>
    </dgm:pt>
    <dgm:pt modelId="{3496A8B3-33F3-496F-9247-FE33E57DDC6A}" type="parTrans" cxnId="{BABF6479-EE44-425E-802A-F23A48403DF0}">
      <dgm:prSet/>
      <dgm:spPr/>
      <dgm:t>
        <a:bodyPr/>
        <a:lstStyle/>
        <a:p>
          <a:endParaRPr lang="es-ES"/>
        </a:p>
      </dgm:t>
    </dgm:pt>
    <dgm:pt modelId="{DA2A2516-7EDE-4297-90B0-963E6C0BD089}" type="sibTrans" cxnId="{BABF6479-EE44-425E-802A-F23A48403DF0}">
      <dgm:prSet/>
      <dgm:spPr/>
      <dgm:t>
        <a:bodyPr/>
        <a:lstStyle/>
        <a:p>
          <a:endParaRPr lang="es-ES"/>
        </a:p>
      </dgm:t>
    </dgm:pt>
    <dgm:pt modelId="{791D775E-11E7-47AA-AE1B-803B696C61F1}" type="pres">
      <dgm:prSet presAssocID="{B9D7BE5E-2B4B-49ED-B4B7-A2296874B19B}" presName="linear" presStyleCnt="0">
        <dgm:presLayoutVars>
          <dgm:animLvl val="lvl"/>
          <dgm:resizeHandles val="exact"/>
        </dgm:presLayoutVars>
      </dgm:prSet>
      <dgm:spPr/>
      <dgm:t>
        <a:bodyPr/>
        <a:lstStyle/>
        <a:p>
          <a:endParaRPr lang="es-ES"/>
        </a:p>
      </dgm:t>
    </dgm:pt>
    <dgm:pt modelId="{638B83E9-8DF0-4506-9744-20BDFE21C1C8}" type="pres">
      <dgm:prSet presAssocID="{3505F468-7060-4C2A-81C7-01BD699B4520}" presName="parentText" presStyleLbl="node1" presStyleIdx="0" presStyleCnt="2">
        <dgm:presLayoutVars>
          <dgm:chMax val="0"/>
          <dgm:bulletEnabled val="1"/>
        </dgm:presLayoutVars>
      </dgm:prSet>
      <dgm:spPr/>
      <dgm:t>
        <a:bodyPr/>
        <a:lstStyle/>
        <a:p>
          <a:endParaRPr lang="es-ES"/>
        </a:p>
      </dgm:t>
    </dgm:pt>
    <dgm:pt modelId="{A3211208-A6D6-467F-94E9-9E1825D819EA}" type="pres">
      <dgm:prSet presAssocID="{3505F468-7060-4C2A-81C7-01BD699B4520}" presName="childText" presStyleLbl="revTx" presStyleIdx="0" presStyleCnt="2">
        <dgm:presLayoutVars>
          <dgm:bulletEnabled val="1"/>
        </dgm:presLayoutVars>
      </dgm:prSet>
      <dgm:spPr/>
      <dgm:t>
        <a:bodyPr/>
        <a:lstStyle/>
        <a:p>
          <a:endParaRPr lang="es-ES"/>
        </a:p>
      </dgm:t>
    </dgm:pt>
    <dgm:pt modelId="{E27E29DB-7F67-49DC-ADBE-4E352EA7DD97}" type="pres">
      <dgm:prSet presAssocID="{8BB60715-538B-4C78-8673-8DE97086FC97}" presName="parentText" presStyleLbl="node1" presStyleIdx="1" presStyleCnt="2">
        <dgm:presLayoutVars>
          <dgm:chMax val="0"/>
          <dgm:bulletEnabled val="1"/>
        </dgm:presLayoutVars>
      </dgm:prSet>
      <dgm:spPr/>
      <dgm:t>
        <a:bodyPr/>
        <a:lstStyle/>
        <a:p>
          <a:endParaRPr lang="es-ES"/>
        </a:p>
      </dgm:t>
    </dgm:pt>
    <dgm:pt modelId="{8BAD4DA0-0958-40E1-BFB7-D302D92A5AEE}" type="pres">
      <dgm:prSet presAssocID="{8BB60715-538B-4C78-8673-8DE97086FC97}" presName="childText" presStyleLbl="revTx" presStyleIdx="1" presStyleCnt="2">
        <dgm:presLayoutVars>
          <dgm:bulletEnabled val="1"/>
        </dgm:presLayoutVars>
      </dgm:prSet>
      <dgm:spPr/>
      <dgm:t>
        <a:bodyPr/>
        <a:lstStyle/>
        <a:p>
          <a:endParaRPr lang="es-ES"/>
        </a:p>
      </dgm:t>
    </dgm:pt>
  </dgm:ptLst>
  <dgm:cxnLst>
    <dgm:cxn modelId="{82AE756A-4612-4231-A0D1-198C0C9228C6}" srcId="{3505F468-7060-4C2A-81C7-01BD699B4520}" destId="{9B2985CD-B306-41A8-81E3-EFA158AE1347}" srcOrd="0" destOrd="0" parTransId="{2265295F-4279-411E-947E-A7074711A4D4}" sibTransId="{432557FA-114D-416C-BC1E-738F63D26D39}"/>
    <dgm:cxn modelId="{D2420865-B9B5-4F32-A9F4-F953A2995805}" type="presOf" srcId="{33F46287-14EE-46AC-92EC-CCEE12DBF51A}" destId="{8BAD4DA0-0958-40E1-BFB7-D302D92A5AEE}" srcOrd="0" destOrd="4" presId="urn:microsoft.com/office/officeart/2005/8/layout/vList2"/>
    <dgm:cxn modelId="{DB084A41-9481-42BC-BD2C-6EB4BE740D04}" srcId="{3505F468-7060-4C2A-81C7-01BD699B4520}" destId="{D4274881-16A1-4E88-8B4B-8F4EF4A9A028}" srcOrd="1" destOrd="0" parTransId="{6BF10B3F-72DB-48E3-A4DD-22B85D8D867B}" sibTransId="{BF491917-0E63-496D-A3B2-94E8FC3A4077}"/>
    <dgm:cxn modelId="{679C97FA-8D7F-45E8-BDA6-3F15364C1F17}" type="presOf" srcId="{7FABCF26-54D9-4C89-8628-B86E1B1AEC2A}" destId="{8BAD4DA0-0958-40E1-BFB7-D302D92A5AEE}" srcOrd="0" destOrd="5" presId="urn:microsoft.com/office/officeart/2005/8/layout/vList2"/>
    <dgm:cxn modelId="{49218E0D-7805-4D6E-A4A4-1087D9D3689E}" srcId="{8BB60715-538B-4C78-8673-8DE97086FC97}" destId="{33F46287-14EE-46AC-92EC-CCEE12DBF51A}" srcOrd="4" destOrd="0" parTransId="{E3547850-2CF9-4FAF-8E4B-66176ED9297F}" sibTransId="{AE4A36E7-F591-4197-8DD4-37DCEF1178AD}"/>
    <dgm:cxn modelId="{5239A4A4-0DCB-4B21-8AEA-7BF60AAE70EF}" srcId="{8BB60715-538B-4C78-8673-8DE97086FC97}" destId="{7619B759-624C-4B95-B5B6-C74C0A64869A}" srcOrd="0" destOrd="0" parTransId="{9C36EE42-BDFA-4F60-A07B-3EEDDF4B91E5}" sibTransId="{5F5BDB35-34C4-4848-8B16-65105BEB6229}"/>
    <dgm:cxn modelId="{FE4E96B5-6D19-4582-9BB1-BE8CE76FB701}" srcId="{8BB60715-538B-4C78-8673-8DE97086FC97}" destId="{346CBD84-B969-4872-95BE-608CA748A4AA}" srcOrd="6" destOrd="0" parTransId="{AE5F3429-51D5-4D82-B1BE-39105D435C63}" sibTransId="{4FCBCC13-4B83-43AD-8BAD-CCE74E2FF5CD}"/>
    <dgm:cxn modelId="{7188936A-DD55-4F4D-AFF1-72EC4F84D5E8}" type="presOf" srcId="{B9D7BE5E-2B4B-49ED-B4B7-A2296874B19B}" destId="{791D775E-11E7-47AA-AE1B-803B696C61F1}" srcOrd="0" destOrd="0" presId="urn:microsoft.com/office/officeart/2005/8/layout/vList2"/>
    <dgm:cxn modelId="{73E87D7C-EBEA-4B79-A95C-9A675AFA994D}" type="presOf" srcId="{9B2985CD-B306-41A8-81E3-EFA158AE1347}" destId="{A3211208-A6D6-467F-94E9-9E1825D819EA}" srcOrd="0" destOrd="0" presId="urn:microsoft.com/office/officeart/2005/8/layout/vList2"/>
    <dgm:cxn modelId="{BABF6479-EE44-425E-802A-F23A48403DF0}" srcId="{8BB60715-538B-4C78-8673-8DE97086FC97}" destId="{26E1E143-92B6-4CA6-B718-AD6717962FAA}" srcOrd="7" destOrd="0" parTransId="{3496A8B3-33F3-496F-9247-FE33E57DDC6A}" sibTransId="{DA2A2516-7EDE-4297-90B0-963E6C0BD089}"/>
    <dgm:cxn modelId="{8A606F61-641D-44C3-8D2E-2DA2A1E4DBA1}" type="presOf" srcId="{8D5CC0BF-B390-4235-83B4-1ED00D18522A}" destId="{A3211208-A6D6-467F-94E9-9E1825D819EA}" srcOrd="0" destOrd="2" presId="urn:microsoft.com/office/officeart/2005/8/layout/vList2"/>
    <dgm:cxn modelId="{0EC2B289-6E79-4E8B-87C7-3783925961A6}" srcId="{8BB60715-538B-4C78-8673-8DE97086FC97}" destId="{1EE11B4D-AEF8-4A47-9307-097F36397DDF}" srcOrd="8" destOrd="0" parTransId="{5F9ECE7E-BB84-49B1-B531-54E275AF3C02}" sibTransId="{95C4B083-1418-4B35-88BC-CA131E4A38A2}"/>
    <dgm:cxn modelId="{7B285A1F-04B4-4C82-A37A-AD7D797C40DA}" srcId="{3505F468-7060-4C2A-81C7-01BD699B4520}" destId="{8D5CC0BF-B390-4235-83B4-1ED00D18522A}" srcOrd="2" destOrd="0" parTransId="{EE951FDC-15E0-499E-986E-6626AA55A4A3}" sibTransId="{CE9E7FC5-C55E-4C32-9C34-4BF9147DDF40}"/>
    <dgm:cxn modelId="{E43DA273-79A0-42ED-BD48-94F575CA9A89}" type="presOf" srcId="{1EE11B4D-AEF8-4A47-9307-097F36397DDF}" destId="{8BAD4DA0-0958-40E1-BFB7-D302D92A5AEE}" srcOrd="0" destOrd="8" presId="urn:microsoft.com/office/officeart/2005/8/layout/vList2"/>
    <dgm:cxn modelId="{B75BF10A-9292-46BB-B884-9D4C64767279}" type="presOf" srcId="{7C1F57B5-07E9-46F3-97BF-6017E13EE608}" destId="{8BAD4DA0-0958-40E1-BFB7-D302D92A5AEE}" srcOrd="0" destOrd="2" presId="urn:microsoft.com/office/officeart/2005/8/layout/vList2"/>
    <dgm:cxn modelId="{CEC049BA-2653-4E48-A6FD-F4637E8FCB1F}" type="presOf" srcId="{8BB60715-538B-4C78-8673-8DE97086FC97}" destId="{E27E29DB-7F67-49DC-ADBE-4E352EA7DD97}" srcOrd="0" destOrd="0" presId="urn:microsoft.com/office/officeart/2005/8/layout/vList2"/>
    <dgm:cxn modelId="{C8BEC45D-D8E5-4BDD-BFFE-C1B88DE09BFF}" type="presOf" srcId="{E2F0A096-F0D9-4F36-A91D-1112AFB2FD99}" destId="{8BAD4DA0-0958-40E1-BFB7-D302D92A5AEE}" srcOrd="0" destOrd="1" presId="urn:microsoft.com/office/officeart/2005/8/layout/vList2"/>
    <dgm:cxn modelId="{ADCADDB6-CA33-4814-B0D8-2921A32B8543}" type="presOf" srcId="{7619B759-624C-4B95-B5B6-C74C0A64869A}" destId="{8BAD4DA0-0958-40E1-BFB7-D302D92A5AEE}" srcOrd="0" destOrd="0" presId="urn:microsoft.com/office/officeart/2005/8/layout/vList2"/>
    <dgm:cxn modelId="{649E6EF2-09AC-4158-853E-A7D7783C8080}" type="presOf" srcId="{D4274881-16A1-4E88-8B4B-8F4EF4A9A028}" destId="{A3211208-A6D6-467F-94E9-9E1825D819EA}" srcOrd="0" destOrd="1" presId="urn:microsoft.com/office/officeart/2005/8/layout/vList2"/>
    <dgm:cxn modelId="{09557B86-79CC-4E90-BF39-647925F8FFD0}" srcId="{8BB60715-538B-4C78-8673-8DE97086FC97}" destId="{E2F0A096-F0D9-4F36-A91D-1112AFB2FD99}" srcOrd="1" destOrd="0" parTransId="{CB90EF3E-D118-47C7-9B7D-CD6129E071E3}" sibTransId="{F24B9F39-37B8-413F-B4E4-58B63242E2D9}"/>
    <dgm:cxn modelId="{43DB174E-8503-492E-AED3-1EFB2AA0B1CB}" srcId="{8BB60715-538B-4C78-8673-8DE97086FC97}" destId="{7FABCF26-54D9-4C89-8628-B86E1B1AEC2A}" srcOrd="5" destOrd="0" parTransId="{3DBC6FDC-CA7D-4643-BF4E-E86241226E85}" sibTransId="{6B5FF1A5-CCA9-4A56-A44B-8FD6D553E64B}"/>
    <dgm:cxn modelId="{FDEDD648-473A-4121-AAF8-453F1D3BB3EF}" type="presOf" srcId="{3505F468-7060-4C2A-81C7-01BD699B4520}" destId="{638B83E9-8DF0-4506-9744-20BDFE21C1C8}" srcOrd="0" destOrd="0" presId="urn:microsoft.com/office/officeart/2005/8/layout/vList2"/>
    <dgm:cxn modelId="{90FF78E6-0D36-4DE5-A834-042E59129F23}" type="presOf" srcId="{346CBD84-B969-4872-95BE-608CA748A4AA}" destId="{8BAD4DA0-0958-40E1-BFB7-D302D92A5AEE}" srcOrd="0" destOrd="6" presId="urn:microsoft.com/office/officeart/2005/8/layout/vList2"/>
    <dgm:cxn modelId="{1DDDD009-C953-4594-AF69-9973342A7028}" type="presOf" srcId="{26E1E143-92B6-4CA6-B718-AD6717962FAA}" destId="{8BAD4DA0-0958-40E1-BFB7-D302D92A5AEE}" srcOrd="0" destOrd="7" presId="urn:microsoft.com/office/officeart/2005/8/layout/vList2"/>
    <dgm:cxn modelId="{64629EF0-8564-45F7-A178-A5C37CBDB84E}" srcId="{B9D7BE5E-2B4B-49ED-B4B7-A2296874B19B}" destId="{8BB60715-538B-4C78-8673-8DE97086FC97}" srcOrd="1" destOrd="0" parTransId="{DD18BFE2-27E5-4BD0-96A8-7DFCCDDD2814}" sibTransId="{2475B669-5190-4BA4-A7C0-34122074972A}"/>
    <dgm:cxn modelId="{6576EAEB-A50D-4B0B-BBB8-06E6175CA804}" srcId="{8BB60715-538B-4C78-8673-8DE97086FC97}" destId="{7C1F57B5-07E9-46F3-97BF-6017E13EE608}" srcOrd="2" destOrd="0" parTransId="{9A2458EB-685C-4805-BCEC-7EA2FA16B2C2}" sibTransId="{17E7F13C-0AEB-4321-9457-E6C30F77E2F3}"/>
    <dgm:cxn modelId="{760FF6F9-3857-4E2B-86C9-A700120E9812}" type="presOf" srcId="{7834CA67-6C1E-4A09-945D-BEFFFD7B4B13}" destId="{8BAD4DA0-0958-40E1-BFB7-D302D92A5AEE}" srcOrd="0" destOrd="3" presId="urn:microsoft.com/office/officeart/2005/8/layout/vList2"/>
    <dgm:cxn modelId="{4A1854B7-EDC8-4946-95EC-F56A4A7CFFB0}" srcId="{8BB60715-538B-4C78-8673-8DE97086FC97}" destId="{7834CA67-6C1E-4A09-945D-BEFFFD7B4B13}" srcOrd="3" destOrd="0" parTransId="{66A9178E-7C0D-43A5-BAB1-8E3E229C2B10}" sibTransId="{85A9CC21-B4F9-4F29-B3A8-A8E4ED72AB55}"/>
    <dgm:cxn modelId="{B3CD198C-F95F-4110-87AB-3BDD38F2D78B}" srcId="{B9D7BE5E-2B4B-49ED-B4B7-A2296874B19B}" destId="{3505F468-7060-4C2A-81C7-01BD699B4520}" srcOrd="0" destOrd="0" parTransId="{AB2C88DF-2542-4A89-9C24-8C8DCC5D6E58}" sibTransId="{B1C05360-7232-4C32-AAF3-6F951D250460}"/>
    <dgm:cxn modelId="{CEB63EDC-0B21-41F9-93D9-8BE00115994A}" type="presParOf" srcId="{791D775E-11E7-47AA-AE1B-803B696C61F1}" destId="{638B83E9-8DF0-4506-9744-20BDFE21C1C8}" srcOrd="0" destOrd="0" presId="urn:microsoft.com/office/officeart/2005/8/layout/vList2"/>
    <dgm:cxn modelId="{20F65FAD-5C2B-4E92-AA1F-72C2E3CCABFF}" type="presParOf" srcId="{791D775E-11E7-47AA-AE1B-803B696C61F1}" destId="{A3211208-A6D6-467F-94E9-9E1825D819EA}" srcOrd="1" destOrd="0" presId="urn:microsoft.com/office/officeart/2005/8/layout/vList2"/>
    <dgm:cxn modelId="{8E9C14F5-D8DB-489E-B688-9A51E68E6028}" type="presParOf" srcId="{791D775E-11E7-47AA-AE1B-803B696C61F1}" destId="{E27E29DB-7F67-49DC-ADBE-4E352EA7DD97}" srcOrd="2" destOrd="0" presId="urn:microsoft.com/office/officeart/2005/8/layout/vList2"/>
    <dgm:cxn modelId="{23DFA0EE-9FD0-4217-91F8-3BE203F8FBA6}" type="presParOf" srcId="{791D775E-11E7-47AA-AE1B-803B696C61F1}" destId="{8BAD4DA0-0958-40E1-BFB7-D302D92A5AEE}"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24BBD5-227C-5743-B437-F440A2159E2F}">
      <dsp:nvSpPr>
        <dsp:cNvPr id="0" name=""/>
        <dsp:cNvSpPr/>
      </dsp:nvSpPr>
      <dsp:spPr>
        <a:xfrm>
          <a:off x="1259413" y="715"/>
          <a:ext cx="1823643" cy="91182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s-MX" sz="2200" b="1" kern="1200"/>
            <a:t> Fase 1</a:t>
          </a:r>
          <a:endParaRPr lang="es-ES" sz="2200" b="1" kern="1200" dirty="0"/>
        </a:p>
      </dsp:txBody>
      <dsp:txXfrm>
        <a:off x="1286119" y="27421"/>
        <a:ext cx="1770231" cy="858409"/>
      </dsp:txXfrm>
    </dsp:sp>
    <dsp:sp modelId="{781AFD96-E4A7-174F-85C1-079F7587A4A9}">
      <dsp:nvSpPr>
        <dsp:cNvPr id="0" name=""/>
        <dsp:cNvSpPr/>
      </dsp:nvSpPr>
      <dsp:spPr>
        <a:xfrm>
          <a:off x="1441777" y="912537"/>
          <a:ext cx="182364" cy="683866"/>
        </a:xfrm>
        <a:custGeom>
          <a:avLst/>
          <a:gdLst/>
          <a:ahLst/>
          <a:cxnLst/>
          <a:rect l="0" t="0" r="0" b="0"/>
          <a:pathLst>
            <a:path>
              <a:moveTo>
                <a:pt x="0" y="0"/>
              </a:moveTo>
              <a:lnTo>
                <a:pt x="0" y="683866"/>
              </a:lnTo>
              <a:lnTo>
                <a:pt x="182364" y="68386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6B6485-454A-A044-92D9-808342907138}">
      <dsp:nvSpPr>
        <dsp:cNvPr id="0" name=""/>
        <dsp:cNvSpPr/>
      </dsp:nvSpPr>
      <dsp:spPr>
        <a:xfrm>
          <a:off x="1624142" y="1140492"/>
          <a:ext cx="1458914" cy="91182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buFont typeface="Arial" panose="020B0604020202020204" pitchFamily="34" charset="0"/>
            <a:buNone/>
          </a:pPr>
          <a:r>
            <a:rPr lang="es-MX" sz="2000" kern="1200" dirty="0"/>
            <a:t>Cuestionario a 1.055 menores</a:t>
          </a:r>
          <a:endParaRPr lang="es-ES" sz="2000" kern="1200" dirty="0"/>
        </a:p>
      </dsp:txBody>
      <dsp:txXfrm>
        <a:off x="1650848" y="1167198"/>
        <a:ext cx="1405502" cy="858409"/>
      </dsp:txXfrm>
    </dsp:sp>
    <dsp:sp modelId="{20805B9E-42E2-DD4F-BCF2-B1F11FA468C3}">
      <dsp:nvSpPr>
        <dsp:cNvPr id="0" name=""/>
        <dsp:cNvSpPr/>
      </dsp:nvSpPr>
      <dsp:spPr>
        <a:xfrm>
          <a:off x="3538967" y="715"/>
          <a:ext cx="1823643" cy="911821"/>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buNone/>
          </a:pPr>
          <a:r>
            <a:rPr lang="es-ES" sz="2200" b="1" kern="1200"/>
            <a:t>Fase 2</a:t>
          </a:r>
          <a:endParaRPr lang="es-ES" sz="2200" b="1" kern="1200" dirty="0"/>
        </a:p>
      </dsp:txBody>
      <dsp:txXfrm>
        <a:off x="3565673" y="27421"/>
        <a:ext cx="1770231" cy="858409"/>
      </dsp:txXfrm>
    </dsp:sp>
    <dsp:sp modelId="{B1F5B3E9-4184-8F4D-AA9C-0511533E302C}">
      <dsp:nvSpPr>
        <dsp:cNvPr id="0" name=""/>
        <dsp:cNvSpPr/>
      </dsp:nvSpPr>
      <dsp:spPr>
        <a:xfrm>
          <a:off x="3721332" y="912537"/>
          <a:ext cx="182364" cy="683866"/>
        </a:xfrm>
        <a:custGeom>
          <a:avLst/>
          <a:gdLst/>
          <a:ahLst/>
          <a:cxnLst/>
          <a:rect l="0" t="0" r="0" b="0"/>
          <a:pathLst>
            <a:path>
              <a:moveTo>
                <a:pt x="0" y="0"/>
              </a:moveTo>
              <a:lnTo>
                <a:pt x="0" y="683866"/>
              </a:lnTo>
              <a:lnTo>
                <a:pt x="182364" y="68386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1BD706-E02A-B44F-9B51-9AE638548BA0}">
      <dsp:nvSpPr>
        <dsp:cNvPr id="0" name=""/>
        <dsp:cNvSpPr/>
      </dsp:nvSpPr>
      <dsp:spPr>
        <a:xfrm>
          <a:off x="3903696" y="1140492"/>
          <a:ext cx="1458914" cy="91182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buNone/>
          </a:pPr>
          <a:r>
            <a:rPr lang="es-ES" sz="2000" kern="1200"/>
            <a:t>12 grupos de discusión</a:t>
          </a:r>
          <a:endParaRPr lang="es-ES" sz="2000" kern="1200" dirty="0"/>
        </a:p>
      </dsp:txBody>
      <dsp:txXfrm>
        <a:off x="3930402" y="1167198"/>
        <a:ext cx="1405502" cy="8584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A467A1-C6EA-4675-B51A-6A0205700E0A}">
      <dsp:nvSpPr>
        <dsp:cNvPr id="0" name=""/>
        <dsp:cNvSpPr/>
      </dsp:nvSpPr>
      <dsp:spPr>
        <a:xfrm>
          <a:off x="2281350" y="197326"/>
          <a:ext cx="485053" cy="48505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4D25F0-0AC4-4594-9C47-28DAD8C49679}">
      <dsp:nvSpPr>
        <dsp:cNvPr id="0" name=""/>
        <dsp:cNvSpPr/>
      </dsp:nvSpPr>
      <dsp:spPr>
        <a:xfrm>
          <a:off x="2329855" y="245832"/>
          <a:ext cx="388042" cy="388042"/>
        </a:xfrm>
        <a:prstGeom prst="chord">
          <a:avLst>
            <a:gd name="adj1" fmla="val 16200000"/>
            <a:gd name="adj2" fmla="val 162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F9CE0F-5E9C-4488-8A74-C245381A8837}">
      <dsp:nvSpPr>
        <dsp:cNvPr id="0" name=""/>
        <dsp:cNvSpPr/>
      </dsp:nvSpPr>
      <dsp:spPr>
        <a:xfrm>
          <a:off x="1258" y="770636"/>
          <a:ext cx="7168602" cy="2041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880" tIns="55880" rIns="55880" bIns="55880" numCol="1" spcCol="1270" anchor="t" anchorCtr="0">
          <a:noAutofit/>
        </a:bodyPr>
        <a:lstStyle/>
        <a:p>
          <a:pPr lvl="0" algn="ctr" defTabSz="977900">
            <a:lnSpc>
              <a:spcPct val="90000"/>
            </a:lnSpc>
            <a:spcBef>
              <a:spcPct val="0"/>
            </a:spcBef>
            <a:spcAft>
              <a:spcPct val="35000"/>
            </a:spcAft>
            <a:buFont typeface="Arial" panose="020B0604020202020204" pitchFamily="34" charset="0"/>
            <a:buNone/>
          </a:pPr>
          <a:r>
            <a:rPr lang="es-MX" sz="2200" kern="1200">
              <a:solidFill>
                <a:schemeClr val="tx2">
                  <a:lumMod val="50000"/>
                </a:schemeClr>
              </a:solidFill>
            </a:rPr>
            <a:t>12 grupos focales</a:t>
          </a:r>
          <a:endParaRPr lang="es-ES" sz="2200" kern="1200">
            <a:solidFill>
              <a:schemeClr val="tx2">
                <a:lumMod val="50000"/>
              </a:schemeClr>
            </a:solidFill>
          </a:endParaRPr>
        </a:p>
        <a:p>
          <a:pPr lvl="0" algn="ctr" defTabSz="977900">
            <a:lnSpc>
              <a:spcPct val="90000"/>
            </a:lnSpc>
            <a:spcBef>
              <a:spcPct val="0"/>
            </a:spcBef>
            <a:spcAft>
              <a:spcPct val="35000"/>
            </a:spcAft>
            <a:buNone/>
          </a:pPr>
          <a:endParaRPr lang="es-ES" sz="2200" kern="1200">
            <a:solidFill>
              <a:schemeClr val="tx2">
                <a:lumMod val="50000"/>
              </a:schemeClr>
            </a:solidFill>
          </a:endParaRPr>
        </a:p>
      </dsp:txBody>
      <dsp:txXfrm>
        <a:off x="1258" y="770636"/>
        <a:ext cx="7168602" cy="2041265"/>
      </dsp:txXfrm>
    </dsp:sp>
    <dsp:sp modelId="{94FAD2BB-5E90-48D6-B885-1B9389D9E604}">
      <dsp:nvSpPr>
        <dsp:cNvPr id="0" name=""/>
        <dsp:cNvSpPr/>
      </dsp:nvSpPr>
      <dsp:spPr>
        <a:xfrm>
          <a:off x="1163777" y="0"/>
          <a:ext cx="4842306" cy="87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880" tIns="55880" rIns="55880" bIns="55880" numCol="1" spcCol="1270" anchor="b" anchorCtr="0">
          <a:noAutofit/>
        </a:bodyPr>
        <a:lstStyle/>
        <a:p>
          <a:pPr lvl="0" algn="ctr" defTabSz="977900">
            <a:lnSpc>
              <a:spcPct val="90000"/>
            </a:lnSpc>
            <a:spcBef>
              <a:spcPct val="0"/>
            </a:spcBef>
            <a:spcAft>
              <a:spcPct val="35000"/>
            </a:spcAft>
          </a:pPr>
          <a:r>
            <a:rPr lang="es-MX" sz="2200" kern="1200" dirty="0">
              <a:solidFill>
                <a:schemeClr val="tx2">
                  <a:lumMod val="50000"/>
                </a:schemeClr>
              </a:solidFill>
            </a:rPr>
            <a:t> Fase 2</a:t>
          </a:r>
        </a:p>
        <a:p>
          <a:pPr lvl="0" algn="ctr" defTabSz="977900">
            <a:lnSpc>
              <a:spcPct val="90000"/>
            </a:lnSpc>
            <a:spcBef>
              <a:spcPct val="0"/>
            </a:spcBef>
            <a:spcAft>
              <a:spcPct val="35000"/>
            </a:spcAft>
          </a:pPr>
          <a:r>
            <a:rPr lang="es-MX" sz="2200" kern="1200" dirty="0">
              <a:solidFill>
                <a:schemeClr val="tx2">
                  <a:lumMod val="50000"/>
                </a:schemeClr>
              </a:solidFill>
            </a:rPr>
            <a:t>Metodología cualitativa</a:t>
          </a:r>
          <a:endParaRPr lang="es-ES" sz="2200" kern="1200" dirty="0">
            <a:solidFill>
              <a:schemeClr val="tx2">
                <a:lumMod val="50000"/>
              </a:schemeClr>
            </a:solidFill>
          </a:endParaRPr>
        </a:p>
      </dsp:txBody>
      <dsp:txXfrm>
        <a:off x="1163777" y="0"/>
        <a:ext cx="4842306" cy="8797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8B83E9-8DF0-4506-9744-20BDFE21C1C8}">
      <dsp:nvSpPr>
        <dsp:cNvPr id="0" name=""/>
        <dsp:cNvSpPr/>
      </dsp:nvSpPr>
      <dsp:spPr>
        <a:xfrm>
          <a:off x="0" y="54974"/>
          <a:ext cx="11610975" cy="44928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MX" sz="1800" kern="1200"/>
            <a:t>A nivel macro: p</a:t>
          </a:r>
          <a:r>
            <a:rPr lang="es-ES" sz="1800" kern="1200"/>
            <a:t>ara plataformas, marcas, creadores de contenido y legisladores de políticas públicas:</a:t>
          </a:r>
        </a:p>
      </dsp:txBody>
      <dsp:txXfrm>
        <a:off x="21932" y="76906"/>
        <a:ext cx="11567111" cy="405416"/>
      </dsp:txXfrm>
    </dsp:sp>
    <dsp:sp modelId="{A3211208-A6D6-467F-94E9-9E1825D819EA}">
      <dsp:nvSpPr>
        <dsp:cNvPr id="0" name=""/>
        <dsp:cNvSpPr/>
      </dsp:nvSpPr>
      <dsp:spPr>
        <a:xfrm>
          <a:off x="0" y="504254"/>
          <a:ext cx="11610975" cy="1515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8648"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s-ES" sz="1900" kern="1200">
              <a:solidFill>
                <a:schemeClr val="tx2">
                  <a:lumMod val="50000"/>
                </a:schemeClr>
              </a:solidFill>
            </a:rPr>
            <a:t>Señalizar de manera explícita la naturaleza comercial de las colaboraciones comerciales con el fin de que los menores identifiquen el contenido como pagado y no lo confundan con contenido orgánico.</a:t>
          </a:r>
        </a:p>
        <a:p>
          <a:pPr marL="171450" lvl="1" indent="-171450" algn="l" defTabSz="844550">
            <a:lnSpc>
              <a:spcPct val="90000"/>
            </a:lnSpc>
            <a:spcBef>
              <a:spcPct val="0"/>
            </a:spcBef>
            <a:spcAft>
              <a:spcPct val="20000"/>
            </a:spcAft>
            <a:buChar char="••"/>
          </a:pPr>
          <a:r>
            <a:rPr lang="es-ES" sz="1900" kern="1200">
              <a:solidFill>
                <a:schemeClr val="tx2">
                  <a:lumMod val="50000"/>
                </a:schemeClr>
              </a:solidFill>
            </a:rPr>
            <a:t>Implementar políticas propias en las plataformas para combatir la propagación de contenidos que vulneren a los menores. Además de compartir información sobre los algoritmos y los efectos de las redes y los influencers.</a:t>
          </a:r>
        </a:p>
        <a:p>
          <a:pPr marL="171450" lvl="1" indent="-171450" algn="l" defTabSz="844550">
            <a:lnSpc>
              <a:spcPct val="90000"/>
            </a:lnSpc>
            <a:spcBef>
              <a:spcPct val="0"/>
            </a:spcBef>
            <a:spcAft>
              <a:spcPct val="20000"/>
            </a:spcAft>
            <a:buChar char="••"/>
          </a:pPr>
          <a:r>
            <a:rPr lang="es-ES" sz="1900" kern="1200">
              <a:solidFill>
                <a:schemeClr val="tx2">
                  <a:lumMod val="50000"/>
                </a:schemeClr>
              </a:solidFill>
            </a:rPr>
            <a:t>Crear y cumplir con políticas que prioricen contenidos enfocados en la salud mental y física de los usuarios.</a:t>
          </a:r>
        </a:p>
      </dsp:txBody>
      <dsp:txXfrm>
        <a:off x="0" y="504254"/>
        <a:ext cx="11610975" cy="1515240"/>
      </dsp:txXfrm>
    </dsp:sp>
    <dsp:sp modelId="{E27E29DB-7F67-49DC-ADBE-4E352EA7DD97}">
      <dsp:nvSpPr>
        <dsp:cNvPr id="0" name=""/>
        <dsp:cNvSpPr/>
      </dsp:nvSpPr>
      <dsp:spPr>
        <a:xfrm>
          <a:off x="0" y="2019494"/>
          <a:ext cx="11610975" cy="44928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MX" sz="1800" kern="1200"/>
            <a:t>A nivel micro: </a:t>
          </a:r>
          <a:r>
            <a:rPr lang="es-ES" sz="1800" kern="1200"/>
            <a:t>para sociedad civil: familias, educadores, academias y organizaciones sin fines de lucro</a:t>
          </a:r>
        </a:p>
      </dsp:txBody>
      <dsp:txXfrm>
        <a:off x="21932" y="2041426"/>
        <a:ext cx="11567111" cy="405416"/>
      </dsp:txXfrm>
    </dsp:sp>
    <dsp:sp modelId="{8BAD4DA0-0958-40E1-BFB7-D302D92A5AEE}">
      <dsp:nvSpPr>
        <dsp:cNvPr id="0" name=""/>
        <dsp:cNvSpPr/>
      </dsp:nvSpPr>
      <dsp:spPr>
        <a:xfrm>
          <a:off x="0" y="2468774"/>
          <a:ext cx="11610975" cy="2931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8648"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s-ES" sz="1900" kern="1200">
              <a:solidFill>
                <a:schemeClr val="tx2">
                  <a:lumMod val="50000"/>
                </a:schemeClr>
              </a:solidFill>
            </a:rPr>
            <a:t>Escucharles: qué influencers siguen, qué tipo de contenido les interesa.</a:t>
          </a:r>
        </a:p>
        <a:p>
          <a:pPr marL="171450" lvl="1" indent="-171450" algn="l" defTabSz="844550">
            <a:lnSpc>
              <a:spcPct val="90000"/>
            </a:lnSpc>
            <a:spcBef>
              <a:spcPct val="0"/>
            </a:spcBef>
            <a:spcAft>
              <a:spcPct val="20000"/>
            </a:spcAft>
            <a:buChar char="••"/>
          </a:pPr>
          <a:r>
            <a:rPr lang="es-ES" sz="1900" kern="1200">
              <a:solidFill>
                <a:schemeClr val="tx2">
                  <a:lumMod val="50000"/>
                </a:schemeClr>
              </a:solidFill>
            </a:rPr>
            <a:t>Madres, padres y profesores comentar noticias y casos en casa y escuela.</a:t>
          </a:r>
        </a:p>
        <a:p>
          <a:pPr marL="171450" lvl="1" indent="-171450" algn="l" defTabSz="844550">
            <a:lnSpc>
              <a:spcPct val="90000"/>
            </a:lnSpc>
            <a:spcBef>
              <a:spcPct val="0"/>
            </a:spcBef>
            <a:spcAft>
              <a:spcPct val="20000"/>
            </a:spcAft>
            <a:buChar char="••"/>
          </a:pPr>
          <a:r>
            <a:rPr lang="es-ES" sz="1900" kern="1200">
              <a:solidFill>
                <a:schemeClr val="tx2">
                  <a:lumMod val="50000"/>
                </a:schemeClr>
              </a:solidFill>
            </a:rPr>
            <a:t>Recordarles que los comentarios o juicios que emiten en redes, los reciben chicas y chicos como ellos. </a:t>
          </a:r>
        </a:p>
        <a:p>
          <a:pPr marL="171450" lvl="1" indent="-171450" algn="l" defTabSz="844550">
            <a:lnSpc>
              <a:spcPct val="90000"/>
            </a:lnSpc>
            <a:spcBef>
              <a:spcPct val="0"/>
            </a:spcBef>
            <a:spcAft>
              <a:spcPct val="20000"/>
            </a:spcAft>
            <a:buChar char="••"/>
          </a:pPr>
          <a:r>
            <a:rPr lang="es-MX" sz="1900" kern="1200">
              <a:solidFill>
                <a:schemeClr val="tx2">
                  <a:lumMod val="50000"/>
                </a:schemeClr>
              </a:solidFill>
            </a:rPr>
            <a:t>Enseñar a contrastar y verificar con otras fuentes la información que ven.</a:t>
          </a:r>
          <a:endParaRPr lang="es-ES" sz="1900" kern="1200">
            <a:solidFill>
              <a:schemeClr val="tx2">
                <a:lumMod val="50000"/>
              </a:schemeClr>
            </a:solidFill>
          </a:endParaRPr>
        </a:p>
        <a:p>
          <a:pPr marL="171450" lvl="1" indent="-171450" algn="l" defTabSz="844550">
            <a:lnSpc>
              <a:spcPct val="90000"/>
            </a:lnSpc>
            <a:spcBef>
              <a:spcPct val="0"/>
            </a:spcBef>
            <a:spcAft>
              <a:spcPct val="20000"/>
            </a:spcAft>
            <a:buChar char="••"/>
          </a:pPr>
          <a:r>
            <a:rPr lang="es-ES" sz="1900" kern="1200">
              <a:solidFill>
                <a:schemeClr val="tx2">
                  <a:lumMod val="50000"/>
                </a:schemeClr>
              </a:solidFill>
            </a:rPr>
            <a:t>Fomentar espacios para programas de alfabetización mediática y publicitaria.</a:t>
          </a:r>
        </a:p>
        <a:p>
          <a:pPr marL="171450" lvl="1" indent="-171450" algn="l" defTabSz="844550">
            <a:lnSpc>
              <a:spcPct val="90000"/>
            </a:lnSpc>
            <a:spcBef>
              <a:spcPct val="0"/>
            </a:spcBef>
            <a:spcAft>
              <a:spcPct val="20000"/>
            </a:spcAft>
            <a:buChar char="••"/>
          </a:pPr>
          <a:r>
            <a:rPr lang="es-MX" sz="1900" kern="1200">
              <a:solidFill>
                <a:schemeClr val="tx2">
                  <a:lumMod val="50000"/>
                </a:schemeClr>
              </a:solidFill>
            </a:rPr>
            <a:t>Concientizar sobre toda la producción y edición que puede tener una foto publicada por </a:t>
          </a:r>
          <a:r>
            <a:rPr lang="es-MX" sz="1900" kern="1200" err="1">
              <a:solidFill>
                <a:schemeClr val="tx2">
                  <a:lumMod val="50000"/>
                </a:schemeClr>
              </a:solidFill>
            </a:rPr>
            <a:t>influencers</a:t>
          </a:r>
          <a:r>
            <a:rPr lang="es-MX" sz="1900" kern="1200">
              <a:solidFill>
                <a:schemeClr val="tx2">
                  <a:lumMod val="50000"/>
                </a:schemeClr>
              </a:solidFill>
            </a:rPr>
            <a:t>.</a:t>
          </a:r>
          <a:endParaRPr lang="es-ES" sz="1900" kern="1200">
            <a:solidFill>
              <a:schemeClr val="tx2">
                <a:lumMod val="50000"/>
              </a:schemeClr>
            </a:solidFill>
          </a:endParaRPr>
        </a:p>
        <a:p>
          <a:pPr marL="171450" lvl="1" indent="-171450" algn="l" defTabSz="844550">
            <a:lnSpc>
              <a:spcPct val="90000"/>
            </a:lnSpc>
            <a:spcBef>
              <a:spcPct val="0"/>
            </a:spcBef>
            <a:spcAft>
              <a:spcPct val="20000"/>
            </a:spcAft>
            <a:buChar char="••"/>
          </a:pPr>
          <a:r>
            <a:rPr lang="es-MX" sz="1900" kern="1200">
              <a:solidFill>
                <a:schemeClr val="tx2">
                  <a:lumMod val="50000"/>
                </a:schemeClr>
              </a:solidFill>
            </a:rPr>
            <a:t>La relevancia de consultar a profesionales de la salud para cuidarse.</a:t>
          </a:r>
          <a:endParaRPr lang="es-ES" sz="1900" kern="1200">
            <a:solidFill>
              <a:schemeClr val="tx2">
                <a:lumMod val="50000"/>
              </a:schemeClr>
            </a:solidFill>
          </a:endParaRPr>
        </a:p>
        <a:p>
          <a:pPr marL="171450" lvl="1" indent="-171450" algn="l" defTabSz="844550">
            <a:lnSpc>
              <a:spcPct val="90000"/>
            </a:lnSpc>
            <a:spcBef>
              <a:spcPct val="0"/>
            </a:spcBef>
            <a:spcAft>
              <a:spcPct val="20000"/>
            </a:spcAft>
            <a:buChar char="••"/>
          </a:pPr>
          <a:r>
            <a:rPr lang="es-MX" sz="1900" kern="1200">
              <a:solidFill>
                <a:schemeClr val="tx2">
                  <a:lumMod val="50000"/>
                </a:schemeClr>
              </a:solidFill>
            </a:rPr>
            <a:t>Dar la misma importancia a la salud mental y física del menor.</a:t>
          </a:r>
          <a:endParaRPr lang="es-ES" sz="1900" kern="1200">
            <a:solidFill>
              <a:schemeClr val="tx2">
                <a:lumMod val="50000"/>
              </a:schemeClr>
            </a:solidFill>
          </a:endParaRPr>
        </a:p>
        <a:p>
          <a:pPr marL="171450" lvl="1" indent="-171450" algn="l" defTabSz="844550">
            <a:lnSpc>
              <a:spcPct val="90000"/>
            </a:lnSpc>
            <a:spcBef>
              <a:spcPct val="0"/>
            </a:spcBef>
            <a:spcAft>
              <a:spcPct val="20000"/>
            </a:spcAft>
            <a:buChar char="••"/>
          </a:pPr>
          <a:endParaRPr lang="es-ES" sz="1900" kern="1200">
            <a:solidFill>
              <a:schemeClr val="tx2">
                <a:lumMod val="50000"/>
              </a:schemeClr>
            </a:solidFill>
          </a:endParaRPr>
        </a:p>
      </dsp:txBody>
      <dsp:txXfrm>
        <a:off x="0" y="2468774"/>
        <a:ext cx="11610975" cy="293112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4E777C-412E-4F60-9F8E-DDC57CB35490}" type="datetimeFigureOut">
              <a:rPr lang="es-ES" smtClean="0"/>
              <a:t>05/04/2024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1C48FB-4A41-407D-9745-1F316BCA68F6}" type="slidenum">
              <a:rPr lang="es-ES" smtClean="0"/>
              <a:t>‹Nº›</a:t>
            </a:fld>
            <a:endParaRPr lang="es-ES"/>
          </a:p>
        </p:txBody>
      </p:sp>
    </p:spTree>
    <p:extLst>
      <p:ext uri="{BB962C8B-B14F-4D97-AF65-F5344CB8AC3E}">
        <p14:creationId xmlns:p14="http://schemas.microsoft.com/office/powerpoint/2010/main" val="2257270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791C48FB-4A41-407D-9745-1F316BCA68F6}" type="slidenum">
              <a:rPr lang="es-ES" smtClean="0"/>
              <a:t>1</a:t>
            </a:fld>
            <a:endParaRPr lang="es-ES"/>
          </a:p>
        </p:txBody>
      </p:sp>
    </p:spTree>
    <p:extLst>
      <p:ext uri="{BB962C8B-B14F-4D97-AF65-F5344CB8AC3E}">
        <p14:creationId xmlns:p14="http://schemas.microsoft.com/office/powerpoint/2010/main" val="2590766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791C48FB-4A41-407D-9745-1F316BCA68F6}" type="slidenum">
              <a:rPr lang="es-ES" smtClean="0"/>
              <a:t>12</a:t>
            </a:fld>
            <a:endParaRPr lang="es-ES"/>
          </a:p>
        </p:txBody>
      </p:sp>
    </p:spTree>
    <p:extLst>
      <p:ext uri="{BB962C8B-B14F-4D97-AF65-F5344CB8AC3E}">
        <p14:creationId xmlns:p14="http://schemas.microsoft.com/office/powerpoint/2010/main" val="3845608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a:solidFill>
                  <a:srgbClr val="222222"/>
                </a:solidFill>
                <a:effectLst/>
                <a:latin typeface="Calibri" panose="020F0502020204030204" pitchFamily="34" charset="0"/>
                <a:ea typeface="Calibri" panose="020F0502020204030204" pitchFamily="34" charset="0"/>
                <a:cs typeface="Calibri" panose="020F0502020204030204" pitchFamily="34" charset="0"/>
              </a:rPr>
              <a:t>La oferta de contenidos que propicien la buena alimentación entre los menores de edad es la que menos se percibe: El 45% de los entrevistados afirma que recibe publicidad de alimentos poco saludables, el 23,8% de alimentos saludables, y apenas el 17% señala que recibe publicidad de alimentos medio saludables. </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p>
            <a:endParaRPr lang="es-ES"/>
          </a:p>
        </p:txBody>
      </p:sp>
      <p:sp>
        <p:nvSpPr>
          <p:cNvPr id="4" name="Marcador de número de diapositiva 3"/>
          <p:cNvSpPr>
            <a:spLocks noGrp="1"/>
          </p:cNvSpPr>
          <p:nvPr>
            <p:ph type="sldNum" sz="quarter" idx="5"/>
          </p:nvPr>
        </p:nvSpPr>
        <p:spPr/>
        <p:txBody>
          <a:bodyPr/>
          <a:lstStyle/>
          <a:p>
            <a:fld id="{791C48FB-4A41-407D-9745-1F316BCA68F6}" type="slidenum">
              <a:rPr lang="es-ES" smtClean="0"/>
              <a:t>13</a:t>
            </a:fld>
            <a:endParaRPr lang="es-ES"/>
          </a:p>
        </p:txBody>
      </p:sp>
    </p:spTree>
    <p:extLst>
      <p:ext uri="{BB962C8B-B14F-4D97-AF65-F5344CB8AC3E}">
        <p14:creationId xmlns:p14="http://schemas.microsoft.com/office/powerpoint/2010/main" val="3674023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Con el 49% de los entrevistados confirmando esta suposición, la moda es el sector del cuidado del cuerpo por el cual reciben más publicidad los participantes del estudio; seguido de la industria de cosmética y belleza con el 33%; El sector de fitness y gimnasio representa el 23% de publicidad percibida por los menores. Mientas que los procedimientos estéticos representan el 14%.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
        <p:nvSpPr>
          <p:cNvPr id="4" name="Marcador de número de diapositiva 3"/>
          <p:cNvSpPr>
            <a:spLocks noGrp="1"/>
          </p:cNvSpPr>
          <p:nvPr>
            <p:ph type="sldNum" sz="quarter" idx="5"/>
          </p:nvPr>
        </p:nvSpPr>
        <p:spPr/>
        <p:txBody>
          <a:bodyPr/>
          <a:lstStyle/>
          <a:p>
            <a:fld id="{791C48FB-4A41-407D-9745-1F316BCA68F6}" type="slidenum">
              <a:rPr lang="es-ES" smtClean="0"/>
              <a:t>14</a:t>
            </a:fld>
            <a:endParaRPr lang="es-ES"/>
          </a:p>
        </p:txBody>
      </p:sp>
    </p:spTree>
    <p:extLst>
      <p:ext uri="{BB962C8B-B14F-4D97-AF65-F5344CB8AC3E}">
        <p14:creationId xmlns:p14="http://schemas.microsoft.com/office/powerpoint/2010/main" val="3554984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lnSpc>
                <a:spcPct val="115000"/>
              </a:lnSpc>
              <a:spcAft>
                <a:spcPts val="800"/>
              </a:spcAft>
            </a:pPr>
            <a:r>
              <a:rPr lang="es-ES" sz="1800">
                <a:solidFill>
                  <a:srgbClr val="222222"/>
                </a:solidFill>
                <a:effectLst/>
                <a:latin typeface="Calibri" panose="020F0502020204030204" pitchFamily="34" charset="0"/>
                <a:ea typeface="Calibri" panose="020F0502020204030204" pitchFamily="34" charset="0"/>
                <a:cs typeface="Calibri" panose="020F0502020204030204" pitchFamily="34" charset="0"/>
              </a:rPr>
              <a:t>La autopercepción y percepción del cuerpo se han visto afectadas por los contenidos consumidos en redes sociales, así como el imaginario de idealización hacia aspectos físicos determinados. </a:t>
            </a:r>
          </a:p>
          <a:p>
            <a:pPr algn="just">
              <a:lnSpc>
                <a:spcPct val="115000"/>
              </a:lnSpc>
              <a:spcAft>
                <a:spcPts val="800"/>
              </a:spcAft>
            </a:pPr>
            <a:endParaRPr lang="es-ES" sz="1800">
              <a:solidFill>
                <a:srgbClr val="222222"/>
              </a:solidFill>
              <a:effectLst/>
              <a:latin typeface="Calibri" panose="020F0502020204030204" pitchFamily="34" charset="0"/>
              <a:ea typeface="Calibri" panose="020F0502020204030204" pitchFamily="34" charset="0"/>
              <a:cs typeface="Calibri" panose="020F0502020204030204" pitchFamily="34" charset="0"/>
            </a:endParaRPr>
          </a:p>
          <a:p>
            <a:endParaRPr lang="es-ES"/>
          </a:p>
        </p:txBody>
      </p:sp>
      <p:sp>
        <p:nvSpPr>
          <p:cNvPr id="4" name="Marcador de número de diapositiva 3"/>
          <p:cNvSpPr>
            <a:spLocks noGrp="1"/>
          </p:cNvSpPr>
          <p:nvPr>
            <p:ph type="sldNum" sz="quarter" idx="5"/>
          </p:nvPr>
        </p:nvSpPr>
        <p:spPr/>
        <p:txBody>
          <a:bodyPr/>
          <a:lstStyle/>
          <a:p>
            <a:fld id="{791C48FB-4A41-407D-9745-1F316BCA68F6}" type="slidenum">
              <a:rPr lang="es-ES" smtClean="0"/>
              <a:t>15</a:t>
            </a:fld>
            <a:endParaRPr lang="es-ES"/>
          </a:p>
        </p:txBody>
      </p:sp>
    </p:spTree>
    <p:extLst>
      <p:ext uri="{BB962C8B-B14F-4D97-AF65-F5344CB8AC3E}">
        <p14:creationId xmlns:p14="http://schemas.microsoft.com/office/powerpoint/2010/main" val="1528482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791C48FB-4A41-407D-9745-1F316BCA68F6}" type="slidenum">
              <a:rPr lang="es-ES" smtClean="0"/>
              <a:t>16</a:t>
            </a:fld>
            <a:endParaRPr lang="es-ES"/>
          </a:p>
        </p:txBody>
      </p:sp>
    </p:spTree>
    <p:extLst>
      <p:ext uri="{BB962C8B-B14F-4D97-AF65-F5344CB8AC3E}">
        <p14:creationId xmlns:p14="http://schemas.microsoft.com/office/powerpoint/2010/main" val="38651156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791C48FB-4A41-407D-9745-1F316BCA68F6}" type="slidenum">
              <a:rPr lang="es-ES" smtClean="0"/>
              <a:t>17</a:t>
            </a:fld>
            <a:endParaRPr lang="es-ES"/>
          </a:p>
        </p:txBody>
      </p:sp>
    </p:spTree>
    <p:extLst>
      <p:ext uri="{BB962C8B-B14F-4D97-AF65-F5344CB8AC3E}">
        <p14:creationId xmlns:p14="http://schemas.microsoft.com/office/powerpoint/2010/main" val="3488955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effectLst/>
                <a:latin typeface="Calibri" panose="020F0502020204030204" pitchFamily="34" charset="0"/>
                <a:ea typeface="Calibri" panose="020F0502020204030204" pitchFamily="34" charset="0"/>
                <a:cs typeface="Times New Roman" panose="02020603050405020304" pitchFamily="18" charset="0"/>
              </a:rPr>
              <a:t>En cuanto a las emociones que suelen despertar este tipo de contenidos promocionales, destacan especialmente la atracción (16,8%); sorpresa (13,9%) y deseo (13,6%), muy vinculadas con la acción de adquisición y compra. En cuarto lugar, destaca la felicidad (10%).</a:t>
            </a:r>
          </a:p>
          <a:p>
            <a:endParaRPr lang="es-ES" dirty="0"/>
          </a:p>
        </p:txBody>
      </p:sp>
      <p:sp>
        <p:nvSpPr>
          <p:cNvPr id="4" name="Marcador de número de diapositiva 3"/>
          <p:cNvSpPr>
            <a:spLocks noGrp="1"/>
          </p:cNvSpPr>
          <p:nvPr>
            <p:ph type="sldNum" sz="quarter" idx="5"/>
          </p:nvPr>
        </p:nvSpPr>
        <p:spPr/>
        <p:txBody>
          <a:bodyPr/>
          <a:lstStyle/>
          <a:p>
            <a:fld id="{791C48FB-4A41-407D-9745-1F316BCA68F6}" type="slidenum">
              <a:rPr lang="es-ES" smtClean="0"/>
              <a:t>18</a:t>
            </a:fld>
            <a:endParaRPr lang="es-ES"/>
          </a:p>
        </p:txBody>
      </p:sp>
    </p:spTree>
    <p:extLst>
      <p:ext uri="{BB962C8B-B14F-4D97-AF65-F5344CB8AC3E}">
        <p14:creationId xmlns:p14="http://schemas.microsoft.com/office/powerpoint/2010/main" val="14705653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dirty="0">
                <a:solidFill>
                  <a:srgbClr val="FFFFFF"/>
                </a:solidFill>
                <a:effectLst/>
              </a:rPr>
              <a:t>Los </a:t>
            </a:r>
            <a:r>
              <a:rPr lang="en-US" sz="1200" dirty="0" err="1">
                <a:solidFill>
                  <a:srgbClr val="FFFFFF"/>
                </a:solidFill>
                <a:effectLst/>
              </a:rPr>
              <a:t>alumnos</a:t>
            </a:r>
            <a:r>
              <a:rPr lang="en-US" sz="1200" dirty="0">
                <a:solidFill>
                  <a:srgbClr val="FFFFFF"/>
                </a:solidFill>
                <a:effectLst/>
              </a:rPr>
              <a:t> </a:t>
            </a:r>
            <a:r>
              <a:rPr lang="en-US" sz="1200" dirty="0" err="1">
                <a:solidFill>
                  <a:srgbClr val="FFFFFF"/>
                </a:solidFill>
                <a:effectLst/>
              </a:rPr>
              <a:t>reconocen</a:t>
            </a:r>
            <a:r>
              <a:rPr lang="en-US" sz="1200" dirty="0">
                <a:solidFill>
                  <a:srgbClr val="FFFFFF"/>
                </a:solidFill>
                <a:effectLst/>
              </a:rPr>
              <a:t> que las </a:t>
            </a:r>
            <a:r>
              <a:rPr lang="en-US" sz="1200" dirty="0" err="1">
                <a:solidFill>
                  <a:srgbClr val="FFFFFF"/>
                </a:solidFill>
                <a:effectLst/>
              </a:rPr>
              <a:t>propias</a:t>
            </a:r>
            <a:r>
              <a:rPr lang="en-US" sz="1200" dirty="0">
                <a:solidFill>
                  <a:srgbClr val="FFFFFF"/>
                </a:solidFill>
                <a:effectLst/>
              </a:rPr>
              <a:t> </a:t>
            </a:r>
            <a:r>
              <a:rPr lang="en-US" sz="1200" dirty="0" err="1">
                <a:solidFill>
                  <a:srgbClr val="FFFFFF"/>
                </a:solidFill>
                <a:effectLst/>
              </a:rPr>
              <a:t>características</a:t>
            </a:r>
            <a:r>
              <a:rPr lang="en-US" sz="1200" dirty="0">
                <a:solidFill>
                  <a:srgbClr val="FFFFFF"/>
                </a:solidFill>
                <a:effectLst/>
              </a:rPr>
              <a:t> de </a:t>
            </a:r>
            <a:r>
              <a:rPr lang="en-US" sz="1200" dirty="0" err="1">
                <a:solidFill>
                  <a:srgbClr val="FFFFFF"/>
                </a:solidFill>
                <a:effectLst/>
              </a:rPr>
              <a:t>estas</a:t>
            </a:r>
            <a:r>
              <a:rPr lang="en-US" sz="1200" dirty="0">
                <a:solidFill>
                  <a:srgbClr val="FFFFFF"/>
                </a:solidFill>
                <a:effectLst/>
              </a:rPr>
              <a:t> </a:t>
            </a:r>
            <a:r>
              <a:rPr lang="en-US" sz="1200" dirty="0" err="1">
                <a:solidFill>
                  <a:srgbClr val="FFFFFF"/>
                </a:solidFill>
                <a:effectLst/>
              </a:rPr>
              <a:t>publicaciones</a:t>
            </a:r>
            <a:r>
              <a:rPr lang="en-US" sz="1200" dirty="0">
                <a:solidFill>
                  <a:srgbClr val="FFFFFF"/>
                </a:solidFill>
                <a:effectLst/>
              </a:rPr>
              <a:t> (</a:t>
            </a:r>
            <a:r>
              <a:rPr lang="en-US" sz="1200" dirty="0" err="1">
                <a:solidFill>
                  <a:srgbClr val="FFFFFF"/>
                </a:solidFill>
                <a:effectLst/>
              </a:rPr>
              <a:t>ligeramente</a:t>
            </a:r>
            <a:r>
              <a:rPr lang="en-US" sz="1200" dirty="0">
                <a:solidFill>
                  <a:srgbClr val="FFFFFF"/>
                </a:solidFill>
                <a:effectLst/>
              </a:rPr>
              <a:t> </a:t>
            </a:r>
            <a:r>
              <a:rPr lang="en-US" sz="1200" dirty="0" err="1">
                <a:solidFill>
                  <a:srgbClr val="FFFFFF"/>
                </a:solidFill>
                <a:effectLst/>
              </a:rPr>
              <a:t>encubiertas</a:t>
            </a:r>
            <a:r>
              <a:rPr lang="en-US" sz="1200" dirty="0">
                <a:solidFill>
                  <a:srgbClr val="FFFFFF"/>
                </a:solidFill>
                <a:effectLst/>
              </a:rPr>
              <a:t> </a:t>
            </a:r>
            <a:r>
              <a:rPr lang="en-US" sz="1200" dirty="0" err="1">
                <a:solidFill>
                  <a:srgbClr val="FFFFFF"/>
                </a:solidFill>
                <a:effectLst/>
              </a:rPr>
              <a:t>en</a:t>
            </a:r>
            <a:r>
              <a:rPr lang="en-US" sz="1200" dirty="0">
                <a:solidFill>
                  <a:srgbClr val="FFFFFF"/>
                </a:solidFill>
                <a:effectLst/>
              </a:rPr>
              <a:t> </a:t>
            </a:r>
            <a:r>
              <a:rPr lang="en-US" sz="1200" dirty="0" err="1">
                <a:solidFill>
                  <a:srgbClr val="FFFFFF"/>
                </a:solidFill>
                <a:effectLst/>
              </a:rPr>
              <a:t>algunos</a:t>
            </a:r>
            <a:r>
              <a:rPr lang="en-US" sz="1200" dirty="0">
                <a:solidFill>
                  <a:srgbClr val="FFFFFF"/>
                </a:solidFill>
                <a:effectLst/>
              </a:rPr>
              <a:t> </a:t>
            </a:r>
            <a:r>
              <a:rPr lang="en-US" sz="1200" dirty="0" err="1">
                <a:solidFill>
                  <a:srgbClr val="FFFFFF"/>
                </a:solidFill>
                <a:effectLst/>
              </a:rPr>
              <a:t>casos</a:t>
            </a:r>
            <a:r>
              <a:rPr lang="en-US" sz="1200" dirty="0">
                <a:solidFill>
                  <a:srgbClr val="FFFFFF"/>
                </a:solidFill>
                <a:effectLst/>
              </a:rPr>
              <a:t>) </a:t>
            </a:r>
            <a:r>
              <a:rPr lang="en-US" sz="1200" dirty="0" err="1">
                <a:solidFill>
                  <a:srgbClr val="FFFFFF"/>
                </a:solidFill>
                <a:effectLst/>
              </a:rPr>
              <a:t>dificultan</a:t>
            </a:r>
            <a:r>
              <a:rPr lang="en-US" sz="1200" dirty="0">
                <a:solidFill>
                  <a:srgbClr val="FFFFFF"/>
                </a:solidFill>
                <a:effectLst/>
              </a:rPr>
              <a:t> </a:t>
            </a:r>
            <a:r>
              <a:rPr lang="en-US" sz="1200" dirty="0" err="1">
                <a:solidFill>
                  <a:srgbClr val="FFFFFF"/>
                </a:solidFill>
                <a:effectLst/>
              </a:rPr>
              <a:t>identificar</a:t>
            </a:r>
            <a:r>
              <a:rPr lang="en-US" sz="1200" dirty="0">
                <a:solidFill>
                  <a:srgbClr val="FFFFFF"/>
                </a:solidFill>
                <a:effectLst/>
              </a:rPr>
              <a:t> con </a:t>
            </a:r>
            <a:r>
              <a:rPr lang="en-US" sz="1200" dirty="0" err="1">
                <a:solidFill>
                  <a:srgbClr val="FFFFFF"/>
                </a:solidFill>
                <a:effectLst/>
              </a:rPr>
              <a:t>facilidad</a:t>
            </a:r>
            <a:r>
              <a:rPr lang="en-US" sz="1200" dirty="0">
                <a:solidFill>
                  <a:srgbClr val="FFFFFF"/>
                </a:solidFill>
                <a:effectLst/>
              </a:rPr>
              <a:t> </a:t>
            </a:r>
            <a:r>
              <a:rPr lang="en-US" sz="1200" dirty="0" err="1">
                <a:solidFill>
                  <a:srgbClr val="FFFFFF"/>
                </a:solidFill>
                <a:effectLst/>
              </a:rPr>
              <a:t>estos</a:t>
            </a:r>
            <a:r>
              <a:rPr lang="en-US" sz="1200" dirty="0">
                <a:solidFill>
                  <a:srgbClr val="FFFFFF"/>
                </a:solidFill>
                <a:effectLst/>
              </a:rPr>
              <a:t> </a:t>
            </a:r>
            <a:r>
              <a:rPr lang="en-US" sz="1200" dirty="0" err="1">
                <a:solidFill>
                  <a:srgbClr val="FFFFFF"/>
                </a:solidFill>
                <a:effectLst/>
              </a:rPr>
              <a:t>contenidos</a:t>
            </a:r>
            <a:r>
              <a:rPr lang="en-US" sz="1200" dirty="0">
                <a:solidFill>
                  <a:srgbClr val="FFFFFF"/>
                </a:solidFill>
                <a:effectLst/>
              </a:rPr>
              <a:t>.</a:t>
            </a:r>
            <a:endParaRPr lang="es-ES" dirty="0"/>
          </a:p>
        </p:txBody>
      </p:sp>
      <p:sp>
        <p:nvSpPr>
          <p:cNvPr id="4" name="Marcador de número de diapositiva 3"/>
          <p:cNvSpPr>
            <a:spLocks noGrp="1"/>
          </p:cNvSpPr>
          <p:nvPr>
            <p:ph type="sldNum" sz="quarter" idx="5"/>
          </p:nvPr>
        </p:nvSpPr>
        <p:spPr/>
        <p:txBody>
          <a:bodyPr/>
          <a:lstStyle/>
          <a:p>
            <a:fld id="{791C48FB-4A41-407D-9745-1F316BCA68F6}" type="slidenum">
              <a:rPr lang="es-ES" smtClean="0"/>
              <a:t>20</a:t>
            </a:fld>
            <a:endParaRPr lang="es-ES"/>
          </a:p>
        </p:txBody>
      </p:sp>
    </p:spTree>
    <p:extLst>
      <p:ext uri="{BB962C8B-B14F-4D97-AF65-F5344CB8AC3E}">
        <p14:creationId xmlns:p14="http://schemas.microsoft.com/office/powerpoint/2010/main" val="20742363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791C48FB-4A41-407D-9745-1F316BCA68F6}" type="slidenum">
              <a:rPr lang="es-ES" smtClean="0"/>
              <a:t>21</a:t>
            </a:fld>
            <a:endParaRPr lang="es-ES"/>
          </a:p>
        </p:txBody>
      </p:sp>
    </p:spTree>
    <p:extLst>
      <p:ext uri="{BB962C8B-B14F-4D97-AF65-F5344CB8AC3E}">
        <p14:creationId xmlns:p14="http://schemas.microsoft.com/office/powerpoint/2010/main" val="9040930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791C48FB-4A41-407D-9745-1F316BCA68F6}" type="slidenum">
              <a:rPr lang="es-ES" smtClean="0"/>
              <a:t>22</a:t>
            </a:fld>
            <a:endParaRPr lang="es-ES"/>
          </a:p>
        </p:txBody>
      </p:sp>
    </p:spTree>
    <p:extLst>
      <p:ext uri="{BB962C8B-B14F-4D97-AF65-F5344CB8AC3E}">
        <p14:creationId xmlns:p14="http://schemas.microsoft.com/office/powerpoint/2010/main" val="843820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791C48FB-4A41-407D-9745-1F316BCA68F6}" type="slidenum">
              <a:rPr lang="es-ES" smtClean="0"/>
              <a:t>2</a:t>
            </a:fld>
            <a:endParaRPr lang="es-ES"/>
          </a:p>
        </p:txBody>
      </p:sp>
    </p:spTree>
    <p:extLst>
      <p:ext uri="{BB962C8B-B14F-4D97-AF65-F5344CB8AC3E}">
        <p14:creationId xmlns:p14="http://schemas.microsoft.com/office/powerpoint/2010/main" val="39609193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791C48FB-4A41-407D-9745-1F316BCA68F6}" type="slidenum">
              <a:rPr lang="es-ES" smtClean="0"/>
              <a:t>23</a:t>
            </a:fld>
            <a:endParaRPr lang="es-ES"/>
          </a:p>
        </p:txBody>
      </p:sp>
    </p:spTree>
    <p:extLst>
      <p:ext uri="{BB962C8B-B14F-4D97-AF65-F5344CB8AC3E}">
        <p14:creationId xmlns:p14="http://schemas.microsoft.com/office/powerpoint/2010/main" val="33528230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a:t>Recomendaciones</a:t>
            </a:r>
          </a:p>
          <a:p>
            <a:pPr lvl="0"/>
            <a:r>
              <a:rPr lang="es-MX" sz="1800">
                <a:solidFill>
                  <a:schemeClr val="tx2">
                    <a:lumMod val="50000"/>
                  </a:schemeClr>
                </a:solidFill>
              </a:rPr>
              <a:t>A nivel macro: p</a:t>
            </a:r>
            <a:r>
              <a:rPr lang="es-ES" sz="1800">
                <a:solidFill>
                  <a:schemeClr val="tx2">
                    <a:lumMod val="50000"/>
                  </a:schemeClr>
                </a:solidFill>
              </a:rPr>
              <a:t>ara plataformas, marcas, creadores de contenido y legisladores de políticas públicas:</a:t>
            </a:r>
          </a:p>
          <a:p>
            <a:pPr lvl="1"/>
            <a:r>
              <a:rPr lang="es-ES">
                <a:solidFill>
                  <a:schemeClr val="tx2">
                    <a:lumMod val="50000"/>
                  </a:schemeClr>
                </a:solidFill>
              </a:rPr>
              <a:t>Señalizar de manera explícita la naturaleza comercial de las colaboraciones comerciales con el fin de que los menores identifiquen el contenido como pagado y no lo confundan con contenido orgánico.</a:t>
            </a:r>
          </a:p>
          <a:p>
            <a:pPr lvl="1"/>
            <a:r>
              <a:rPr lang="es-ES">
                <a:solidFill>
                  <a:schemeClr val="tx2">
                    <a:lumMod val="50000"/>
                  </a:schemeClr>
                </a:solidFill>
              </a:rPr>
              <a:t>Implementar políticas propias en las plataformas para combatir la propagación y auge de contenidos que vulneren a los menores. Además de compartir información sobre los algoritmos y los efectos de las redes y los influencers.</a:t>
            </a:r>
          </a:p>
          <a:p>
            <a:pPr lvl="1"/>
            <a:r>
              <a:rPr lang="es-ES">
                <a:solidFill>
                  <a:schemeClr val="tx2">
                    <a:lumMod val="50000"/>
                  </a:schemeClr>
                </a:solidFill>
              </a:rPr>
              <a:t>Crear y cumplir con políticas que prioricen contenidos enfocados en la salud física y mental de los usuarios.</a:t>
            </a:r>
          </a:p>
          <a:p>
            <a:pPr lvl="0"/>
            <a:r>
              <a:rPr lang="es-MX" sz="1800">
                <a:solidFill>
                  <a:schemeClr val="tx2">
                    <a:lumMod val="50000"/>
                  </a:schemeClr>
                </a:solidFill>
              </a:rPr>
              <a:t>A nivel micro: </a:t>
            </a:r>
            <a:r>
              <a:rPr lang="es-ES" sz="1800">
                <a:solidFill>
                  <a:schemeClr val="tx2">
                    <a:lumMod val="50000"/>
                  </a:schemeClr>
                </a:solidFill>
              </a:rPr>
              <a:t>para la sociedad civil: familias, educadores, academias y organizaciones sin fines de lucro</a:t>
            </a:r>
          </a:p>
          <a:p>
            <a:pPr lvl="1"/>
            <a:r>
              <a:rPr lang="es-ES">
                <a:solidFill>
                  <a:schemeClr val="tx2">
                    <a:lumMod val="50000"/>
                  </a:schemeClr>
                </a:solidFill>
              </a:rPr>
              <a:t>Fomentar espacios para guiar el consumo digital. Cuando sea posible, tomar ejemplos concretos o noticias del día para desarrollar el pensamiento crítico en los menores.</a:t>
            </a:r>
          </a:p>
          <a:p>
            <a:pPr lvl="1"/>
            <a:r>
              <a:rPr lang="es-ES">
                <a:solidFill>
                  <a:schemeClr val="tx2">
                    <a:lumMod val="50000"/>
                  </a:schemeClr>
                </a:solidFill>
              </a:rPr>
              <a:t>Apoyar la participación de los menores en programas de alfabetización mediática y publicitaria de forma especial.</a:t>
            </a:r>
          </a:p>
          <a:p>
            <a:pPr lvl="1"/>
            <a:r>
              <a:rPr lang="es-ES">
                <a:solidFill>
                  <a:schemeClr val="tx2">
                    <a:lumMod val="50000"/>
                  </a:schemeClr>
                </a:solidFill>
              </a:rPr>
              <a:t>Involucrarse activamente en los consumos diarios, escuchar de manera activa a los menores para conocer su rutina digital, los influencers que siguen y el tipo de contenido por el que se interesan y son partícipes.</a:t>
            </a:r>
          </a:p>
          <a:p>
            <a:endParaRPr lang="es-ES"/>
          </a:p>
        </p:txBody>
      </p:sp>
      <p:sp>
        <p:nvSpPr>
          <p:cNvPr id="4" name="Marcador de número de diapositiva 3"/>
          <p:cNvSpPr>
            <a:spLocks noGrp="1"/>
          </p:cNvSpPr>
          <p:nvPr>
            <p:ph type="sldNum" sz="quarter" idx="5"/>
          </p:nvPr>
        </p:nvSpPr>
        <p:spPr/>
        <p:txBody>
          <a:bodyPr/>
          <a:lstStyle/>
          <a:p>
            <a:fld id="{791C48FB-4A41-407D-9745-1F316BCA68F6}" type="slidenum">
              <a:rPr lang="es-ES" smtClean="0"/>
              <a:t>24</a:t>
            </a:fld>
            <a:endParaRPr lang="es-ES"/>
          </a:p>
        </p:txBody>
      </p:sp>
    </p:spTree>
    <p:extLst>
      <p:ext uri="{BB962C8B-B14F-4D97-AF65-F5344CB8AC3E}">
        <p14:creationId xmlns:p14="http://schemas.microsoft.com/office/powerpoint/2010/main" val="1150804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791C48FB-4A41-407D-9745-1F316BCA68F6}" type="slidenum">
              <a:rPr lang="es-ES" smtClean="0"/>
              <a:t>4</a:t>
            </a:fld>
            <a:endParaRPr lang="es-ES"/>
          </a:p>
        </p:txBody>
      </p:sp>
    </p:spTree>
    <p:extLst>
      <p:ext uri="{BB962C8B-B14F-4D97-AF65-F5344CB8AC3E}">
        <p14:creationId xmlns:p14="http://schemas.microsoft.com/office/powerpoint/2010/main" val="1175887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800" dirty="0">
                <a:solidFill>
                  <a:srgbClr val="222222"/>
                </a:solidFill>
                <a:effectLst/>
                <a:latin typeface="Calibri" panose="020F0502020204030204" pitchFamily="34" charset="0"/>
                <a:ea typeface="Calibri" panose="020F0502020204030204" pitchFamily="34" charset="0"/>
              </a:rPr>
              <a:t>No se detectaron diferencias entre las niñas y los niños del estudio respecto a la relación cuerpo saludable y ejercicio físico: aproximadamente la mitad de la muestra (el 45% de las mujeres, y el 51% de los hombres), indicó que está bastante de acuerdo con que, para mantener un cuerpo saludable, se debe aumentar el ejercicio físico.</a:t>
            </a:r>
            <a:r>
              <a:rPr lang="es-ES" dirty="0">
                <a:effectLst/>
              </a:rPr>
              <a:t> </a:t>
            </a:r>
          </a:p>
          <a:p>
            <a:endParaRPr lang="es-E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Al hilo de la actividad física, a la pregunta si practicaban ejercicio, los varones figuran de manera más activa en ámbito deportivo, ya que practican ejercicio de manera más frecuente que las mujeres del estudio: solamente el 36,3% de las niñas señaló ejercitarse bastante o mucho, mientras que el 54,7% de los hombres indicó que se ejercitaba bastante o mucho.</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
        <p:nvSpPr>
          <p:cNvPr id="4" name="Marcador de número de diapositiva 3"/>
          <p:cNvSpPr>
            <a:spLocks noGrp="1"/>
          </p:cNvSpPr>
          <p:nvPr>
            <p:ph type="sldNum" sz="quarter" idx="5"/>
          </p:nvPr>
        </p:nvSpPr>
        <p:spPr/>
        <p:txBody>
          <a:bodyPr/>
          <a:lstStyle/>
          <a:p>
            <a:fld id="{791C48FB-4A41-407D-9745-1F316BCA68F6}" type="slidenum">
              <a:rPr lang="es-ES" smtClean="0"/>
              <a:t>5</a:t>
            </a:fld>
            <a:endParaRPr lang="es-ES"/>
          </a:p>
        </p:txBody>
      </p:sp>
    </p:spTree>
    <p:extLst>
      <p:ext uri="{BB962C8B-B14F-4D97-AF65-F5344CB8AC3E}">
        <p14:creationId xmlns:p14="http://schemas.microsoft.com/office/powerpoint/2010/main" val="3199630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800">
                <a:solidFill>
                  <a:srgbClr val="222222"/>
                </a:solidFill>
                <a:effectLst/>
                <a:latin typeface="Calibri" panose="020F0502020204030204" pitchFamily="34" charset="0"/>
                <a:ea typeface="Calibri" panose="020F0502020204030204" pitchFamily="34" charset="0"/>
              </a:rPr>
              <a:t>De nuevo, el estudio arroja similitudes en el comportamiento de los participantes respecto a lo prioritario que es cuidar lo que comen para mantener un cuerpo saludable: alrededor del 75% tanto de niñas como niños señalan que para mantener un cuerpo saludable deben cuidar su alimentación mucho y bastante</a:t>
            </a:r>
            <a:r>
              <a:rPr lang="es-ES">
                <a:effectLst/>
              </a:rPr>
              <a:t> </a:t>
            </a:r>
          </a:p>
          <a:p>
            <a:endParaRPr lang="es-ES">
              <a:effectLst/>
            </a:endParaRPr>
          </a:p>
          <a:p>
            <a:r>
              <a:rPr lang="es-ES" sz="1800">
                <a:solidFill>
                  <a:srgbClr val="222222"/>
                </a:solidFill>
                <a:effectLst/>
                <a:latin typeface="Calibri" panose="020F0502020204030204" pitchFamily="34" charset="0"/>
                <a:ea typeface="Calibri" panose="020F0502020204030204" pitchFamily="34" charset="0"/>
              </a:rPr>
              <a:t>Aunque en la pregunta anterior, los menores hacían énfasis en lo relevante que es cuidar su alimentación para mantener un cuerpo saludable, al preguntarles si ponían en práctica lo que decían, alrededor del 75% de la muestra señaló cuidar su alimentación poco, o ni mucho ni poco, </a:t>
            </a:r>
            <a:r>
              <a:rPr lang="es-ES" sz="1800" b="1" u="sng">
                <a:solidFill>
                  <a:srgbClr val="222222"/>
                </a:solidFill>
                <a:effectLst/>
                <a:latin typeface="Calibri" panose="020F0502020204030204" pitchFamily="34" charset="0"/>
                <a:ea typeface="Calibri" panose="020F0502020204030204" pitchFamily="34" charset="0"/>
              </a:rPr>
              <a:t>con lo cual pese a entender la relación comida y cuerpo sano, no necesariamente quiere decir que ellos lo pongan en práctica.</a:t>
            </a:r>
            <a:r>
              <a:rPr lang="es-ES" b="1" u="sng">
                <a:effectLst/>
              </a:rPr>
              <a:t> </a:t>
            </a:r>
            <a:endParaRPr lang="es-ES" b="1" u="sng"/>
          </a:p>
        </p:txBody>
      </p:sp>
      <p:sp>
        <p:nvSpPr>
          <p:cNvPr id="4" name="Marcador de número de diapositiva 3"/>
          <p:cNvSpPr>
            <a:spLocks noGrp="1"/>
          </p:cNvSpPr>
          <p:nvPr>
            <p:ph type="sldNum" sz="quarter" idx="5"/>
          </p:nvPr>
        </p:nvSpPr>
        <p:spPr/>
        <p:txBody>
          <a:bodyPr/>
          <a:lstStyle/>
          <a:p>
            <a:fld id="{791C48FB-4A41-407D-9745-1F316BCA68F6}" type="slidenum">
              <a:rPr lang="es-ES" smtClean="0"/>
              <a:t>6</a:t>
            </a:fld>
            <a:endParaRPr lang="es-ES"/>
          </a:p>
        </p:txBody>
      </p:sp>
    </p:spTree>
    <p:extLst>
      <p:ext uri="{BB962C8B-B14F-4D97-AF65-F5344CB8AC3E}">
        <p14:creationId xmlns:p14="http://schemas.microsoft.com/office/powerpoint/2010/main" val="1855805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La relación entre el éxito social y un buen físico se percibe como una realidad para las y los participantes del estudio: el 50% de las mujeres señaló que tener un buen físico ayuda mucho o bastante a relacionarte exitosamente con amigos, ser aceptado y gustar más, mientras que el porcentaje de los hombres fue de un 52%.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
        <p:nvSpPr>
          <p:cNvPr id="4" name="Marcador de número de diapositiva 3"/>
          <p:cNvSpPr>
            <a:spLocks noGrp="1"/>
          </p:cNvSpPr>
          <p:nvPr>
            <p:ph type="sldNum" sz="quarter" idx="5"/>
          </p:nvPr>
        </p:nvSpPr>
        <p:spPr/>
        <p:txBody>
          <a:bodyPr/>
          <a:lstStyle/>
          <a:p>
            <a:fld id="{791C48FB-4A41-407D-9745-1F316BCA68F6}" type="slidenum">
              <a:rPr lang="es-ES" smtClean="0"/>
              <a:t>7</a:t>
            </a:fld>
            <a:endParaRPr lang="es-ES"/>
          </a:p>
        </p:txBody>
      </p:sp>
    </p:spTree>
    <p:extLst>
      <p:ext uri="{BB962C8B-B14F-4D97-AF65-F5344CB8AC3E}">
        <p14:creationId xmlns:p14="http://schemas.microsoft.com/office/powerpoint/2010/main" val="2272303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Los entrevistados señalaron tres plataformas como las más populares entre los menores para seguir </a:t>
            </a:r>
            <a:r>
              <a:rPr lang="es-ES" sz="180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influencers</a:t>
            </a:r>
            <a:r>
              <a:rPr lang="es-ES" sz="18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es-ES" sz="180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TikTok</a:t>
            </a:r>
            <a:r>
              <a:rPr lang="es-ES" sz="18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figuró como la red social en donde más del 60% de la muestra sigue </a:t>
            </a:r>
            <a:r>
              <a:rPr lang="es-ES" sz="180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influencers</a:t>
            </a:r>
            <a:r>
              <a:rPr lang="es-ES" sz="18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el 59% les sigue en YouTube, y el 57% a través de Instagram: mientras que redes sociales que no destacan por su contenido audiovisual, figuraron como las menos atractivas para seguir a creadores de contenido.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800" dirty="0">
              <a:solidFill>
                <a:srgbClr val="222222"/>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Los </a:t>
            </a:r>
            <a:r>
              <a:rPr lang="es-ES" sz="180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influencers</a:t>
            </a:r>
            <a:r>
              <a:rPr lang="es-ES" sz="18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uno de los fenómenos publicitarios con mayor impacto en redes sociales, son catalogados de varias maneras, una de ellas es por la temática de su contenido. Con el 59% de menores señalando que les siguen, los </a:t>
            </a:r>
            <a:r>
              <a:rPr lang="es-ES" sz="180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gamers</a:t>
            </a:r>
            <a:r>
              <a:rPr lang="es-ES" sz="18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aparecen como el tipo de </a:t>
            </a:r>
            <a:r>
              <a:rPr lang="es-ES" sz="180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influencer</a:t>
            </a:r>
            <a:r>
              <a:rPr lang="es-ES" sz="18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mas seguido por los participantes; con un 54% les siguen los </a:t>
            </a:r>
            <a:r>
              <a:rPr lang="es-ES" sz="180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influencers</a:t>
            </a:r>
            <a:r>
              <a:rPr lang="es-ES" sz="18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dedicados al entretenimiento y humor.</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r>
              <a:rPr lang="es-ES" dirty="0"/>
              <a:t> </a:t>
            </a:r>
          </a:p>
          <a:p>
            <a:endParaRPr lang="es-ES" dirty="0"/>
          </a:p>
        </p:txBody>
      </p:sp>
      <p:sp>
        <p:nvSpPr>
          <p:cNvPr id="4" name="Marcador de número de diapositiva 3"/>
          <p:cNvSpPr>
            <a:spLocks noGrp="1"/>
          </p:cNvSpPr>
          <p:nvPr>
            <p:ph type="sldNum" sz="quarter" idx="5"/>
          </p:nvPr>
        </p:nvSpPr>
        <p:spPr/>
        <p:txBody>
          <a:bodyPr/>
          <a:lstStyle/>
          <a:p>
            <a:fld id="{791C48FB-4A41-407D-9745-1F316BCA68F6}" type="slidenum">
              <a:rPr lang="es-ES" smtClean="0"/>
              <a:t>9</a:t>
            </a:fld>
            <a:endParaRPr lang="es-ES"/>
          </a:p>
        </p:txBody>
      </p:sp>
    </p:spTree>
    <p:extLst>
      <p:ext uri="{BB962C8B-B14F-4D97-AF65-F5344CB8AC3E}">
        <p14:creationId xmlns:p14="http://schemas.microsoft.com/office/powerpoint/2010/main" val="4160962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a:solidFill>
                  <a:srgbClr val="222222"/>
                </a:solidFill>
                <a:effectLst/>
                <a:latin typeface="Calibri" panose="020F0502020204030204" pitchFamily="34" charset="0"/>
                <a:ea typeface="Calibri" panose="020F0502020204030204" pitchFamily="34" charset="0"/>
                <a:cs typeface="Calibri" panose="020F0502020204030204" pitchFamily="34" charset="0"/>
              </a:rPr>
              <a:t>La idea de traspasar las pantallas móviles y conocer cara a cara a sus influencers favoritos es una idea que entusiasma a la mayoría de los entrevistados. Más de tres cuartas partes de la muestra (el 76%) señaló que le gustaría conocer a su </a:t>
            </a:r>
            <a:r>
              <a:rPr lang="es-ES" sz="1800" err="1">
                <a:solidFill>
                  <a:srgbClr val="222222"/>
                </a:solidFill>
                <a:effectLst/>
                <a:latin typeface="Calibri" panose="020F0502020204030204" pitchFamily="34" charset="0"/>
                <a:ea typeface="Calibri" panose="020F0502020204030204" pitchFamily="34" charset="0"/>
                <a:cs typeface="Calibri" panose="020F0502020204030204" pitchFamily="34" charset="0"/>
              </a:rPr>
              <a:t>influencer</a:t>
            </a:r>
            <a:r>
              <a:rPr lang="es-ES" sz="1800">
                <a:solidFill>
                  <a:srgbClr val="222222"/>
                </a:solidFill>
                <a:effectLst/>
                <a:latin typeface="Calibri" panose="020F0502020204030204" pitchFamily="34" charset="0"/>
                <a:ea typeface="Calibri" panose="020F0502020204030204" pitchFamily="34" charset="0"/>
                <a:cs typeface="Calibri" panose="020F0502020204030204" pitchFamily="34" charset="0"/>
              </a:rPr>
              <a:t> favorito en persona. </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a:solidFill>
                  <a:srgbClr val="222222"/>
                </a:solidFill>
                <a:effectLst/>
                <a:latin typeface="Calibri" panose="020F0502020204030204" pitchFamily="34" charset="0"/>
                <a:ea typeface="Calibri" panose="020F0502020204030204" pitchFamily="34" charset="0"/>
                <a:cs typeface="Calibri" panose="020F0502020204030204" pitchFamily="34" charset="0"/>
              </a:rPr>
              <a:t>Además el 75% de los menores indicó que su hubiera una noticia sobre su </a:t>
            </a:r>
            <a:r>
              <a:rPr lang="es-ES" sz="1800" err="1">
                <a:solidFill>
                  <a:srgbClr val="222222"/>
                </a:solidFill>
                <a:effectLst/>
                <a:latin typeface="Calibri" panose="020F0502020204030204" pitchFamily="34" charset="0"/>
                <a:ea typeface="Calibri" panose="020F0502020204030204" pitchFamily="34" charset="0"/>
                <a:cs typeface="Calibri" panose="020F0502020204030204" pitchFamily="34" charset="0"/>
              </a:rPr>
              <a:t>influencer</a:t>
            </a:r>
            <a:r>
              <a:rPr lang="es-ES" sz="1800">
                <a:solidFill>
                  <a:srgbClr val="222222"/>
                </a:solidFill>
                <a:effectLst/>
                <a:latin typeface="Calibri" panose="020F0502020204030204" pitchFamily="34" charset="0"/>
                <a:ea typeface="Calibri" panose="020F0502020204030204" pitchFamily="34" charset="0"/>
                <a:cs typeface="Calibri" panose="020F0502020204030204" pitchFamily="34" charset="0"/>
              </a:rPr>
              <a:t> favorito en un periódico o en Internet, le gustaría leerla. </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800">
              <a:solidFill>
                <a:srgbClr val="222222"/>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a:solidFill>
                  <a:srgbClr val="222222"/>
                </a:solidFill>
                <a:effectLst/>
                <a:latin typeface="Calibri" panose="020F0502020204030204" pitchFamily="34" charset="0"/>
                <a:ea typeface="Calibri" panose="020F0502020204030204" pitchFamily="34" charset="0"/>
                <a:cs typeface="Calibri" panose="020F0502020204030204" pitchFamily="34" charset="0"/>
              </a:rPr>
              <a:t>La noción de mantener una relación amistosa con su </a:t>
            </a:r>
            <a:r>
              <a:rPr lang="es-ES" sz="1800" err="1">
                <a:solidFill>
                  <a:srgbClr val="222222"/>
                </a:solidFill>
                <a:effectLst/>
                <a:latin typeface="Calibri" panose="020F0502020204030204" pitchFamily="34" charset="0"/>
                <a:ea typeface="Calibri" panose="020F0502020204030204" pitchFamily="34" charset="0"/>
                <a:cs typeface="Calibri" panose="020F0502020204030204" pitchFamily="34" charset="0"/>
              </a:rPr>
              <a:t>influencer</a:t>
            </a:r>
            <a:r>
              <a:rPr lang="es-ES" sz="1800">
                <a:solidFill>
                  <a:srgbClr val="222222"/>
                </a:solidFill>
                <a:effectLst/>
                <a:latin typeface="Calibri" panose="020F0502020204030204" pitchFamily="34" charset="0"/>
                <a:ea typeface="Calibri" panose="020F0502020204030204" pitchFamily="34" charset="0"/>
                <a:cs typeface="Calibri" panose="020F0502020204030204" pitchFamily="34" charset="0"/>
              </a:rPr>
              <a:t> favorito puede verse potenciada por el sentimiento de cercanía que despiertan en los menores: el 50% de los encuestados afirmó sentirse cómodo, incluso como si estuviera con un amigo cuando ve a su </a:t>
            </a:r>
            <a:r>
              <a:rPr lang="es-ES" sz="1800" err="1">
                <a:solidFill>
                  <a:srgbClr val="222222"/>
                </a:solidFill>
                <a:effectLst/>
                <a:latin typeface="Calibri" panose="020F0502020204030204" pitchFamily="34" charset="0"/>
                <a:ea typeface="Calibri" panose="020F0502020204030204" pitchFamily="34" charset="0"/>
                <a:cs typeface="Calibri" panose="020F0502020204030204" pitchFamily="34" charset="0"/>
              </a:rPr>
              <a:t>influencer</a:t>
            </a:r>
            <a:r>
              <a:rPr lang="es-ES" sz="1800">
                <a:solidFill>
                  <a:srgbClr val="222222"/>
                </a:solidFill>
                <a:effectLst/>
                <a:latin typeface="Calibri" panose="020F0502020204030204" pitchFamily="34" charset="0"/>
                <a:ea typeface="Calibri" panose="020F0502020204030204" pitchFamily="34" charset="0"/>
                <a:cs typeface="Calibri" panose="020F0502020204030204" pitchFamily="34" charset="0"/>
              </a:rPr>
              <a:t> favorito. </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p>
            <a:endParaRPr lang="es-ES"/>
          </a:p>
        </p:txBody>
      </p:sp>
      <p:sp>
        <p:nvSpPr>
          <p:cNvPr id="4" name="Marcador de número de diapositiva 3"/>
          <p:cNvSpPr>
            <a:spLocks noGrp="1"/>
          </p:cNvSpPr>
          <p:nvPr>
            <p:ph type="sldNum" sz="quarter" idx="5"/>
          </p:nvPr>
        </p:nvSpPr>
        <p:spPr/>
        <p:txBody>
          <a:bodyPr/>
          <a:lstStyle/>
          <a:p>
            <a:fld id="{791C48FB-4A41-407D-9745-1F316BCA68F6}" type="slidenum">
              <a:rPr lang="es-ES" smtClean="0"/>
              <a:t>10</a:t>
            </a:fld>
            <a:endParaRPr lang="es-ES"/>
          </a:p>
        </p:txBody>
      </p:sp>
    </p:spTree>
    <p:extLst>
      <p:ext uri="{BB962C8B-B14F-4D97-AF65-F5344CB8AC3E}">
        <p14:creationId xmlns:p14="http://schemas.microsoft.com/office/powerpoint/2010/main" val="279137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a:solidFill>
                  <a:srgbClr val="222222"/>
                </a:solidFill>
                <a:effectLst/>
                <a:latin typeface="Calibri" panose="020F0502020204030204" pitchFamily="34" charset="0"/>
                <a:ea typeface="Calibri" panose="020F0502020204030204" pitchFamily="34" charset="0"/>
                <a:cs typeface="Calibri" panose="020F0502020204030204" pitchFamily="34" charset="0"/>
              </a:rPr>
              <a:t>Los entrevistados asocian la publicidad como parte fundamental del contenido de los influencers. Únicamente el 2% indicó que estos no hacen publicidad, mientras que el 17% percibe que hacen mucha publicidad, el 39% que hacen bastante publicidad, el 29% que hacen algo de publicidad, y el 9,1% que hacen poca publicidad. </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a:solidFill>
                  <a:srgbClr val="222222"/>
                </a:solidFill>
                <a:effectLst/>
                <a:latin typeface="Calibri" panose="020F0502020204030204" pitchFamily="34" charset="0"/>
                <a:ea typeface="Calibri" panose="020F0502020204030204" pitchFamily="34" charset="0"/>
                <a:cs typeface="Calibri" panose="020F0502020204030204" pitchFamily="34" charset="0"/>
              </a:rPr>
              <a:t>A pesar de naturalizar la publicidad como contenido periódico en las publicaciones de los influencers, únicamente el 37% de los encuestados percibe los mensajes patrocinados como creíbles; por su parte, únicamente al 27% le parece que sean éticos; y apenas al 34%, una tercera parte de la muestra le generan confianza. </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p>
            <a:endParaRPr lang="es-ES"/>
          </a:p>
          <a:p>
            <a:r>
              <a:rPr lang="es-ES" sz="2200">
                <a:solidFill>
                  <a:schemeClr val="bg2">
                    <a:lumMod val="10000"/>
                  </a:schemeClr>
                </a:solidFill>
                <a:latin typeface="+mj-lt"/>
                <a:ea typeface="Calibri" panose="020F0502020204030204" pitchFamily="34" charset="0"/>
              </a:rPr>
              <a:t>Las tres plataformas donde los menores reciben publicidad sobre alimentación o cuidado del cuerpo de manera más frecuente:</a:t>
            </a:r>
          </a:p>
          <a:p>
            <a:pPr lvl="1"/>
            <a:r>
              <a:rPr lang="es-ES" sz="2000">
                <a:solidFill>
                  <a:schemeClr val="bg2">
                    <a:lumMod val="10000"/>
                  </a:schemeClr>
                </a:solidFill>
                <a:latin typeface="+mj-lt"/>
                <a:ea typeface="Calibri" panose="020F0502020204030204" pitchFamily="34" charset="0"/>
              </a:rPr>
              <a:t>38% YouTube</a:t>
            </a:r>
          </a:p>
          <a:p>
            <a:pPr lvl="1"/>
            <a:r>
              <a:rPr lang="es-ES" sz="2000">
                <a:solidFill>
                  <a:schemeClr val="bg2">
                    <a:lumMod val="10000"/>
                  </a:schemeClr>
                </a:solidFill>
                <a:latin typeface="+mj-lt"/>
                <a:ea typeface="Calibri" panose="020F0502020204030204" pitchFamily="34" charset="0"/>
              </a:rPr>
              <a:t>34%, </a:t>
            </a:r>
            <a:r>
              <a:rPr lang="es-ES" sz="2000" err="1">
                <a:solidFill>
                  <a:schemeClr val="bg2">
                    <a:lumMod val="10000"/>
                  </a:schemeClr>
                </a:solidFill>
                <a:latin typeface="+mj-lt"/>
                <a:ea typeface="Calibri" panose="020F0502020204030204" pitchFamily="34" charset="0"/>
              </a:rPr>
              <a:t>TikTok</a:t>
            </a:r>
            <a:endParaRPr lang="es-ES" sz="2000">
              <a:solidFill>
                <a:schemeClr val="bg2">
                  <a:lumMod val="10000"/>
                </a:schemeClr>
              </a:solidFill>
              <a:latin typeface="+mj-lt"/>
              <a:ea typeface="Calibri" panose="020F0502020204030204" pitchFamily="34" charset="0"/>
            </a:endParaRPr>
          </a:p>
          <a:p>
            <a:pPr lvl="1"/>
            <a:r>
              <a:rPr lang="es-ES" sz="2000">
                <a:solidFill>
                  <a:schemeClr val="bg2">
                    <a:lumMod val="10000"/>
                  </a:schemeClr>
                </a:solidFill>
                <a:latin typeface="+mj-lt"/>
                <a:ea typeface="Calibri" panose="020F0502020204030204" pitchFamily="34" charset="0"/>
              </a:rPr>
              <a:t>30% Instagram</a:t>
            </a:r>
          </a:p>
          <a:p>
            <a:endParaRPr lang="es-ES"/>
          </a:p>
        </p:txBody>
      </p:sp>
      <p:sp>
        <p:nvSpPr>
          <p:cNvPr id="4" name="Marcador de número de diapositiva 3"/>
          <p:cNvSpPr>
            <a:spLocks noGrp="1"/>
          </p:cNvSpPr>
          <p:nvPr>
            <p:ph type="sldNum" sz="quarter" idx="5"/>
          </p:nvPr>
        </p:nvSpPr>
        <p:spPr/>
        <p:txBody>
          <a:bodyPr/>
          <a:lstStyle/>
          <a:p>
            <a:fld id="{791C48FB-4A41-407D-9745-1F316BCA68F6}" type="slidenum">
              <a:rPr lang="es-ES" smtClean="0"/>
              <a:t>11</a:t>
            </a:fld>
            <a:endParaRPr lang="es-ES"/>
          </a:p>
        </p:txBody>
      </p:sp>
    </p:spTree>
    <p:extLst>
      <p:ext uri="{BB962C8B-B14F-4D97-AF65-F5344CB8AC3E}">
        <p14:creationId xmlns:p14="http://schemas.microsoft.com/office/powerpoint/2010/main" val="3263144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‹Nº›</a:t>
            </a:fld>
            <a:endParaRPr lang="en-US"/>
          </a:p>
        </p:txBody>
      </p:sp>
    </p:spTree>
    <p:extLst>
      <p:ext uri="{BB962C8B-B14F-4D97-AF65-F5344CB8AC3E}">
        <p14:creationId xmlns:p14="http://schemas.microsoft.com/office/powerpoint/2010/main" val="405443831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‹Nº›</a:t>
            </a:fld>
            <a:endParaRPr lang="en-US"/>
          </a:p>
        </p:txBody>
      </p:sp>
    </p:spTree>
    <p:extLst>
      <p:ext uri="{BB962C8B-B14F-4D97-AF65-F5344CB8AC3E}">
        <p14:creationId xmlns:p14="http://schemas.microsoft.com/office/powerpoint/2010/main" val="86632267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‹Nº›</a:t>
            </a:fld>
            <a:endParaRPr lang="en-US"/>
          </a:p>
        </p:txBody>
      </p:sp>
    </p:spTree>
    <p:extLst>
      <p:ext uri="{BB962C8B-B14F-4D97-AF65-F5344CB8AC3E}">
        <p14:creationId xmlns:p14="http://schemas.microsoft.com/office/powerpoint/2010/main" val="344145932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‹Nº›</a:t>
            </a:fld>
            <a:endParaRPr lang="en-US"/>
          </a:p>
        </p:txBody>
      </p:sp>
    </p:spTree>
    <p:extLst>
      <p:ext uri="{BB962C8B-B14F-4D97-AF65-F5344CB8AC3E}">
        <p14:creationId xmlns:p14="http://schemas.microsoft.com/office/powerpoint/2010/main" val="188295902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ED291B17-9318-49DB-B28B-6E5994AE9581}" type="datetime1">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‹Nº›</a:t>
            </a:fld>
            <a:endParaRPr lang="en-US"/>
          </a:p>
        </p:txBody>
      </p:sp>
    </p:spTree>
    <p:extLst>
      <p:ext uri="{BB962C8B-B14F-4D97-AF65-F5344CB8AC3E}">
        <p14:creationId xmlns:p14="http://schemas.microsoft.com/office/powerpoint/2010/main" val="188137158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D291B17-9318-49DB-B28B-6E5994AE9581}" type="datetime1">
              <a:rPr lang="en-US" smtClean="0"/>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‹Nº›</a:t>
            </a:fld>
            <a:endParaRPr lang="en-US"/>
          </a:p>
        </p:txBody>
      </p:sp>
    </p:spTree>
    <p:extLst>
      <p:ext uri="{BB962C8B-B14F-4D97-AF65-F5344CB8AC3E}">
        <p14:creationId xmlns:p14="http://schemas.microsoft.com/office/powerpoint/2010/main" val="61099227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D291B17-9318-49DB-B28B-6E5994AE9581}" type="datetime1">
              <a:rPr lang="en-US" smtClean="0"/>
              <a:t>4/5/2024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98EE3D-8CD1-4C3F-BD1C-C98C9596463C}" type="slidenum">
              <a:rPr lang="en-US" smtClean="0"/>
              <a:t>‹Nº›</a:t>
            </a:fld>
            <a:endParaRPr lang="en-US"/>
          </a:p>
        </p:txBody>
      </p:sp>
    </p:spTree>
    <p:extLst>
      <p:ext uri="{BB962C8B-B14F-4D97-AF65-F5344CB8AC3E}">
        <p14:creationId xmlns:p14="http://schemas.microsoft.com/office/powerpoint/2010/main" val="140672245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D291B17-9318-49DB-B28B-6E5994AE9581}" type="datetime1">
              <a:rPr lang="en-US" smtClean="0"/>
              <a:t>4/5/2024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‹Nº›</a:t>
            </a:fld>
            <a:endParaRPr lang="en-US"/>
          </a:p>
        </p:txBody>
      </p:sp>
    </p:spTree>
    <p:extLst>
      <p:ext uri="{BB962C8B-B14F-4D97-AF65-F5344CB8AC3E}">
        <p14:creationId xmlns:p14="http://schemas.microsoft.com/office/powerpoint/2010/main" val="254400677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91B17-9318-49DB-B28B-6E5994AE9581}" type="datetime1">
              <a:rPr lang="en-US" smtClean="0"/>
              <a:t>4/5/2024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98EE3D-8CD1-4C3F-BD1C-C98C9596463C}" type="slidenum">
              <a:rPr lang="en-US" smtClean="0"/>
              <a:t>‹Nº›</a:t>
            </a:fld>
            <a:endParaRPr lang="en-US"/>
          </a:p>
        </p:txBody>
      </p:sp>
    </p:spTree>
    <p:extLst>
      <p:ext uri="{BB962C8B-B14F-4D97-AF65-F5344CB8AC3E}">
        <p14:creationId xmlns:p14="http://schemas.microsoft.com/office/powerpoint/2010/main" val="350091610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D291B17-9318-49DB-B28B-6E5994AE9581}" type="datetime1">
              <a:rPr lang="en-US" smtClean="0"/>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‹Nº›</a:t>
            </a:fld>
            <a:endParaRPr lang="en-US"/>
          </a:p>
        </p:txBody>
      </p:sp>
    </p:spTree>
    <p:extLst>
      <p:ext uri="{BB962C8B-B14F-4D97-AF65-F5344CB8AC3E}">
        <p14:creationId xmlns:p14="http://schemas.microsoft.com/office/powerpoint/2010/main" val="377297421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D291B17-9318-49DB-B28B-6E5994AE9581}" type="datetime1">
              <a:rPr lang="en-US" smtClean="0"/>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‹Nº›</a:t>
            </a:fld>
            <a:endParaRPr lang="en-US"/>
          </a:p>
        </p:txBody>
      </p:sp>
    </p:spTree>
    <p:extLst>
      <p:ext uri="{BB962C8B-B14F-4D97-AF65-F5344CB8AC3E}">
        <p14:creationId xmlns:p14="http://schemas.microsoft.com/office/powerpoint/2010/main" val="396668620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91B17-9318-49DB-B28B-6E5994AE9581}" type="datetime1">
              <a:rPr lang="en-US" smtClean="0"/>
              <a:t>4/5/2024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‹Nº›</a:t>
            </a:fld>
            <a:endParaRPr lang="en-US"/>
          </a:p>
        </p:txBody>
      </p:sp>
    </p:spTree>
    <p:extLst>
      <p:ext uri="{BB962C8B-B14F-4D97-AF65-F5344CB8AC3E}">
        <p14:creationId xmlns:p14="http://schemas.microsoft.com/office/powerpoint/2010/main" val="3221033320"/>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eatriz.feijoo@unir.net"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14/relationships/chartEx" Target="../charts/chartEx2.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2.png"/><Relationship Id="rId4" Type="http://schemas.openxmlformats.org/officeDocument/2006/relationships/image" Target="../media/image13.sv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14/relationships/chartEx" Target="../charts/chartEx3.xm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microsoft.com/office/2014/relationships/chartEx" Target="../charts/chartEx4.xm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C1A2215-055B-CF8A-63FF-04ED2108C5A3}"/>
              </a:ext>
            </a:extLst>
          </p:cNvPr>
          <p:cNvSpPr>
            <a:spLocks noGrp="1"/>
          </p:cNvSpPr>
          <p:nvPr>
            <p:ph type="ctrTitle" idx="4294967295"/>
          </p:nvPr>
        </p:nvSpPr>
        <p:spPr>
          <a:xfrm>
            <a:off x="589242" y="1005867"/>
            <a:ext cx="10370963" cy="3330575"/>
          </a:xfrm>
        </p:spPr>
        <p:txBody>
          <a:bodyPr vert="horz" lIns="91440" tIns="45720" rIns="91440" bIns="45720" rtlCol="0" anchor="ctr">
            <a:normAutofit/>
          </a:bodyPr>
          <a:lstStyle/>
          <a:p>
            <a:r>
              <a:rPr lang="en-US" sz="3800" b="1" i="1" kern="1200" cap="all" dirty="0" err="1">
                <a:solidFill>
                  <a:schemeClr val="tx1">
                    <a:lumMod val="65000"/>
                    <a:lumOff val="35000"/>
                  </a:schemeClr>
                </a:solidFill>
                <a:latin typeface="+mj-lt"/>
                <a:ea typeface="+mj-ea"/>
                <a:cs typeface="+mj-cs"/>
              </a:rPr>
              <a:t>Impacto</a:t>
            </a:r>
            <a:r>
              <a:rPr lang="en-US" sz="3800" b="1" i="1" kern="1200" cap="all" dirty="0">
                <a:solidFill>
                  <a:schemeClr val="tx1">
                    <a:lumMod val="65000"/>
                    <a:lumOff val="35000"/>
                  </a:schemeClr>
                </a:solidFill>
                <a:latin typeface="+mj-lt"/>
                <a:ea typeface="+mj-ea"/>
                <a:cs typeface="+mj-cs"/>
              </a:rPr>
              <a:t> de </a:t>
            </a:r>
            <a:r>
              <a:rPr lang="en-US" sz="3800" b="1" i="1" kern="1200" cap="all" dirty="0" err="1">
                <a:solidFill>
                  <a:schemeClr val="tx1">
                    <a:lumMod val="65000"/>
                    <a:lumOff val="35000"/>
                  </a:schemeClr>
                </a:solidFill>
                <a:latin typeface="+mj-lt"/>
                <a:ea typeface="+mj-ea"/>
                <a:cs typeface="+mj-cs"/>
              </a:rPr>
              <a:t>los</a:t>
            </a:r>
            <a:r>
              <a:rPr lang="en-US" sz="3800" b="1" i="1" kern="1200" cap="all" dirty="0">
                <a:solidFill>
                  <a:schemeClr val="tx1">
                    <a:lumMod val="65000"/>
                    <a:lumOff val="35000"/>
                  </a:schemeClr>
                </a:solidFill>
                <a:latin typeface="+mj-lt"/>
                <a:ea typeface="+mj-ea"/>
                <a:cs typeface="+mj-cs"/>
              </a:rPr>
              <a:t> influencers y sus </a:t>
            </a:r>
            <a:r>
              <a:rPr lang="en-US" sz="3800" b="1" i="1" kern="1200" cap="all" dirty="0" err="1">
                <a:solidFill>
                  <a:schemeClr val="tx1">
                    <a:lumMod val="65000"/>
                    <a:lumOff val="35000"/>
                  </a:schemeClr>
                </a:solidFill>
                <a:latin typeface="+mj-lt"/>
                <a:ea typeface="+mj-ea"/>
                <a:cs typeface="+mj-cs"/>
              </a:rPr>
              <a:t>promociones</a:t>
            </a:r>
            <a:r>
              <a:rPr lang="en-US" sz="3800" b="1" i="1" kern="1200" cap="all" dirty="0">
                <a:solidFill>
                  <a:schemeClr val="tx1">
                    <a:lumMod val="65000"/>
                    <a:lumOff val="35000"/>
                  </a:schemeClr>
                </a:solidFill>
                <a:latin typeface="+mj-lt"/>
                <a:ea typeface="+mj-ea"/>
                <a:cs typeface="+mj-cs"/>
              </a:rPr>
              <a:t> </a:t>
            </a:r>
            <a:r>
              <a:rPr lang="en-US" sz="3800" b="1" i="1" kern="1200" cap="all" dirty="0" err="1">
                <a:solidFill>
                  <a:schemeClr val="tx1">
                    <a:lumMod val="65000"/>
                    <a:lumOff val="35000"/>
                  </a:schemeClr>
                </a:solidFill>
                <a:latin typeface="+mj-lt"/>
                <a:ea typeface="+mj-ea"/>
                <a:cs typeface="+mj-cs"/>
              </a:rPr>
              <a:t>en</a:t>
            </a:r>
            <a:r>
              <a:rPr lang="en-US" sz="3800" b="1" i="1" kern="1200" cap="all" dirty="0">
                <a:solidFill>
                  <a:schemeClr val="tx1">
                    <a:lumMod val="65000"/>
                    <a:lumOff val="35000"/>
                  </a:schemeClr>
                </a:solidFill>
                <a:latin typeface="+mj-lt"/>
                <a:ea typeface="+mj-ea"/>
                <a:cs typeface="+mj-cs"/>
              </a:rPr>
              <a:t> </a:t>
            </a:r>
            <a:r>
              <a:rPr lang="en-US" sz="3800" b="1" i="1" kern="1200" cap="all" dirty="0" err="1">
                <a:solidFill>
                  <a:schemeClr val="tx1">
                    <a:lumMod val="65000"/>
                    <a:lumOff val="35000"/>
                  </a:schemeClr>
                </a:solidFill>
                <a:latin typeface="+mj-lt"/>
                <a:ea typeface="+mj-ea"/>
                <a:cs typeface="+mj-cs"/>
              </a:rPr>
              <a:t>el</a:t>
            </a:r>
            <a:r>
              <a:rPr lang="en-US" sz="3800" b="1" i="1" kern="1200" cap="all" dirty="0">
                <a:solidFill>
                  <a:schemeClr val="tx1">
                    <a:lumMod val="65000"/>
                    <a:lumOff val="35000"/>
                  </a:schemeClr>
                </a:solidFill>
                <a:latin typeface="+mj-lt"/>
                <a:ea typeface="+mj-ea"/>
                <a:cs typeface="+mj-cs"/>
              </a:rPr>
              <a:t> </a:t>
            </a:r>
            <a:r>
              <a:rPr lang="en-US" sz="3800" b="1" i="1" kern="1200" cap="all" dirty="0" err="1">
                <a:solidFill>
                  <a:schemeClr val="tx1">
                    <a:lumMod val="65000"/>
                    <a:lumOff val="35000"/>
                  </a:schemeClr>
                </a:solidFill>
                <a:latin typeface="+mj-lt"/>
                <a:ea typeface="+mj-ea"/>
                <a:cs typeface="+mj-cs"/>
              </a:rPr>
              <a:t>aspecto</a:t>
            </a:r>
            <a:r>
              <a:rPr lang="en-US" sz="3800" b="1" i="1" kern="1200" cap="all" dirty="0">
                <a:solidFill>
                  <a:schemeClr val="tx1">
                    <a:lumMod val="65000"/>
                    <a:lumOff val="35000"/>
                  </a:schemeClr>
                </a:solidFill>
                <a:latin typeface="+mj-lt"/>
                <a:ea typeface="+mj-ea"/>
                <a:cs typeface="+mj-cs"/>
              </a:rPr>
              <a:t> </a:t>
            </a:r>
            <a:r>
              <a:rPr lang="en-US" sz="3800" b="1" i="1" kern="1200" cap="all" dirty="0" err="1">
                <a:solidFill>
                  <a:schemeClr val="tx1">
                    <a:lumMod val="65000"/>
                    <a:lumOff val="35000"/>
                  </a:schemeClr>
                </a:solidFill>
                <a:latin typeface="+mj-lt"/>
                <a:ea typeface="+mj-ea"/>
                <a:cs typeface="+mj-cs"/>
              </a:rPr>
              <a:t>físico</a:t>
            </a:r>
            <a:r>
              <a:rPr lang="en-US" sz="3800" b="1" i="1" kern="1200" cap="all" dirty="0">
                <a:solidFill>
                  <a:schemeClr val="tx1">
                    <a:lumMod val="65000"/>
                    <a:lumOff val="35000"/>
                  </a:schemeClr>
                </a:solidFill>
                <a:latin typeface="+mj-lt"/>
                <a:ea typeface="+mj-ea"/>
                <a:cs typeface="+mj-cs"/>
              </a:rPr>
              <a:t> y </a:t>
            </a:r>
            <a:r>
              <a:rPr lang="en-US" sz="3800" b="1" i="1" kern="1200" cap="all" dirty="0" err="1">
                <a:solidFill>
                  <a:schemeClr val="tx1">
                    <a:lumMod val="65000"/>
                    <a:lumOff val="35000"/>
                  </a:schemeClr>
                </a:solidFill>
                <a:latin typeface="+mj-lt"/>
                <a:ea typeface="+mj-ea"/>
                <a:cs typeface="+mj-cs"/>
              </a:rPr>
              <a:t>en</a:t>
            </a:r>
            <a:r>
              <a:rPr lang="en-US" sz="3800" b="1" i="1" kern="1200" cap="all" dirty="0">
                <a:solidFill>
                  <a:schemeClr val="tx1">
                    <a:lumMod val="65000"/>
                    <a:lumOff val="35000"/>
                  </a:schemeClr>
                </a:solidFill>
                <a:latin typeface="+mj-lt"/>
                <a:ea typeface="+mj-ea"/>
                <a:cs typeface="+mj-cs"/>
              </a:rPr>
              <a:t> </a:t>
            </a:r>
            <a:r>
              <a:rPr lang="en-US" sz="3800" b="1" i="1" kern="1200" cap="all" dirty="0" err="1">
                <a:solidFill>
                  <a:schemeClr val="tx1">
                    <a:lumMod val="65000"/>
                    <a:lumOff val="35000"/>
                  </a:schemeClr>
                </a:solidFill>
                <a:latin typeface="+mj-lt"/>
                <a:ea typeface="+mj-ea"/>
                <a:cs typeface="+mj-cs"/>
              </a:rPr>
              <a:t>los</a:t>
            </a:r>
            <a:r>
              <a:rPr lang="en-US" sz="3800" b="1" i="1" kern="1200" cap="all" dirty="0">
                <a:solidFill>
                  <a:schemeClr val="tx1">
                    <a:lumMod val="65000"/>
                    <a:lumOff val="35000"/>
                  </a:schemeClr>
                </a:solidFill>
                <a:latin typeface="+mj-lt"/>
                <a:ea typeface="+mj-ea"/>
                <a:cs typeface="+mj-cs"/>
              </a:rPr>
              <a:t> </a:t>
            </a:r>
            <a:r>
              <a:rPr lang="en-US" sz="3800" b="1" i="1" kern="1200" cap="all" dirty="0" err="1">
                <a:solidFill>
                  <a:schemeClr val="tx1">
                    <a:lumMod val="65000"/>
                    <a:lumOff val="35000"/>
                  </a:schemeClr>
                </a:solidFill>
                <a:latin typeface="+mj-lt"/>
                <a:ea typeface="+mj-ea"/>
                <a:cs typeface="+mj-cs"/>
              </a:rPr>
              <a:t>hábitos</a:t>
            </a:r>
            <a:r>
              <a:rPr lang="en-US" sz="3800" b="1" i="1" kern="1200" cap="all" dirty="0">
                <a:solidFill>
                  <a:schemeClr val="tx1">
                    <a:lumMod val="65000"/>
                    <a:lumOff val="35000"/>
                  </a:schemeClr>
                </a:solidFill>
                <a:latin typeface="+mj-lt"/>
                <a:ea typeface="+mj-ea"/>
                <a:cs typeface="+mj-cs"/>
              </a:rPr>
              <a:t> </a:t>
            </a:r>
            <a:r>
              <a:rPr lang="en-US" sz="3800" b="1" i="1" kern="1200" cap="all" dirty="0" err="1">
                <a:solidFill>
                  <a:schemeClr val="tx1">
                    <a:lumMod val="65000"/>
                    <a:lumOff val="35000"/>
                  </a:schemeClr>
                </a:solidFill>
                <a:latin typeface="+mj-lt"/>
                <a:ea typeface="+mj-ea"/>
                <a:cs typeface="+mj-cs"/>
              </a:rPr>
              <a:t>alimenticios</a:t>
            </a:r>
            <a:r>
              <a:rPr lang="en-US" sz="3800" b="1" i="1" kern="1200" cap="all" dirty="0">
                <a:solidFill>
                  <a:schemeClr val="tx1">
                    <a:lumMod val="65000"/>
                    <a:lumOff val="35000"/>
                  </a:schemeClr>
                </a:solidFill>
                <a:latin typeface="+mj-lt"/>
                <a:ea typeface="+mj-ea"/>
                <a:cs typeface="+mj-cs"/>
              </a:rPr>
              <a:t> de </a:t>
            </a:r>
            <a:r>
              <a:rPr lang="en-US" sz="3800" b="1" i="1" kern="1200" cap="all" dirty="0" err="1">
                <a:solidFill>
                  <a:schemeClr val="tx1">
                    <a:lumMod val="65000"/>
                    <a:lumOff val="35000"/>
                  </a:schemeClr>
                </a:solidFill>
                <a:latin typeface="+mj-lt"/>
                <a:ea typeface="+mj-ea"/>
                <a:cs typeface="+mj-cs"/>
              </a:rPr>
              <a:t>los</a:t>
            </a:r>
            <a:r>
              <a:rPr lang="en-US" sz="3800" b="1" i="1" kern="1200" cap="all" dirty="0">
                <a:solidFill>
                  <a:schemeClr val="tx1">
                    <a:lumMod val="65000"/>
                    <a:lumOff val="35000"/>
                  </a:schemeClr>
                </a:solidFill>
                <a:latin typeface="+mj-lt"/>
                <a:ea typeface="+mj-ea"/>
                <a:cs typeface="+mj-cs"/>
              </a:rPr>
              <a:t> </a:t>
            </a:r>
            <a:r>
              <a:rPr lang="en-US" sz="3800" b="1" i="1" kern="1200" cap="all" dirty="0" err="1">
                <a:solidFill>
                  <a:schemeClr val="tx1">
                    <a:lumMod val="65000"/>
                    <a:lumOff val="35000"/>
                  </a:schemeClr>
                </a:solidFill>
                <a:latin typeface="+mj-lt"/>
                <a:ea typeface="+mj-ea"/>
                <a:cs typeface="+mj-cs"/>
              </a:rPr>
              <a:t>jóvenes</a:t>
            </a:r>
            <a:endParaRPr lang="en-US" sz="3800" b="1" i="1" kern="1200" cap="all" dirty="0">
              <a:solidFill>
                <a:schemeClr val="tx1">
                  <a:lumMod val="65000"/>
                  <a:lumOff val="35000"/>
                </a:schemeClr>
              </a:solidFill>
              <a:latin typeface="+mj-lt"/>
              <a:ea typeface="+mj-ea"/>
              <a:cs typeface="+mj-cs"/>
            </a:endParaRPr>
          </a:p>
        </p:txBody>
      </p:sp>
      <p:sp>
        <p:nvSpPr>
          <p:cNvPr id="5" name="Subtítulo 4">
            <a:extLst>
              <a:ext uri="{FF2B5EF4-FFF2-40B4-BE49-F238E27FC236}">
                <a16:creationId xmlns:a16="http://schemas.microsoft.com/office/drawing/2014/main" id="{F7FB86E4-6F1A-859B-D9E0-2ABD8E3F29C6}"/>
              </a:ext>
            </a:extLst>
          </p:cNvPr>
          <p:cNvSpPr>
            <a:spLocks noGrp="1"/>
          </p:cNvSpPr>
          <p:nvPr>
            <p:ph type="subTitle" idx="4294967295"/>
          </p:nvPr>
        </p:nvSpPr>
        <p:spPr>
          <a:xfrm>
            <a:off x="2602943" y="4828463"/>
            <a:ext cx="9094787" cy="1641475"/>
          </a:xfrm>
        </p:spPr>
        <p:txBody>
          <a:bodyPr vert="horz" lIns="91440" tIns="45720" rIns="91440" bIns="45720" rtlCol="0" anchor="t">
            <a:normAutofit/>
          </a:bodyPr>
          <a:lstStyle/>
          <a:p>
            <a:pPr marL="0" indent="0" algn="r">
              <a:lnSpc>
                <a:spcPct val="100000"/>
              </a:lnSpc>
              <a:buNone/>
            </a:pPr>
            <a:r>
              <a:rPr lang="en-US" sz="2000" b="1" cap="all" dirty="0">
                <a:solidFill>
                  <a:schemeClr val="tx1">
                    <a:lumMod val="65000"/>
                    <a:lumOff val="35000"/>
                  </a:schemeClr>
                </a:solidFill>
              </a:rPr>
              <a:t>BEATRIZ FEIJOO FERNÁNDEZ </a:t>
            </a:r>
          </a:p>
          <a:p>
            <a:pPr marL="0" indent="0" algn="r">
              <a:lnSpc>
                <a:spcPct val="100000"/>
              </a:lnSpc>
              <a:buNone/>
            </a:pPr>
            <a:r>
              <a:rPr lang="en-US" sz="1600" b="1" cap="all" dirty="0">
                <a:solidFill>
                  <a:schemeClr val="tx1">
                    <a:lumMod val="65000"/>
                    <a:lumOff val="35000"/>
                  </a:schemeClr>
                </a:solidFill>
              </a:rPr>
              <a:t>PROFESORA TITULAR </a:t>
            </a:r>
          </a:p>
          <a:p>
            <a:pPr marL="0" indent="0" algn="r">
              <a:lnSpc>
                <a:spcPct val="100000"/>
              </a:lnSpc>
              <a:buNone/>
            </a:pPr>
            <a:r>
              <a:rPr lang="en-US" sz="1600" b="1" cap="all" dirty="0">
                <a:solidFill>
                  <a:schemeClr val="tx1">
                    <a:lumMod val="65000"/>
                    <a:lumOff val="35000"/>
                  </a:schemeClr>
                </a:solidFill>
              </a:rPr>
              <a:t>UNIVERSIDAD INTERNACIONAL DE LA RIOJA</a:t>
            </a:r>
          </a:p>
          <a:p>
            <a:pPr marL="0" indent="0" algn="r">
              <a:lnSpc>
                <a:spcPct val="100000"/>
              </a:lnSpc>
              <a:buNone/>
            </a:pPr>
            <a:r>
              <a:rPr lang="en-US" sz="1600" b="1" dirty="0">
                <a:solidFill>
                  <a:schemeClr val="tx1">
                    <a:lumMod val="65000"/>
                    <a:lumOff val="35000"/>
                  </a:schemeClr>
                </a:solidFill>
                <a:hlinkClick r:id="rId3">
                  <a:extLst>
                    <a:ext uri="{A12FA001-AC4F-418D-AE19-62706E023703}">
                      <ahyp:hlinkClr xmlns:ahyp="http://schemas.microsoft.com/office/drawing/2018/hyperlinkcolor" xmlns="" val="tx"/>
                    </a:ext>
                  </a:extLst>
                </a:hlinkClick>
              </a:rPr>
              <a:t>beatriz.feijoo@unir.net</a:t>
            </a:r>
            <a:endParaRPr lang="en-US" sz="1600" b="1" dirty="0">
              <a:solidFill>
                <a:schemeClr val="tx1">
                  <a:lumMod val="65000"/>
                  <a:lumOff val="35000"/>
                </a:schemeClr>
              </a:solidFill>
            </a:endParaRPr>
          </a:p>
          <a:p>
            <a:pPr marL="0" indent="0" algn="r">
              <a:lnSpc>
                <a:spcPct val="100000"/>
              </a:lnSpc>
              <a:buNone/>
            </a:pPr>
            <a:endParaRPr lang="en-US" sz="1200" cap="all" dirty="0">
              <a:solidFill>
                <a:schemeClr val="tx1">
                  <a:lumMod val="65000"/>
                  <a:lumOff val="35000"/>
                </a:schemeClr>
              </a:solidFill>
            </a:endParaRPr>
          </a:p>
          <a:p>
            <a:pPr marL="0" indent="0" algn="r">
              <a:lnSpc>
                <a:spcPct val="100000"/>
              </a:lnSpc>
              <a:buNone/>
            </a:pPr>
            <a:endParaRPr lang="en-US" sz="3200" cap="all" dirty="0">
              <a:solidFill>
                <a:schemeClr val="tx1">
                  <a:lumMod val="65000"/>
                  <a:lumOff val="35000"/>
                </a:schemeClr>
              </a:solidFill>
            </a:endParaRPr>
          </a:p>
        </p:txBody>
      </p:sp>
      <p:pic>
        <p:nvPicPr>
          <p:cNvPr id="6" name="Picture 2" descr="Logos - Noticias Fundación Mapfre">
            <a:extLst>
              <a:ext uri="{FF2B5EF4-FFF2-40B4-BE49-F238E27FC236}">
                <a16:creationId xmlns:a16="http://schemas.microsoft.com/office/drawing/2014/main" id="{8C324021-4EC6-A2E9-907D-1BFB43217F2F}"/>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2134597" y="5147063"/>
            <a:ext cx="2315579" cy="10014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57B2151B-D082-F5A3-7FB2-5B043E86EE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270" y="3624849"/>
            <a:ext cx="2291519" cy="1379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854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4E21BE-3887-C32C-B116-F0B8BC4617FA}"/>
              </a:ext>
            </a:extLst>
          </p:cNvPr>
          <p:cNvSpPr>
            <a:spLocks noGrp="1"/>
          </p:cNvSpPr>
          <p:nvPr>
            <p:ph type="title"/>
          </p:nvPr>
        </p:nvSpPr>
        <p:spPr>
          <a:xfrm>
            <a:off x="746982" y="781712"/>
            <a:ext cx="10515600" cy="1325563"/>
          </a:xfrm>
        </p:spPr>
        <p:txBody>
          <a:bodyPr>
            <a:normAutofit/>
          </a:bodyPr>
          <a:lstStyle/>
          <a:p>
            <a:r>
              <a:rPr lang="es-MX" sz="2800" dirty="0">
                <a:solidFill>
                  <a:schemeClr val="tx2"/>
                </a:solidFill>
              </a:rPr>
              <a:t>La relación entre menores y creadores de contenido</a:t>
            </a:r>
            <a:endParaRPr lang="es-ES" sz="2800" dirty="0">
              <a:solidFill>
                <a:schemeClr val="tx2"/>
              </a:solidFill>
            </a:endParaRPr>
          </a:p>
        </p:txBody>
      </p:sp>
      <p:sp>
        <p:nvSpPr>
          <p:cNvPr id="5" name="Marcador de contenido 6">
            <a:extLst>
              <a:ext uri="{FF2B5EF4-FFF2-40B4-BE49-F238E27FC236}">
                <a16:creationId xmlns:a16="http://schemas.microsoft.com/office/drawing/2014/main" id="{18773930-9892-9F0E-454A-EC3C89AA51BE}"/>
              </a:ext>
            </a:extLst>
          </p:cNvPr>
          <p:cNvSpPr>
            <a:spLocks noGrp="1"/>
          </p:cNvSpPr>
          <p:nvPr>
            <p:ph idx="1"/>
          </p:nvPr>
        </p:nvSpPr>
        <p:spPr>
          <a:xfrm>
            <a:off x="746982" y="2377439"/>
            <a:ext cx="4107652" cy="4181302"/>
          </a:xfrm>
        </p:spPr>
        <p:txBody>
          <a:bodyPr>
            <a:normAutofit/>
          </a:bodyPr>
          <a:lstStyle/>
          <a:p>
            <a:r>
              <a:rPr lang="es-ES" sz="1900">
                <a:solidFill>
                  <a:schemeClr val="tx2">
                    <a:lumMod val="50000"/>
                  </a:schemeClr>
                </a:solidFill>
                <a:latin typeface="+mj-lt"/>
                <a:ea typeface="Calibri" panose="020F0502020204030204" pitchFamily="34" charset="0"/>
                <a:cs typeface="Times New Roman" panose="02020603050405020304" pitchFamily="18" charset="0"/>
              </a:rPr>
              <a:t>El 76% señaló que le gustaría conocer a su </a:t>
            </a:r>
            <a:r>
              <a:rPr lang="es-ES" sz="1900" err="1">
                <a:solidFill>
                  <a:schemeClr val="tx2">
                    <a:lumMod val="50000"/>
                  </a:schemeClr>
                </a:solidFill>
                <a:latin typeface="+mj-lt"/>
                <a:ea typeface="Calibri" panose="020F0502020204030204" pitchFamily="34" charset="0"/>
                <a:cs typeface="Times New Roman" panose="02020603050405020304" pitchFamily="18" charset="0"/>
              </a:rPr>
              <a:t>influencer</a:t>
            </a:r>
            <a:r>
              <a:rPr lang="es-ES" sz="1900">
                <a:solidFill>
                  <a:schemeClr val="tx2">
                    <a:lumMod val="50000"/>
                  </a:schemeClr>
                </a:solidFill>
                <a:latin typeface="+mj-lt"/>
                <a:ea typeface="Calibri" panose="020F0502020204030204" pitchFamily="34" charset="0"/>
                <a:cs typeface="Times New Roman" panose="02020603050405020304" pitchFamily="18" charset="0"/>
              </a:rPr>
              <a:t> favorito en persona. </a:t>
            </a:r>
          </a:p>
          <a:p>
            <a:r>
              <a:rPr lang="es-ES" sz="1900">
                <a:solidFill>
                  <a:schemeClr val="tx2">
                    <a:lumMod val="50000"/>
                  </a:schemeClr>
                </a:solidFill>
                <a:latin typeface="+mj-lt"/>
              </a:rPr>
              <a:t>El 75% de los menores indicó que su hubiera una noticia sobre su </a:t>
            </a:r>
            <a:r>
              <a:rPr lang="es-ES" sz="1900" err="1">
                <a:solidFill>
                  <a:schemeClr val="tx2">
                    <a:lumMod val="50000"/>
                  </a:schemeClr>
                </a:solidFill>
                <a:latin typeface="+mj-lt"/>
              </a:rPr>
              <a:t>influencer</a:t>
            </a:r>
            <a:r>
              <a:rPr lang="es-ES" sz="1900">
                <a:solidFill>
                  <a:schemeClr val="tx2">
                    <a:lumMod val="50000"/>
                  </a:schemeClr>
                </a:solidFill>
                <a:latin typeface="+mj-lt"/>
              </a:rPr>
              <a:t> favorito en un periódico o en Internet, le gustaría leerla. </a:t>
            </a:r>
          </a:p>
          <a:p>
            <a:pPr marL="0" indent="0">
              <a:buNone/>
            </a:pPr>
            <a:endParaRPr lang="es-ES" sz="1900">
              <a:solidFill>
                <a:schemeClr val="tx2">
                  <a:lumMod val="50000"/>
                </a:schemeClr>
              </a:solidFill>
              <a:latin typeface="+mj-lt"/>
            </a:endParaRPr>
          </a:p>
        </p:txBody>
      </p:sp>
      <p:graphicFrame>
        <p:nvGraphicFramePr>
          <p:cNvPr id="4" name="Gráfico 3">
            <a:extLst>
              <a:ext uri="{FF2B5EF4-FFF2-40B4-BE49-F238E27FC236}">
                <a16:creationId xmlns:a16="http://schemas.microsoft.com/office/drawing/2014/main" id="{ABA67D4B-3326-8527-903E-EF432066519B}"/>
              </a:ext>
            </a:extLst>
          </p:cNvPr>
          <p:cNvGraphicFramePr/>
          <p:nvPr>
            <p:extLst>
              <p:ext uri="{D42A27DB-BD31-4B8C-83A1-F6EECF244321}">
                <p14:modId xmlns:p14="http://schemas.microsoft.com/office/powerpoint/2010/main" val="914371389"/>
              </p:ext>
            </p:extLst>
          </p:nvPr>
        </p:nvGraphicFramePr>
        <p:xfrm>
          <a:off x="5223163" y="2107275"/>
          <a:ext cx="6082145" cy="41771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7406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D4345-49CE-6492-EE81-A9A02A02D47E}"/>
              </a:ext>
            </a:extLst>
          </p:cNvPr>
          <p:cNvSpPr>
            <a:spLocks noGrp="1"/>
          </p:cNvSpPr>
          <p:nvPr>
            <p:ph type="title"/>
          </p:nvPr>
        </p:nvSpPr>
        <p:spPr>
          <a:xfrm>
            <a:off x="838200" y="933535"/>
            <a:ext cx="10515600" cy="1325563"/>
          </a:xfrm>
        </p:spPr>
        <p:txBody>
          <a:bodyPr>
            <a:normAutofit/>
          </a:bodyPr>
          <a:lstStyle/>
          <a:p>
            <a:r>
              <a:rPr lang="es-MX" sz="2800" dirty="0">
                <a:solidFill>
                  <a:schemeClr val="tx2">
                    <a:lumMod val="50000"/>
                  </a:schemeClr>
                </a:solidFill>
              </a:rPr>
              <a:t>Publicidad y creadores de contenido </a:t>
            </a:r>
            <a:endParaRPr lang="es-ES" sz="2800" dirty="0">
              <a:solidFill>
                <a:schemeClr val="tx2">
                  <a:lumMod val="50000"/>
                </a:schemeClr>
              </a:solidFill>
            </a:endParaRPr>
          </a:p>
        </p:txBody>
      </p:sp>
      <p:sp>
        <p:nvSpPr>
          <p:cNvPr id="7" name="Marcador de texto 7">
            <a:extLst>
              <a:ext uri="{FF2B5EF4-FFF2-40B4-BE49-F238E27FC236}">
                <a16:creationId xmlns:a16="http://schemas.microsoft.com/office/drawing/2014/main" id="{65436F60-8FB7-0FA0-F9F9-AFC66BB0FD5D}"/>
              </a:ext>
            </a:extLst>
          </p:cNvPr>
          <p:cNvSpPr txBox="1">
            <a:spLocks/>
          </p:cNvSpPr>
          <p:nvPr/>
        </p:nvSpPr>
        <p:spPr>
          <a:xfrm>
            <a:off x="590762" y="2676698"/>
            <a:ext cx="4363624" cy="3524596"/>
          </a:xfrm>
          <a:prstGeom prst="rect">
            <a:avLst/>
          </a:prstGeom>
        </p:spPr>
        <p:txBody>
          <a:bodyPr vert="horz" lIns="91440" tIns="45720" rIns="91440" bIns="45720" rtlCol="0" anchor="ctr">
            <a:normAutofit fontScale="92500" lnSpcReduction="10000"/>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5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s-ES" sz="2200" dirty="0">
                <a:solidFill>
                  <a:schemeClr val="tx2">
                    <a:lumMod val="50000"/>
                  </a:schemeClr>
                </a:solidFill>
                <a:latin typeface="+mj-lt"/>
                <a:ea typeface="Calibri" panose="020F0502020204030204" pitchFamily="34" charset="0"/>
                <a:cs typeface="Times New Roman" panose="02020603050405020304" pitchFamily="18" charset="0"/>
              </a:rPr>
              <a:t>El 56% de los menores cree que los </a:t>
            </a:r>
            <a:r>
              <a:rPr lang="es-ES" sz="2200" dirty="0" err="1">
                <a:solidFill>
                  <a:schemeClr val="tx2">
                    <a:lumMod val="50000"/>
                  </a:schemeClr>
                </a:solidFill>
                <a:latin typeface="+mj-lt"/>
                <a:ea typeface="Calibri" panose="020F0502020204030204" pitchFamily="34" charset="0"/>
                <a:cs typeface="Times New Roman" panose="02020603050405020304" pitchFamily="18" charset="0"/>
              </a:rPr>
              <a:t>influencers</a:t>
            </a:r>
            <a:r>
              <a:rPr lang="es-ES" sz="2200" dirty="0">
                <a:solidFill>
                  <a:schemeClr val="tx2">
                    <a:lumMod val="50000"/>
                  </a:schemeClr>
                </a:solidFill>
                <a:latin typeface="+mj-lt"/>
                <a:ea typeface="Calibri" panose="020F0502020204030204" pitchFamily="34" charset="0"/>
                <a:cs typeface="Times New Roman" panose="02020603050405020304" pitchFamily="18" charset="0"/>
              </a:rPr>
              <a:t> que siguen hacen mucha o bastante publicidad.</a:t>
            </a:r>
          </a:p>
          <a:p>
            <a:r>
              <a:rPr lang="es-ES" sz="2200" dirty="0">
                <a:solidFill>
                  <a:schemeClr val="bg2">
                    <a:lumMod val="10000"/>
                  </a:schemeClr>
                </a:solidFill>
                <a:latin typeface="+mj-lt"/>
                <a:ea typeface="Calibri" panose="020F0502020204030204" pitchFamily="34" charset="0"/>
              </a:rPr>
              <a:t>Respecto al efecto comercial que despierta la influencia del creador de contenido en su audiencia, el estudio observa que </a:t>
            </a:r>
            <a:r>
              <a:rPr lang="es-ES" sz="2200" b="1" dirty="0">
                <a:solidFill>
                  <a:schemeClr val="bg2">
                    <a:lumMod val="10000"/>
                  </a:schemeClr>
                </a:solidFill>
                <a:latin typeface="+mj-lt"/>
                <a:ea typeface="Calibri" panose="020F0502020204030204" pitchFamily="34" charset="0"/>
              </a:rPr>
              <a:t>la opinión del </a:t>
            </a:r>
            <a:r>
              <a:rPr lang="es-ES" sz="2200" b="1" dirty="0" err="1">
                <a:solidFill>
                  <a:schemeClr val="bg2">
                    <a:lumMod val="10000"/>
                  </a:schemeClr>
                </a:solidFill>
                <a:latin typeface="+mj-lt"/>
                <a:ea typeface="Calibri" panose="020F0502020204030204" pitchFamily="34" charset="0"/>
              </a:rPr>
              <a:t>influencer</a:t>
            </a:r>
            <a:r>
              <a:rPr lang="es-ES" sz="2200" b="1" dirty="0">
                <a:solidFill>
                  <a:schemeClr val="bg2">
                    <a:lumMod val="10000"/>
                  </a:schemeClr>
                </a:solidFill>
                <a:latin typeface="+mj-lt"/>
                <a:ea typeface="Calibri" panose="020F0502020204030204" pitchFamily="34" charset="0"/>
              </a:rPr>
              <a:t> sobre una marca le ayuda a decidirse por ella en el 46% de los casos.</a:t>
            </a:r>
            <a:endParaRPr lang="es-ES" sz="1200" b="1" dirty="0">
              <a:solidFill>
                <a:schemeClr val="bg2">
                  <a:lumMod val="10000"/>
                </a:schemeClr>
              </a:solidFill>
              <a:latin typeface="+mj-lt"/>
              <a:ea typeface="Calibri" panose="020F0502020204030204" pitchFamily="34" charset="0"/>
            </a:endParaRPr>
          </a:p>
          <a:p>
            <a:pPr marL="0" indent="0">
              <a:buFont typeface="Wingdings 2" panose="05020102010507070707" pitchFamily="18" charset="2"/>
              <a:buNone/>
            </a:pPr>
            <a:endParaRPr lang="es-ES" dirty="0">
              <a:solidFill>
                <a:schemeClr val="tx2">
                  <a:lumMod val="50000"/>
                </a:schemeClr>
              </a:solidFill>
            </a:endParaRPr>
          </a:p>
        </p:txBody>
      </p:sp>
      <p:graphicFrame>
        <p:nvGraphicFramePr>
          <p:cNvPr id="8" name="Gráfico 7">
            <a:extLst>
              <a:ext uri="{FF2B5EF4-FFF2-40B4-BE49-F238E27FC236}">
                <a16:creationId xmlns:a16="http://schemas.microsoft.com/office/drawing/2014/main" id="{6E8DA55E-8A0A-0BD9-1A40-E47ACF087AB0}"/>
              </a:ext>
            </a:extLst>
          </p:cNvPr>
          <p:cNvGraphicFramePr/>
          <p:nvPr>
            <p:extLst>
              <p:ext uri="{D42A27DB-BD31-4B8C-83A1-F6EECF244321}">
                <p14:modId xmlns:p14="http://schemas.microsoft.com/office/powerpoint/2010/main" val="2171076988"/>
              </p:ext>
            </p:extLst>
          </p:nvPr>
        </p:nvGraphicFramePr>
        <p:xfrm>
          <a:off x="5657373" y="2144683"/>
          <a:ext cx="6068290" cy="40566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28864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A2EDFE-1EEB-5F81-4635-2606357A0D7E}"/>
              </a:ext>
            </a:extLst>
          </p:cNvPr>
          <p:cNvSpPr>
            <a:spLocks noGrp="1"/>
          </p:cNvSpPr>
          <p:nvPr>
            <p:ph type="title"/>
          </p:nvPr>
        </p:nvSpPr>
        <p:spPr>
          <a:xfrm>
            <a:off x="672280" y="944752"/>
            <a:ext cx="3259016" cy="1462692"/>
          </a:xfrm>
        </p:spPr>
        <p:txBody>
          <a:bodyPr vert="horz" lIns="91440" tIns="45720" rIns="91440" bIns="45720" rtlCol="0" anchor="b">
            <a:normAutofit/>
          </a:bodyPr>
          <a:lstStyle/>
          <a:p>
            <a:r>
              <a:rPr lang="en-US" sz="2800" b="0" kern="1200" cap="all">
                <a:solidFill>
                  <a:schemeClr val="bg1"/>
                </a:solidFill>
                <a:latin typeface="+mj-lt"/>
                <a:ea typeface="+mj-ea"/>
                <a:cs typeface="+mj-cs"/>
              </a:rPr>
              <a:t>FASE 1</a:t>
            </a:r>
          </a:p>
        </p:txBody>
      </p:sp>
      <p:sp>
        <p:nvSpPr>
          <p:cNvPr id="5" name="Subtítulo 5">
            <a:extLst>
              <a:ext uri="{FF2B5EF4-FFF2-40B4-BE49-F238E27FC236}">
                <a16:creationId xmlns:a16="http://schemas.microsoft.com/office/drawing/2014/main" id="{99FDDAAF-8D8E-4DAC-3FA9-17A64D38DF47}"/>
              </a:ext>
            </a:extLst>
          </p:cNvPr>
          <p:cNvSpPr txBox="1">
            <a:spLocks/>
          </p:cNvSpPr>
          <p:nvPr/>
        </p:nvSpPr>
        <p:spPr>
          <a:xfrm>
            <a:off x="671513" y="2536031"/>
            <a:ext cx="3344675" cy="3671936"/>
          </a:xfrm>
          <a:prstGeom prst="rect">
            <a:avLst/>
          </a:prstGeom>
        </p:spPr>
        <p:txBody>
          <a:bodyPr vert="horz" lIns="91440" tIns="45720" rIns="91440" bIns="45720" rtlCol="0" anchor="t">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5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2000">
                <a:solidFill>
                  <a:schemeClr val="bg1"/>
                </a:solidFill>
              </a:rPr>
              <a:t>BLOQUE 3. Exposición publicitaria a inputs sobre alimentación y aspecto </a:t>
            </a:r>
            <a:r>
              <a:rPr lang="en-US" sz="1800">
                <a:solidFill>
                  <a:schemeClr val="bg1"/>
                </a:solidFill>
              </a:rPr>
              <a:t>físico</a:t>
            </a:r>
            <a:endParaRPr lang="en-US" sz="2000">
              <a:solidFill>
                <a:schemeClr val="bg1"/>
              </a:solidFill>
            </a:endParaRPr>
          </a:p>
          <a:p>
            <a:endParaRPr lang="en-US">
              <a:solidFill>
                <a:schemeClr val="bg1"/>
              </a:solidFill>
            </a:endParaRPr>
          </a:p>
          <a:p>
            <a:endParaRPr lang="en-US">
              <a:solidFill>
                <a:schemeClr val="bg1"/>
              </a:solidFill>
            </a:endParaRPr>
          </a:p>
        </p:txBody>
      </p:sp>
      <p:pic>
        <p:nvPicPr>
          <p:cNvPr id="8" name="Imagen 7" descr="Interfaz de usuario gráfica&#10;&#10;Descripción generada automáticamente">
            <a:extLst>
              <a:ext uri="{FF2B5EF4-FFF2-40B4-BE49-F238E27FC236}">
                <a16:creationId xmlns:a16="http://schemas.microsoft.com/office/drawing/2014/main" id="{C0FC2AC6-E689-1C05-6447-644097552205}"/>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7034" r="5199" b="-1"/>
          <a:stretch/>
        </p:blipFill>
        <p:spPr>
          <a:xfrm>
            <a:off x="4149854" y="650203"/>
            <a:ext cx="7503636" cy="5789365"/>
          </a:xfrm>
          <a:prstGeom prst="rect">
            <a:avLst/>
          </a:prstGeom>
        </p:spPr>
      </p:pic>
    </p:spTree>
    <p:extLst>
      <p:ext uri="{BB962C8B-B14F-4D97-AF65-F5344CB8AC3E}">
        <p14:creationId xmlns:p14="http://schemas.microsoft.com/office/powerpoint/2010/main" val="2098063287"/>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id="{DEFDD62F-3425-9171-497C-815A41D750F5}"/>
              </a:ext>
            </a:extLst>
          </p:cNvPr>
          <p:cNvGraphicFramePr/>
          <p:nvPr>
            <p:extLst>
              <p:ext uri="{D42A27DB-BD31-4B8C-83A1-F6EECF244321}">
                <p14:modId xmlns:p14="http://schemas.microsoft.com/office/powerpoint/2010/main" val="1736812870"/>
              </p:ext>
            </p:extLst>
          </p:nvPr>
        </p:nvGraphicFramePr>
        <p:xfrm>
          <a:off x="581192" y="1885950"/>
          <a:ext cx="11029616"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3" name="Título 1">
            <a:extLst>
              <a:ext uri="{FF2B5EF4-FFF2-40B4-BE49-F238E27FC236}">
                <a16:creationId xmlns:a16="http://schemas.microsoft.com/office/drawing/2014/main" id="{8F2FF671-A83B-2896-97D7-FC7A5E92B914}"/>
              </a:ext>
            </a:extLst>
          </p:cNvPr>
          <p:cNvSpPr txBox="1">
            <a:spLocks/>
          </p:cNvSpPr>
          <p:nvPr/>
        </p:nvSpPr>
        <p:spPr>
          <a:xfrm>
            <a:off x="766543" y="1585372"/>
            <a:ext cx="11029616" cy="1188720"/>
          </a:xfrm>
          <a:prstGeom prst="rect">
            <a:avLst/>
          </a:prstGeom>
        </p:spPr>
        <p:txBody>
          <a:bodyPr/>
          <a:lstStyle>
            <a:lvl1pPr algn="l" defTabSz="457200" rtl="0" eaLnBrk="1" latinLnBrk="0" hangingPunct="1">
              <a:lnSpc>
                <a:spcPct val="90000"/>
              </a:lnSpc>
              <a:spcBef>
                <a:spcPct val="0"/>
              </a:spcBef>
              <a:buNone/>
              <a:defRPr sz="27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800" cap="none" dirty="0">
                <a:solidFill>
                  <a:schemeClr val="tx2">
                    <a:lumMod val="50000"/>
                  </a:schemeClr>
                </a:solidFill>
              </a:rPr>
              <a:t>¿Sobre qué sector de alimentación crees recibir más publicidad EN RRSS?</a:t>
            </a:r>
          </a:p>
        </p:txBody>
      </p:sp>
    </p:spTree>
    <p:extLst>
      <p:ext uri="{BB962C8B-B14F-4D97-AF65-F5344CB8AC3E}">
        <p14:creationId xmlns:p14="http://schemas.microsoft.com/office/powerpoint/2010/main" val="1445089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cx2="http://schemas.microsoft.com/office/drawing/2015/10/21/chartex" xmlns="" Requires="cx2">
          <p:graphicFrame>
            <p:nvGraphicFramePr>
              <p:cNvPr id="2" name="Gráfico 1">
                <a:extLst>
                  <a:ext uri="{FF2B5EF4-FFF2-40B4-BE49-F238E27FC236}">
                    <a16:creationId xmlns:a16="http://schemas.microsoft.com/office/drawing/2014/main" id="{B4BD43AB-DD7F-77C9-2A5E-8171E8EB234B}"/>
                  </a:ext>
                </a:extLst>
              </p:cNvPr>
              <p:cNvGraphicFramePr/>
              <p:nvPr>
                <p:extLst>
                  <p:ext uri="{D42A27DB-BD31-4B8C-83A1-F6EECF244321}">
                    <p14:modId xmlns:p14="http://schemas.microsoft.com/office/powerpoint/2010/main" val="2011769863"/>
                  </p:ext>
                </p:extLst>
              </p:nvPr>
            </p:nvGraphicFramePr>
            <p:xfrm>
              <a:off x="1345039" y="1805631"/>
              <a:ext cx="9763685" cy="4669309"/>
            </p:xfrm>
            <a:graphic>
              <a:graphicData uri="http://schemas.microsoft.com/office/drawing/2014/chartex">
                <cx:chart xmlns:cx="http://schemas.microsoft.com/office/drawing/2014/chartex" xmlns:r="http://schemas.openxmlformats.org/officeDocument/2006/relationships" r:id="rId3"/>
              </a:graphicData>
            </a:graphic>
          </p:graphicFrame>
        </mc:Choice>
        <mc:Fallback>
          <p:pic>
            <p:nvPicPr>
              <p:cNvPr id="2" name="Gráfico 1">
                <a:extLst>
                  <a:ext uri="{FF2B5EF4-FFF2-40B4-BE49-F238E27FC236}">
                    <a16:creationId xmlns:a16="http://schemas.microsoft.com/office/drawing/2014/main" id="{B4BD43AB-DD7F-77C9-2A5E-8171E8EB234B}"/>
                  </a:ext>
                </a:extLst>
              </p:cNvPr>
              <p:cNvPicPr>
                <a:picLocks noGrp="1" noRot="1" noChangeAspect="1" noMove="1" noResize="1" noEditPoints="1" noAdjustHandles="1" noChangeArrowheads="1" noChangeShapeType="1"/>
              </p:cNvPicPr>
              <p:nvPr/>
            </p:nvPicPr>
            <p:blipFill>
              <a:blip r:embed="rId4"/>
              <a:stretch>
                <a:fillRect/>
              </a:stretch>
            </p:blipFill>
            <p:spPr>
              <a:xfrm>
                <a:off x="1345039" y="1805631"/>
                <a:ext cx="9763685" cy="4669309"/>
              </a:xfrm>
              <a:prstGeom prst="rect">
                <a:avLst/>
              </a:prstGeom>
            </p:spPr>
          </p:pic>
        </mc:Fallback>
      </mc:AlternateContent>
      <p:sp>
        <p:nvSpPr>
          <p:cNvPr id="3" name="Título 1">
            <a:extLst>
              <a:ext uri="{FF2B5EF4-FFF2-40B4-BE49-F238E27FC236}">
                <a16:creationId xmlns:a16="http://schemas.microsoft.com/office/drawing/2014/main" id="{DF886F6A-AC5E-ED83-977A-863F94992DD6}"/>
              </a:ext>
            </a:extLst>
          </p:cNvPr>
          <p:cNvSpPr txBox="1">
            <a:spLocks/>
          </p:cNvSpPr>
          <p:nvPr/>
        </p:nvSpPr>
        <p:spPr>
          <a:xfrm>
            <a:off x="581192" y="1165242"/>
            <a:ext cx="11029616" cy="1188720"/>
          </a:xfrm>
          <a:prstGeom prst="rect">
            <a:avLst/>
          </a:prstGeom>
        </p:spPr>
        <p:txBody>
          <a:bodyPr/>
          <a:lstStyle>
            <a:lvl1pPr algn="l" defTabSz="457200" rtl="0" eaLnBrk="1" latinLnBrk="0" hangingPunct="1">
              <a:lnSpc>
                <a:spcPct val="90000"/>
              </a:lnSpc>
              <a:spcBef>
                <a:spcPct val="0"/>
              </a:spcBef>
              <a:buNone/>
              <a:defRPr sz="27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cap="none" dirty="0">
                <a:solidFill>
                  <a:schemeClr val="tx2">
                    <a:lumMod val="50000"/>
                  </a:schemeClr>
                </a:solidFill>
              </a:rPr>
              <a:t>¿Sobre qué sector del cuidado del cuerpo crees recibir más publicidad EN RRSS?</a:t>
            </a:r>
          </a:p>
          <a:p>
            <a:endParaRPr lang="es-MX" cap="none" dirty="0">
              <a:solidFill>
                <a:schemeClr val="tx2">
                  <a:lumMod val="50000"/>
                </a:schemeClr>
              </a:solidFill>
            </a:endParaRPr>
          </a:p>
        </p:txBody>
      </p:sp>
    </p:spTree>
    <p:extLst>
      <p:ext uri="{BB962C8B-B14F-4D97-AF65-F5344CB8AC3E}">
        <p14:creationId xmlns:p14="http://schemas.microsoft.com/office/powerpoint/2010/main" val="1465536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786B80-4819-576D-DF7F-710844D6813C}"/>
              </a:ext>
            </a:extLst>
          </p:cNvPr>
          <p:cNvSpPr>
            <a:spLocks noGrp="1"/>
          </p:cNvSpPr>
          <p:nvPr>
            <p:ph type="title"/>
          </p:nvPr>
        </p:nvSpPr>
        <p:spPr>
          <a:xfrm>
            <a:off x="463458" y="1466025"/>
            <a:ext cx="10557863" cy="1076769"/>
          </a:xfrm>
        </p:spPr>
        <p:txBody>
          <a:bodyPr>
            <a:noAutofit/>
          </a:bodyPr>
          <a:lstStyle/>
          <a:p>
            <a:r>
              <a:rPr lang="es-ES" sz="2800">
                <a:solidFill>
                  <a:schemeClr val="tx2">
                    <a:lumMod val="50000"/>
                  </a:schemeClr>
                </a:solidFill>
              </a:rPr>
              <a:t>De manera frecuente o muy frecuente, Cuando los menores ven publicaciones de influencers colaborando con productos de alimentación o aspecto físico…</a:t>
            </a:r>
          </a:p>
        </p:txBody>
      </p:sp>
      <p:sp>
        <p:nvSpPr>
          <p:cNvPr id="5" name="Marcador de texto 7">
            <a:extLst>
              <a:ext uri="{FF2B5EF4-FFF2-40B4-BE49-F238E27FC236}">
                <a16:creationId xmlns:a16="http://schemas.microsoft.com/office/drawing/2014/main" id="{DDD94A3D-1B72-500E-9C27-4C3DB01B71F6}"/>
              </a:ext>
            </a:extLst>
          </p:cNvPr>
          <p:cNvSpPr txBox="1">
            <a:spLocks/>
          </p:cNvSpPr>
          <p:nvPr/>
        </p:nvSpPr>
        <p:spPr>
          <a:xfrm>
            <a:off x="3535385" y="2771394"/>
            <a:ext cx="8303857" cy="4264984"/>
          </a:xfrm>
          <a:prstGeom prst="rect">
            <a:avLst/>
          </a:prstGeom>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5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s-ES" sz="2200">
                <a:solidFill>
                  <a:schemeClr val="tx2">
                    <a:lumMod val="50000"/>
                  </a:schemeClr>
                </a:solidFill>
                <a:latin typeface="+mj-lt"/>
                <a:ea typeface="Calibri" panose="020F0502020204030204" pitchFamily="34" charset="0"/>
                <a:cs typeface="Times New Roman" panose="02020603050405020304" pitchFamily="18" charset="0"/>
              </a:rPr>
              <a:t>El 26% siente que el aspecto físico determina mucho cómo se valora a sí mismo.</a:t>
            </a:r>
          </a:p>
          <a:p>
            <a:r>
              <a:rPr lang="es-ES" sz="2200">
                <a:solidFill>
                  <a:schemeClr val="tx2">
                    <a:lumMod val="50000"/>
                  </a:schemeClr>
                </a:solidFill>
                <a:latin typeface="+mj-lt"/>
                <a:ea typeface="Calibri" panose="020F0502020204030204" pitchFamily="34" charset="0"/>
                <a:cs typeface="Times New Roman" panose="02020603050405020304" pitchFamily="18" charset="0"/>
              </a:rPr>
              <a:t>El 14% establece metas para conseguir ese cuerpo perfecto. </a:t>
            </a:r>
          </a:p>
          <a:p>
            <a:r>
              <a:rPr lang="es-ES" sz="2200">
                <a:solidFill>
                  <a:schemeClr val="tx2">
                    <a:lumMod val="50000"/>
                  </a:schemeClr>
                </a:solidFill>
                <a:latin typeface="+mj-lt"/>
                <a:ea typeface="Calibri" panose="020F0502020204030204" pitchFamily="34" charset="0"/>
                <a:cs typeface="Times New Roman" panose="02020603050405020304" pitchFamily="18" charset="0"/>
              </a:rPr>
              <a:t>El 28% siente que un cuerpo bello es un cuerpo delgado y tonificado. </a:t>
            </a:r>
          </a:p>
          <a:p>
            <a:r>
              <a:rPr lang="es-ES" sz="2200">
                <a:solidFill>
                  <a:schemeClr val="tx2">
                    <a:lumMod val="50000"/>
                  </a:schemeClr>
                </a:solidFill>
                <a:latin typeface="+mj-lt"/>
                <a:ea typeface="Calibri" panose="020F0502020204030204" pitchFamily="34" charset="0"/>
                <a:cs typeface="Times New Roman" panose="02020603050405020304" pitchFamily="18" charset="0"/>
              </a:rPr>
              <a:t>El 14% siente que no está a la altura y que su presencia física no cumple suficientemente con el estándar.</a:t>
            </a:r>
          </a:p>
          <a:p>
            <a:r>
              <a:rPr lang="es-ES" sz="2200">
                <a:solidFill>
                  <a:schemeClr val="bg2">
                    <a:lumMod val="10000"/>
                  </a:schemeClr>
                </a:solidFill>
                <a:latin typeface="+mj-lt"/>
                <a:ea typeface="Calibri" panose="020F0502020204030204" pitchFamily="34" charset="0"/>
              </a:rPr>
              <a:t>El 12% se siente frustrado o ansioso por no poder alcanzar la imagen que transmiten los influencers.</a:t>
            </a:r>
          </a:p>
          <a:p>
            <a:endParaRPr lang="es-ES" sz="1200">
              <a:solidFill>
                <a:schemeClr val="bg2">
                  <a:lumMod val="10000"/>
                </a:schemeClr>
              </a:solidFill>
              <a:latin typeface="+mj-lt"/>
              <a:ea typeface="Calibri" panose="020F0502020204030204" pitchFamily="34" charset="0"/>
            </a:endParaRPr>
          </a:p>
          <a:p>
            <a:pPr marL="0" indent="0">
              <a:buFont typeface="Wingdings 2" panose="05020102010507070707" pitchFamily="18" charset="2"/>
              <a:buNone/>
            </a:pPr>
            <a:endParaRPr lang="es-ES">
              <a:solidFill>
                <a:schemeClr val="tx2">
                  <a:lumMod val="50000"/>
                </a:schemeClr>
              </a:solidFill>
            </a:endParaRPr>
          </a:p>
        </p:txBody>
      </p:sp>
      <p:pic>
        <p:nvPicPr>
          <p:cNvPr id="7" name="Gráfico 6" descr="Marca1 con relleno sólido">
            <a:extLst>
              <a:ext uri="{FF2B5EF4-FFF2-40B4-BE49-F238E27FC236}">
                <a16:creationId xmlns:a16="http://schemas.microsoft.com/office/drawing/2014/main" id="{94A5D379-26BC-7BDD-35F0-73F451B7EB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349432" y="2981152"/>
            <a:ext cx="1693028" cy="1693028"/>
          </a:xfrm>
          <a:prstGeom prst="rect">
            <a:avLst/>
          </a:prstGeom>
        </p:spPr>
      </p:pic>
      <p:pic>
        <p:nvPicPr>
          <p:cNvPr id="9" name="Gráfico 8" descr="Seguir con relleno sólido">
            <a:extLst>
              <a:ext uri="{FF2B5EF4-FFF2-40B4-BE49-F238E27FC236}">
                <a16:creationId xmlns:a16="http://schemas.microsoft.com/office/drawing/2014/main" id="{AB410035-2DD4-B331-A0A3-F9B57B7BCBE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34908" y="4440407"/>
            <a:ext cx="1210146" cy="1210146"/>
          </a:xfrm>
          <a:prstGeom prst="rect">
            <a:avLst/>
          </a:prstGeom>
        </p:spPr>
      </p:pic>
      <p:pic>
        <p:nvPicPr>
          <p:cNvPr id="11" name="Gráfico 10" descr="Dejar de seguir con relleno sólido">
            <a:extLst>
              <a:ext uri="{FF2B5EF4-FFF2-40B4-BE49-F238E27FC236}">
                <a16:creationId xmlns:a16="http://schemas.microsoft.com/office/drawing/2014/main" id="{B8C2D3D3-32CC-1D6D-FD7D-444CCA2A19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632807" y="4440776"/>
            <a:ext cx="1210146" cy="1210146"/>
          </a:xfrm>
          <a:prstGeom prst="rect">
            <a:avLst/>
          </a:prstGeom>
        </p:spPr>
      </p:pic>
    </p:spTree>
    <p:extLst>
      <p:ext uri="{BB962C8B-B14F-4D97-AF65-F5344CB8AC3E}">
        <p14:creationId xmlns:p14="http://schemas.microsoft.com/office/powerpoint/2010/main" val="331109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Interfaz de usuario gráfica&#10;&#10;Descripción generada automáticamente">
            <a:extLst>
              <a:ext uri="{FF2B5EF4-FFF2-40B4-BE49-F238E27FC236}">
                <a16:creationId xmlns:a16="http://schemas.microsoft.com/office/drawing/2014/main" id="{7C9CB509-541C-AC3E-413F-1B1668DF0B62}"/>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9019" r="4466"/>
          <a:stretch/>
        </p:blipFill>
        <p:spPr>
          <a:xfrm>
            <a:off x="4241830" y="601200"/>
            <a:ext cx="7503636" cy="5789365"/>
          </a:xfrm>
          <a:prstGeom prst="rect">
            <a:avLst/>
          </a:prstGeom>
        </p:spPr>
      </p:pic>
      <p:sp>
        <p:nvSpPr>
          <p:cNvPr id="2" name="Título 1">
            <a:extLst>
              <a:ext uri="{FF2B5EF4-FFF2-40B4-BE49-F238E27FC236}">
                <a16:creationId xmlns:a16="http://schemas.microsoft.com/office/drawing/2014/main" id="{84D5A6CE-2D18-F9A3-89A9-81CEB6A15FBB}"/>
              </a:ext>
            </a:extLst>
          </p:cNvPr>
          <p:cNvSpPr>
            <a:spLocks noGrp="1"/>
          </p:cNvSpPr>
          <p:nvPr>
            <p:ph type="title"/>
          </p:nvPr>
        </p:nvSpPr>
        <p:spPr>
          <a:xfrm>
            <a:off x="672280" y="944752"/>
            <a:ext cx="3259016" cy="1462692"/>
          </a:xfrm>
        </p:spPr>
        <p:txBody>
          <a:bodyPr vert="horz" lIns="91440" tIns="45720" rIns="91440" bIns="45720" rtlCol="0" anchor="b">
            <a:normAutofit/>
          </a:bodyPr>
          <a:lstStyle/>
          <a:p>
            <a:r>
              <a:rPr lang="en-US" sz="2800" b="0" kern="1200" cap="all">
                <a:solidFill>
                  <a:schemeClr val="bg1"/>
                </a:solidFill>
                <a:latin typeface="+mj-lt"/>
                <a:ea typeface="+mj-ea"/>
                <a:cs typeface="+mj-cs"/>
              </a:rPr>
              <a:t>FASE 1</a:t>
            </a:r>
          </a:p>
        </p:txBody>
      </p:sp>
      <p:sp>
        <p:nvSpPr>
          <p:cNvPr id="8" name="Subtítulo 5">
            <a:extLst>
              <a:ext uri="{FF2B5EF4-FFF2-40B4-BE49-F238E27FC236}">
                <a16:creationId xmlns:a16="http://schemas.microsoft.com/office/drawing/2014/main" id="{0F286E88-AAFA-3B32-F7B0-E77731227D8D}"/>
              </a:ext>
            </a:extLst>
          </p:cNvPr>
          <p:cNvSpPr txBox="1">
            <a:spLocks/>
          </p:cNvSpPr>
          <p:nvPr/>
        </p:nvSpPr>
        <p:spPr>
          <a:xfrm>
            <a:off x="671513" y="2536031"/>
            <a:ext cx="3259016" cy="3671936"/>
          </a:xfrm>
          <a:prstGeom prst="rect">
            <a:avLst/>
          </a:prstGeom>
        </p:spPr>
        <p:txBody>
          <a:bodyPr vert="horz" lIns="91440" tIns="45720" rIns="91440" bIns="45720" rtlCol="0" anchor="t">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5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1800">
                <a:solidFill>
                  <a:schemeClr val="bg1"/>
                </a:solidFill>
              </a:rPr>
              <a:t>BLOQUE 4. Predisposición hacia los mensajes publicitarios sobre alimentación y aspecto físico</a:t>
            </a:r>
          </a:p>
          <a:p>
            <a:endParaRPr lang="en-US">
              <a:solidFill>
                <a:schemeClr val="bg1"/>
              </a:solidFill>
            </a:endParaRPr>
          </a:p>
        </p:txBody>
      </p:sp>
    </p:spTree>
    <p:extLst>
      <p:ext uri="{BB962C8B-B14F-4D97-AF65-F5344CB8AC3E}">
        <p14:creationId xmlns:p14="http://schemas.microsoft.com/office/powerpoint/2010/main" val="1859225403"/>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cx2="http://schemas.microsoft.com/office/drawing/2015/10/21/chartex" xmlns="" Requires="cx2">
          <p:graphicFrame>
            <p:nvGraphicFramePr>
              <p:cNvPr id="4" name="Gráfico 3">
                <a:extLst>
                  <a:ext uri="{FF2B5EF4-FFF2-40B4-BE49-F238E27FC236}">
                    <a16:creationId xmlns:a16="http://schemas.microsoft.com/office/drawing/2014/main" id="{80AF235F-7EB4-52AA-F7D5-DF223CE7E704}"/>
                  </a:ext>
                </a:extLst>
              </p:cNvPr>
              <p:cNvGraphicFramePr/>
              <p:nvPr>
                <p:extLst>
                  <p:ext uri="{D42A27DB-BD31-4B8C-83A1-F6EECF244321}">
                    <p14:modId xmlns:p14="http://schemas.microsoft.com/office/powerpoint/2010/main" val="2237438036"/>
                  </p:ext>
                </p:extLst>
              </p:nvPr>
            </p:nvGraphicFramePr>
            <p:xfrm>
              <a:off x="581192" y="1942458"/>
              <a:ext cx="7222958" cy="4746018"/>
            </p:xfrm>
            <a:graphic>
              <a:graphicData uri="http://schemas.microsoft.com/office/drawing/2014/chartex">
                <cx:chart xmlns:cx="http://schemas.microsoft.com/office/drawing/2014/chartex" xmlns:r="http://schemas.openxmlformats.org/officeDocument/2006/relationships" r:id="rId3"/>
              </a:graphicData>
            </a:graphic>
          </p:graphicFrame>
        </mc:Choice>
        <mc:Fallback>
          <p:pic>
            <p:nvPicPr>
              <p:cNvPr id="4" name="Gráfico 3">
                <a:extLst>
                  <a:ext uri="{FF2B5EF4-FFF2-40B4-BE49-F238E27FC236}">
                    <a16:creationId xmlns:a16="http://schemas.microsoft.com/office/drawing/2014/main" id="{80AF235F-7EB4-52AA-F7D5-DF223CE7E704}"/>
                  </a:ext>
                </a:extLst>
              </p:cNvPr>
              <p:cNvPicPr>
                <a:picLocks noGrp="1" noRot="1" noChangeAspect="1" noMove="1" noResize="1" noEditPoints="1" noAdjustHandles="1" noChangeArrowheads="1" noChangeShapeType="1"/>
              </p:cNvPicPr>
              <p:nvPr/>
            </p:nvPicPr>
            <p:blipFill>
              <a:blip r:embed="rId4"/>
              <a:stretch>
                <a:fillRect/>
              </a:stretch>
            </p:blipFill>
            <p:spPr>
              <a:xfrm>
                <a:off x="581192" y="1942458"/>
                <a:ext cx="7222958" cy="4746018"/>
              </a:xfrm>
              <a:prstGeom prst="rect">
                <a:avLst/>
              </a:prstGeom>
            </p:spPr>
          </p:pic>
        </mc:Fallback>
      </mc:AlternateContent>
      <p:sp>
        <p:nvSpPr>
          <p:cNvPr id="5" name="Título 1">
            <a:extLst>
              <a:ext uri="{FF2B5EF4-FFF2-40B4-BE49-F238E27FC236}">
                <a16:creationId xmlns:a16="http://schemas.microsoft.com/office/drawing/2014/main" id="{6CA92356-44CD-674F-AFC2-5DB4AFE79B23}"/>
              </a:ext>
            </a:extLst>
          </p:cNvPr>
          <p:cNvSpPr txBox="1">
            <a:spLocks/>
          </p:cNvSpPr>
          <p:nvPr/>
        </p:nvSpPr>
        <p:spPr>
          <a:xfrm>
            <a:off x="428792" y="1119528"/>
            <a:ext cx="11029616" cy="1188720"/>
          </a:xfrm>
          <a:prstGeom prst="rect">
            <a:avLst/>
          </a:prstGeom>
        </p:spPr>
        <p:txBody>
          <a:bodyPr/>
          <a:lstStyle>
            <a:lvl1pPr algn="l" defTabSz="457200" rtl="0" eaLnBrk="1" latinLnBrk="0" hangingPunct="1">
              <a:lnSpc>
                <a:spcPct val="90000"/>
              </a:lnSpc>
              <a:spcBef>
                <a:spcPct val="0"/>
              </a:spcBef>
              <a:buNone/>
              <a:defRPr sz="27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cap="none" dirty="0">
                <a:solidFill>
                  <a:schemeClr val="tx2">
                    <a:lumMod val="50000"/>
                  </a:schemeClr>
                </a:solidFill>
              </a:rPr>
              <a:t>Reacción habitual ante las publicaciones de los influencers en las que hacen publicidad </a:t>
            </a:r>
          </a:p>
        </p:txBody>
      </p:sp>
      <p:sp>
        <p:nvSpPr>
          <p:cNvPr id="6" name="CuadroTexto 5">
            <a:extLst>
              <a:ext uri="{FF2B5EF4-FFF2-40B4-BE49-F238E27FC236}">
                <a16:creationId xmlns:a16="http://schemas.microsoft.com/office/drawing/2014/main" id="{E37635D0-F991-F2C2-541E-4A17DBCFFA42}"/>
              </a:ext>
            </a:extLst>
          </p:cNvPr>
          <p:cNvSpPr txBox="1"/>
          <p:nvPr/>
        </p:nvSpPr>
        <p:spPr>
          <a:xfrm>
            <a:off x="7956550" y="2287271"/>
            <a:ext cx="3829050" cy="4401205"/>
          </a:xfrm>
          <a:prstGeom prst="rect">
            <a:avLst/>
          </a:prstGeom>
          <a:noFill/>
        </p:spPr>
        <p:txBody>
          <a:bodyPr wrap="square" rtlCol="0">
            <a:spAutoFit/>
          </a:bodyPr>
          <a:lstStyle/>
          <a:p>
            <a:pPr marL="342900" indent="-342900">
              <a:buFont typeface="Wingdings" pitchFamily="2" charset="2"/>
              <a:buChar char="§"/>
            </a:pPr>
            <a:r>
              <a:rPr lang="es-ES" sz="2000" dirty="0">
                <a:solidFill>
                  <a:schemeClr val="tx2"/>
                </a:solidFill>
              </a:rPr>
              <a:t>Casi un 60% de los menores confirmó que mantiene algún tipo de interacción con las publicaciones de los </a:t>
            </a:r>
            <a:r>
              <a:rPr lang="es-ES" sz="2000" dirty="0" err="1">
                <a:solidFill>
                  <a:schemeClr val="tx2"/>
                </a:solidFill>
              </a:rPr>
              <a:t>influencers</a:t>
            </a:r>
            <a:r>
              <a:rPr lang="es-ES" sz="2000" dirty="0">
                <a:solidFill>
                  <a:schemeClr val="tx2"/>
                </a:solidFill>
              </a:rPr>
              <a:t> en las que hacen promociones. </a:t>
            </a:r>
          </a:p>
          <a:p>
            <a:pPr marL="342900" indent="-342900">
              <a:buFont typeface="Wingdings" pitchFamily="2" charset="2"/>
              <a:buChar char="§"/>
            </a:pPr>
            <a:endParaRPr lang="es-ES" sz="2000" dirty="0">
              <a:solidFill>
                <a:schemeClr val="tx2"/>
              </a:solidFill>
            </a:endParaRPr>
          </a:p>
          <a:p>
            <a:pPr marL="342900" indent="-342900">
              <a:buFont typeface="Wingdings" pitchFamily="2" charset="2"/>
              <a:buChar char="§"/>
            </a:pPr>
            <a:r>
              <a:rPr lang="es-ES" sz="2000" dirty="0">
                <a:solidFill>
                  <a:schemeClr val="tx2"/>
                </a:solidFill>
              </a:rPr>
              <a:t>La acción más recurrente es leerla o verla (38,9%); un 22,1% le da a me gusta y más de un 10% genera </a:t>
            </a:r>
            <a:r>
              <a:rPr lang="es-ES" sz="2000" i="1" dirty="0" err="1">
                <a:solidFill>
                  <a:schemeClr val="tx2"/>
                </a:solidFill>
              </a:rPr>
              <a:t>engagement</a:t>
            </a:r>
            <a:r>
              <a:rPr lang="es-ES" sz="2000" dirty="0">
                <a:solidFill>
                  <a:schemeClr val="tx2"/>
                </a:solidFill>
              </a:rPr>
              <a:t> bien comentando o compartiendo. </a:t>
            </a:r>
          </a:p>
        </p:txBody>
      </p:sp>
    </p:spTree>
    <p:extLst>
      <p:ext uri="{BB962C8B-B14F-4D97-AF65-F5344CB8AC3E}">
        <p14:creationId xmlns:p14="http://schemas.microsoft.com/office/powerpoint/2010/main" val="50298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cx1="http://schemas.microsoft.com/office/drawing/2015/9/8/chartex">
        <mc:Choice Requires="cx1">
          <p:graphicFrame>
            <p:nvGraphicFramePr>
              <p:cNvPr id="2" name="Gráfico 1">
                <a:extLst>
                  <a:ext uri="{FF2B5EF4-FFF2-40B4-BE49-F238E27FC236}">
                    <a16:creationId xmlns:a16="http://schemas.microsoft.com/office/drawing/2014/main" id="{8D182CB3-EF17-A6FB-4C5D-1506FAD4A4E7}"/>
                  </a:ext>
                </a:extLst>
              </p:cNvPr>
              <p:cNvGraphicFramePr/>
              <p:nvPr>
                <p:extLst>
                  <p:ext uri="{D42A27DB-BD31-4B8C-83A1-F6EECF244321}">
                    <p14:modId xmlns:p14="http://schemas.microsoft.com/office/powerpoint/2010/main" val="2825076065"/>
                  </p:ext>
                </p:extLst>
              </p:nvPr>
            </p:nvGraphicFramePr>
            <p:xfrm>
              <a:off x="963827" y="1990469"/>
              <a:ext cx="10050420" cy="4632754"/>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2" name="Gráfico 1">
                <a:extLst>
                  <a:ext uri="{FF2B5EF4-FFF2-40B4-BE49-F238E27FC236}">
                    <a16:creationId xmlns:a16="http://schemas.microsoft.com/office/drawing/2014/main" id="{8D182CB3-EF17-A6FB-4C5D-1506FAD4A4E7}"/>
                  </a:ext>
                </a:extLst>
              </p:cNvPr>
              <p:cNvPicPr>
                <a:picLocks noGrp="1" noRot="1" noChangeAspect="1" noMove="1" noResize="1" noEditPoints="1" noAdjustHandles="1" noChangeArrowheads="1" noChangeShapeType="1"/>
              </p:cNvPicPr>
              <p:nvPr/>
            </p:nvPicPr>
            <p:blipFill>
              <a:blip r:embed="rId4"/>
              <a:stretch>
                <a:fillRect/>
              </a:stretch>
            </p:blipFill>
            <p:spPr>
              <a:xfrm>
                <a:off x="963827" y="1990469"/>
                <a:ext cx="10050420" cy="4632754"/>
              </a:xfrm>
              <a:prstGeom prst="rect">
                <a:avLst/>
              </a:prstGeom>
            </p:spPr>
          </p:pic>
        </mc:Fallback>
      </mc:AlternateContent>
      <p:sp>
        <p:nvSpPr>
          <p:cNvPr id="3" name="Título 1">
            <a:extLst>
              <a:ext uri="{FF2B5EF4-FFF2-40B4-BE49-F238E27FC236}">
                <a16:creationId xmlns:a16="http://schemas.microsoft.com/office/drawing/2014/main" id="{BE5D5CD4-B5AD-BD07-E656-F0F1E38AEF64}"/>
              </a:ext>
            </a:extLst>
          </p:cNvPr>
          <p:cNvSpPr txBox="1">
            <a:spLocks/>
          </p:cNvSpPr>
          <p:nvPr/>
        </p:nvSpPr>
        <p:spPr>
          <a:xfrm>
            <a:off x="581192" y="1198400"/>
            <a:ext cx="11029616" cy="1188720"/>
          </a:xfrm>
          <a:prstGeom prst="rect">
            <a:avLst/>
          </a:prstGeom>
        </p:spPr>
        <p:txBody>
          <a:bodyPr/>
          <a:lstStyle>
            <a:lvl1pPr algn="l" defTabSz="457200" rtl="0" eaLnBrk="1" latinLnBrk="0" hangingPunct="1">
              <a:lnSpc>
                <a:spcPct val="90000"/>
              </a:lnSpc>
              <a:spcBef>
                <a:spcPct val="0"/>
              </a:spcBef>
              <a:buNone/>
              <a:defRPr sz="27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cap="none" dirty="0">
                <a:solidFill>
                  <a:schemeClr val="tx2">
                    <a:lumMod val="50000"/>
                  </a:schemeClr>
                </a:solidFill>
              </a:rPr>
              <a:t>¿Qué emociones suelen provocar las publicaciones promocionales de los INFLUENCERS?</a:t>
            </a:r>
          </a:p>
          <a:p>
            <a:endParaRPr lang="es-MX" cap="none" dirty="0">
              <a:solidFill>
                <a:schemeClr val="tx2">
                  <a:lumMod val="50000"/>
                </a:schemeClr>
              </a:solidFill>
            </a:endParaRPr>
          </a:p>
          <a:p>
            <a:endParaRPr lang="es-MX" cap="none" dirty="0">
              <a:solidFill>
                <a:schemeClr val="tx2">
                  <a:lumMod val="50000"/>
                </a:schemeClr>
              </a:solidFill>
            </a:endParaRPr>
          </a:p>
        </p:txBody>
      </p:sp>
    </p:spTree>
    <p:extLst>
      <p:ext uri="{BB962C8B-B14F-4D97-AF65-F5344CB8AC3E}">
        <p14:creationId xmlns:p14="http://schemas.microsoft.com/office/powerpoint/2010/main" val="3161903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a:extLst>
              <a:ext uri="{FF2B5EF4-FFF2-40B4-BE49-F238E27FC236}">
                <a16:creationId xmlns:a16="http://schemas.microsoft.com/office/drawing/2014/main" id="{35601EAD-05AB-607D-C6FB-3C1C04613B49}"/>
              </a:ext>
            </a:extLst>
          </p:cNvPr>
          <p:cNvGraphicFramePr/>
          <p:nvPr>
            <p:extLst>
              <p:ext uri="{D42A27DB-BD31-4B8C-83A1-F6EECF244321}">
                <p14:modId xmlns:p14="http://schemas.microsoft.com/office/powerpoint/2010/main" val="449936896"/>
              </p:ext>
            </p:extLst>
          </p:nvPr>
        </p:nvGraphicFramePr>
        <p:xfrm>
          <a:off x="-864132" y="1671912"/>
          <a:ext cx="7169861" cy="2811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Tabla 5">
            <a:extLst>
              <a:ext uri="{FF2B5EF4-FFF2-40B4-BE49-F238E27FC236}">
                <a16:creationId xmlns:a16="http://schemas.microsoft.com/office/drawing/2014/main" id="{3B78F14B-579D-BC51-EDEE-BDFD9B51581E}"/>
              </a:ext>
            </a:extLst>
          </p:cNvPr>
          <p:cNvGraphicFramePr>
            <a:graphicFrameLocks noGrp="1"/>
          </p:cNvGraphicFramePr>
          <p:nvPr>
            <p:extLst>
              <p:ext uri="{D42A27DB-BD31-4B8C-83A1-F6EECF244321}">
                <p14:modId xmlns:p14="http://schemas.microsoft.com/office/powerpoint/2010/main" val="2691149049"/>
              </p:ext>
            </p:extLst>
          </p:nvPr>
        </p:nvGraphicFramePr>
        <p:xfrm>
          <a:off x="5652165" y="2949982"/>
          <a:ext cx="5456902" cy="3067664"/>
        </p:xfrm>
        <a:graphic>
          <a:graphicData uri="http://schemas.openxmlformats.org/drawingml/2006/table">
            <a:tbl>
              <a:tblPr firstRow="1" firstCol="1" bandRow="1">
                <a:tableStyleId>{21E4AEA4-8DFA-4A89-87EB-49C32662AFE0}</a:tableStyleId>
              </a:tblPr>
              <a:tblGrid>
                <a:gridCol w="1610260">
                  <a:extLst>
                    <a:ext uri="{9D8B030D-6E8A-4147-A177-3AD203B41FA5}">
                      <a16:colId xmlns:a16="http://schemas.microsoft.com/office/drawing/2014/main" val="2737348664"/>
                    </a:ext>
                  </a:extLst>
                </a:gridCol>
                <a:gridCol w="1059197">
                  <a:extLst>
                    <a:ext uri="{9D8B030D-6E8A-4147-A177-3AD203B41FA5}">
                      <a16:colId xmlns:a16="http://schemas.microsoft.com/office/drawing/2014/main" val="646903732"/>
                    </a:ext>
                  </a:extLst>
                </a:gridCol>
                <a:gridCol w="899652">
                  <a:extLst>
                    <a:ext uri="{9D8B030D-6E8A-4147-A177-3AD203B41FA5}">
                      <a16:colId xmlns:a16="http://schemas.microsoft.com/office/drawing/2014/main" val="2313961144"/>
                    </a:ext>
                  </a:extLst>
                </a:gridCol>
                <a:gridCol w="693173">
                  <a:extLst>
                    <a:ext uri="{9D8B030D-6E8A-4147-A177-3AD203B41FA5}">
                      <a16:colId xmlns:a16="http://schemas.microsoft.com/office/drawing/2014/main" val="3795601991"/>
                    </a:ext>
                  </a:extLst>
                </a:gridCol>
                <a:gridCol w="1194620">
                  <a:extLst>
                    <a:ext uri="{9D8B030D-6E8A-4147-A177-3AD203B41FA5}">
                      <a16:colId xmlns:a16="http://schemas.microsoft.com/office/drawing/2014/main" val="2095790742"/>
                    </a:ext>
                  </a:extLst>
                </a:gridCol>
              </a:tblGrid>
              <a:tr h="785534">
                <a:tc>
                  <a:txBody>
                    <a:bodyPr/>
                    <a:lstStyle/>
                    <a:p>
                      <a:pPr algn="just">
                        <a:lnSpc>
                          <a:spcPct val="115000"/>
                        </a:lnSpc>
                      </a:pPr>
                      <a:r>
                        <a:rPr lang="es-ES" sz="1700" b="0" dirty="0">
                          <a:solidFill>
                            <a:schemeClr val="bg1"/>
                          </a:solidFill>
                          <a:effectLst/>
                        </a:rPr>
                        <a:t> </a:t>
                      </a:r>
                      <a:endParaRPr lang="es-ES" sz="17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gridSpan="4">
                  <a:txBody>
                    <a:bodyPr/>
                    <a:lstStyle/>
                    <a:p>
                      <a:pPr algn="ctr">
                        <a:lnSpc>
                          <a:spcPct val="115000"/>
                        </a:lnSpc>
                      </a:pPr>
                      <a:r>
                        <a:rPr lang="es-ES" sz="1700" b="0">
                          <a:solidFill>
                            <a:schemeClr val="bg1"/>
                          </a:solidFill>
                          <a:effectLst/>
                        </a:rPr>
                        <a:t>Nivel educacional del hogar del menor</a:t>
                      </a:r>
                      <a:endParaRPr lang="es-ES" sz="1700" b="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337968491"/>
                  </a:ext>
                </a:extLst>
              </a:tr>
              <a:tr h="380355">
                <a:tc>
                  <a:txBody>
                    <a:bodyPr/>
                    <a:lstStyle/>
                    <a:p>
                      <a:pPr algn="just">
                        <a:lnSpc>
                          <a:spcPct val="115000"/>
                        </a:lnSpc>
                      </a:pPr>
                      <a:r>
                        <a:rPr lang="es-ES" sz="1700" b="0">
                          <a:solidFill>
                            <a:schemeClr val="bg1"/>
                          </a:solidFill>
                          <a:effectLst/>
                        </a:rPr>
                        <a:t>Curso</a:t>
                      </a:r>
                      <a:endParaRPr lang="es-ES" sz="1700" b="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s-ES" sz="1700" b="0">
                          <a:solidFill>
                            <a:schemeClr val="tx2">
                              <a:lumMod val="50000"/>
                            </a:schemeClr>
                          </a:solidFill>
                          <a:effectLst/>
                        </a:rPr>
                        <a:t>Alto</a:t>
                      </a:r>
                      <a:endParaRPr lang="es-ES" sz="1700" b="0">
                        <a:solidFill>
                          <a:schemeClr val="tx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s-ES" sz="1700" b="0">
                          <a:solidFill>
                            <a:schemeClr val="tx2">
                              <a:lumMod val="50000"/>
                            </a:schemeClr>
                          </a:solidFill>
                          <a:effectLst/>
                        </a:rPr>
                        <a:t>Medio</a:t>
                      </a:r>
                      <a:endParaRPr lang="es-ES" sz="1700" b="0">
                        <a:solidFill>
                          <a:schemeClr val="tx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s-ES" sz="1700" b="0">
                          <a:solidFill>
                            <a:schemeClr val="tx2">
                              <a:lumMod val="50000"/>
                            </a:schemeClr>
                          </a:solidFill>
                          <a:effectLst/>
                        </a:rPr>
                        <a:t>Bajo</a:t>
                      </a:r>
                      <a:endParaRPr lang="es-ES" sz="1700" b="0">
                        <a:solidFill>
                          <a:schemeClr val="tx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s-ES" sz="1700" b="0">
                          <a:solidFill>
                            <a:schemeClr val="tx2">
                              <a:lumMod val="50000"/>
                            </a:schemeClr>
                          </a:solidFill>
                          <a:effectLst/>
                        </a:rPr>
                        <a:t>Total</a:t>
                      </a:r>
                      <a:endParaRPr lang="es-ES" sz="1700" b="0">
                        <a:solidFill>
                          <a:schemeClr val="tx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61375942"/>
                  </a:ext>
                </a:extLst>
              </a:tr>
              <a:tr h="380355">
                <a:tc>
                  <a:txBody>
                    <a:bodyPr/>
                    <a:lstStyle/>
                    <a:p>
                      <a:pPr algn="just">
                        <a:lnSpc>
                          <a:spcPct val="115000"/>
                        </a:lnSpc>
                      </a:pPr>
                      <a:r>
                        <a:rPr lang="es-ES" sz="1700" b="0">
                          <a:solidFill>
                            <a:schemeClr val="bg1"/>
                          </a:solidFill>
                          <a:effectLst/>
                        </a:rPr>
                        <a:t>6º primaria</a:t>
                      </a:r>
                      <a:endParaRPr lang="es-ES" sz="1700" b="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s-ES" sz="1700" b="0">
                          <a:solidFill>
                            <a:schemeClr val="tx2">
                              <a:lumMod val="50000"/>
                            </a:schemeClr>
                          </a:solidFill>
                          <a:effectLst/>
                        </a:rPr>
                        <a:t>1</a:t>
                      </a:r>
                      <a:endParaRPr lang="es-ES" sz="1700" b="0">
                        <a:solidFill>
                          <a:schemeClr val="tx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s-ES" sz="1700" b="0">
                          <a:solidFill>
                            <a:schemeClr val="tx2">
                              <a:lumMod val="50000"/>
                            </a:schemeClr>
                          </a:solidFill>
                          <a:effectLst/>
                        </a:rPr>
                        <a:t>1</a:t>
                      </a:r>
                      <a:endParaRPr lang="es-ES" sz="1700" b="0">
                        <a:solidFill>
                          <a:schemeClr val="tx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s-ES" sz="1700" b="0">
                          <a:solidFill>
                            <a:schemeClr val="tx2">
                              <a:lumMod val="50000"/>
                            </a:schemeClr>
                          </a:solidFill>
                          <a:effectLst/>
                        </a:rPr>
                        <a:t>1</a:t>
                      </a:r>
                      <a:endParaRPr lang="es-ES" sz="1700" b="0">
                        <a:solidFill>
                          <a:schemeClr val="tx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s-ES" sz="1700" b="0">
                          <a:solidFill>
                            <a:schemeClr val="tx2">
                              <a:lumMod val="50000"/>
                            </a:schemeClr>
                          </a:solidFill>
                          <a:effectLst/>
                        </a:rPr>
                        <a:t>3</a:t>
                      </a:r>
                      <a:endParaRPr lang="es-ES" sz="1700" b="0">
                        <a:solidFill>
                          <a:schemeClr val="tx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25426842"/>
                  </a:ext>
                </a:extLst>
              </a:tr>
              <a:tr h="380355">
                <a:tc>
                  <a:txBody>
                    <a:bodyPr/>
                    <a:lstStyle/>
                    <a:p>
                      <a:pPr algn="just">
                        <a:lnSpc>
                          <a:spcPct val="115000"/>
                        </a:lnSpc>
                      </a:pPr>
                      <a:r>
                        <a:rPr lang="es-ES" sz="1700" b="0">
                          <a:solidFill>
                            <a:schemeClr val="bg1"/>
                          </a:solidFill>
                          <a:effectLst/>
                        </a:rPr>
                        <a:t>1º ciclo ESO</a:t>
                      </a:r>
                      <a:endParaRPr lang="es-ES" sz="1700" b="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s-ES" sz="1700" b="0">
                          <a:solidFill>
                            <a:schemeClr val="tx2">
                              <a:lumMod val="50000"/>
                            </a:schemeClr>
                          </a:solidFill>
                          <a:effectLst/>
                        </a:rPr>
                        <a:t>1</a:t>
                      </a:r>
                      <a:endParaRPr lang="es-ES" sz="1700" b="0">
                        <a:solidFill>
                          <a:schemeClr val="tx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s-ES" sz="1700" b="0">
                          <a:solidFill>
                            <a:schemeClr val="tx2">
                              <a:lumMod val="50000"/>
                            </a:schemeClr>
                          </a:solidFill>
                          <a:effectLst/>
                        </a:rPr>
                        <a:t>1</a:t>
                      </a:r>
                      <a:endParaRPr lang="es-ES" sz="1700" b="0">
                        <a:solidFill>
                          <a:schemeClr val="tx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s-ES" sz="1700" b="0">
                          <a:solidFill>
                            <a:schemeClr val="tx2">
                              <a:lumMod val="50000"/>
                            </a:schemeClr>
                          </a:solidFill>
                          <a:effectLst/>
                        </a:rPr>
                        <a:t>1</a:t>
                      </a:r>
                      <a:endParaRPr lang="es-ES" sz="1700" b="0">
                        <a:solidFill>
                          <a:schemeClr val="tx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s-ES" sz="1700" b="0">
                          <a:solidFill>
                            <a:schemeClr val="tx2">
                              <a:lumMod val="50000"/>
                            </a:schemeClr>
                          </a:solidFill>
                          <a:effectLst/>
                        </a:rPr>
                        <a:t>3</a:t>
                      </a:r>
                      <a:endParaRPr lang="es-ES" sz="1700" b="0">
                        <a:solidFill>
                          <a:schemeClr val="tx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96587587"/>
                  </a:ext>
                </a:extLst>
              </a:tr>
              <a:tr h="380355">
                <a:tc>
                  <a:txBody>
                    <a:bodyPr/>
                    <a:lstStyle/>
                    <a:p>
                      <a:pPr algn="just">
                        <a:lnSpc>
                          <a:spcPct val="115000"/>
                        </a:lnSpc>
                      </a:pPr>
                      <a:r>
                        <a:rPr lang="es-ES" sz="1700" b="0">
                          <a:solidFill>
                            <a:schemeClr val="bg1"/>
                          </a:solidFill>
                          <a:effectLst/>
                        </a:rPr>
                        <a:t>2º ciclo ESO</a:t>
                      </a:r>
                      <a:endParaRPr lang="es-ES" sz="1700" b="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s-ES" sz="1700" b="0">
                          <a:solidFill>
                            <a:schemeClr val="tx2">
                              <a:lumMod val="50000"/>
                            </a:schemeClr>
                          </a:solidFill>
                          <a:effectLst/>
                        </a:rPr>
                        <a:t>1</a:t>
                      </a:r>
                      <a:endParaRPr lang="es-ES" sz="1700" b="0">
                        <a:solidFill>
                          <a:schemeClr val="tx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s-ES" sz="1700" b="0">
                          <a:solidFill>
                            <a:schemeClr val="tx2">
                              <a:lumMod val="50000"/>
                            </a:schemeClr>
                          </a:solidFill>
                          <a:effectLst/>
                        </a:rPr>
                        <a:t>1</a:t>
                      </a:r>
                      <a:endParaRPr lang="es-ES" sz="1700" b="0">
                        <a:solidFill>
                          <a:schemeClr val="tx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s-ES" sz="1700" b="0">
                          <a:solidFill>
                            <a:schemeClr val="tx2">
                              <a:lumMod val="50000"/>
                            </a:schemeClr>
                          </a:solidFill>
                          <a:effectLst/>
                        </a:rPr>
                        <a:t>1</a:t>
                      </a:r>
                      <a:endParaRPr lang="es-ES" sz="1700" b="0">
                        <a:solidFill>
                          <a:schemeClr val="tx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s-ES" sz="1700" b="0">
                          <a:solidFill>
                            <a:schemeClr val="tx2">
                              <a:lumMod val="50000"/>
                            </a:schemeClr>
                          </a:solidFill>
                          <a:effectLst/>
                        </a:rPr>
                        <a:t>3</a:t>
                      </a:r>
                      <a:endParaRPr lang="es-ES" sz="1700" b="0">
                        <a:solidFill>
                          <a:schemeClr val="tx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46295470"/>
                  </a:ext>
                </a:extLst>
              </a:tr>
              <a:tr h="380355">
                <a:tc>
                  <a:txBody>
                    <a:bodyPr/>
                    <a:lstStyle/>
                    <a:p>
                      <a:pPr algn="just">
                        <a:lnSpc>
                          <a:spcPct val="115000"/>
                        </a:lnSpc>
                      </a:pPr>
                      <a:r>
                        <a:rPr lang="es-ES" sz="1700" b="0">
                          <a:solidFill>
                            <a:schemeClr val="bg1"/>
                          </a:solidFill>
                          <a:effectLst/>
                        </a:rPr>
                        <a:t>Bachillerato</a:t>
                      </a:r>
                      <a:endParaRPr lang="es-ES" sz="1700" b="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s-ES" sz="1700" b="0">
                          <a:solidFill>
                            <a:schemeClr val="tx2">
                              <a:lumMod val="50000"/>
                            </a:schemeClr>
                          </a:solidFill>
                          <a:effectLst/>
                        </a:rPr>
                        <a:t>1</a:t>
                      </a:r>
                      <a:endParaRPr lang="es-ES" sz="1700" b="0">
                        <a:solidFill>
                          <a:schemeClr val="tx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s-ES" sz="1700" b="0">
                          <a:solidFill>
                            <a:schemeClr val="tx2">
                              <a:lumMod val="50000"/>
                            </a:schemeClr>
                          </a:solidFill>
                          <a:effectLst/>
                        </a:rPr>
                        <a:t>1</a:t>
                      </a:r>
                      <a:endParaRPr lang="es-ES" sz="1700" b="0">
                        <a:solidFill>
                          <a:schemeClr val="tx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s-ES" sz="1700" b="0">
                          <a:solidFill>
                            <a:schemeClr val="tx2">
                              <a:lumMod val="50000"/>
                            </a:schemeClr>
                          </a:solidFill>
                          <a:effectLst/>
                        </a:rPr>
                        <a:t>1</a:t>
                      </a:r>
                      <a:endParaRPr lang="es-ES" sz="1700" b="0">
                        <a:solidFill>
                          <a:schemeClr val="tx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s-ES" sz="1700" b="0">
                          <a:solidFill>
                            <a:schemeClr val="tx2">
                              <a:lumMod val="50000"/>
                            </a:schemeClr>
                          </a:solidFill>
                          <a:effectLst/>
                        </a:rPr>
                        <a:t>3</a:t>
                      </a:r>
                      <a:endParaRPr lang="es-ES" sz="1700" b="0">
                        <a:solidFill>
                          <a:schemeClr val="tx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43915832"/>
                  </a:ext>
                </a:extLst>
              </a:tr>
              <a:tr h="380355">
                <a:tc>
                  <a:txBody>
                    <a:bodyPr/>
                    <a:lstStyle/>
                    <a:p>
                      <a:pPr algn="just">
                        <a:lnSpc>
                          <a:spcPct val="115000"/>
                        </a:lnSpc>
                      </a:pPr>
                      <a:r>
                        <a:rPr lang="es-ES" sz="1700" b="0" dirty="0">
                          <a:solidFill>
                            <a:schemeClr val="bg1"/>
                          </a:solidFill>
                          <a:effectLst/>
                        </a:rPr>
                        <a:t>Total</a:t>
                      </a:r>
                      <a:endParaRPr lang="es-ES" sz="17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s-ES" sz="1700" b="0" dirty="0">
                          <a:solidFill>
                            <a:schemeClr val="tx2">
                              <a:lumMod val="50000"/>
                            </a:schemeClr>
                          </a:solidFill>
                          <a:effectLst/>
                        </a:rPr>
                        <a:t>4</a:t>
                      </a:r>
                      <a:endParaRPr lang="es-ES" sz="1700" b="0" dirty="0">
                        <a:solidFill>
                          <a:schemeClr val="tx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s-ES" sz="1700" b="0">
                          <a:solidFill>
                            <a:schemeClr val="tx2">
                              <a:lumMod val="50000"/>
                            </a:schemeClr>
                          </a:solidFill>
                          <a:effectLst/>
                        </a:rPr>
                        <a:t>4</a:t>
                      </a:r>
                      <a:endParaRPr lang="es-ES" sz="1700" b="0">
                        <a:solidFill>
                          <a:schemeClr val="tx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s-ES" sz="1700" b="0">
                          <a:solidFill>
                            <a:schemeClr val="tx2">
                              <a:lumMod val="50000"/>
                            </a:schemeClr>
                          </a:solidFill>
                          <a:effectLst/>
                        </a:rPr>
                        <a:t>4</a:t>
                      </a:r>
                      <a:endParaRPr lang="es-ES" sz="1700" b="0">
                        <a:solidFill>
                          <a:schemeClr val="tx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s-ES" sz="1700" b="0" dirty="0">
                          <a:solidFill>
                            <a:schemeClr val="tx2">
                              <a:lumMod val="50000"/>
                            </a:schemeClr>
                          </a:solidFill>
                          <a:effectLst/>
                        </a:rPr>
                        <a:t>12</a:t>
                      </a:r>
                      <a:endParaRPr lang="es-ES" sz="1700" b="0" dirty="0">
                        <a:solidFill>
                          <a:schemeClr val="tx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77039435"/>
                  </a:ext>
                </a:extLst>
              </a:tr>
            </a:tbl>
          </a:graphicData>
        </a:graphic>
      </p:graphicFrame>
    </p:spTree>
    <p:extLst>
      <p:ext uri="{BB962C8B-B14F-4D97-AF65-F5344CB8AC3E}">
        <p14:creationId xmlns:p14="http://schemas.microsoft.com/office/powerpoint/2010/main" val="3614400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Logotipo&#10;&#10;Descripción generada automáticamente">
            <a:extLst>
              <a:ext uri="{FF2B5EF4-FFF2-40B4-BE49-F238E27FC236}">
                <a16:creationId xmlns:a16="http://schemas.microsoft.com/office/drawing/2014/main" id="{EEF87C19-F3DC-76A7-E8B1-310E7E68C0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841" y="-311396"/>
            <a:ext cx="8423900" cy="5060293"/>
          </a:xfrm>
          <a:prstGeom prst="rect">
            <a:avLst/>
          </a:prstGeom>
        </p:spPr>
      </p:pic>
      <p:sp>
        <p:nvSpPr>
          <p:cNvPr id="4" name="Marcador de texto 8">
            <a:extLst>
              <a:ext uri="{FF2B5EF4-FFF2-40B4-BE49-F238E27FC236}">
                <a16:creationId xmlns:a16="http://schemas.microsoft.com/office/drawing/2014/main" id="{7C229D86-4F87-E81E-08BB-C625D4ED513F}"/>
              </a:ext>
            </a:extLst>
          </p:cNvPr>
          <p:cNvSpPr txBox="1">
            <a:spLocks/>
          </p:cNvSpPr>
          <p:nvPr/>
        </p:nvSpPr>
        <p:spPr>
          <a:xfrm>
            <a:off x="976086" y="4206166"/>
            <a:ext cx="5194770" cy="7367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dirty="0">
                <a:solidFill>
                  <a:schemeClr val="tx2">
                    <a:lumMod val="50000"/>
                  </a:schemeClr>
                </a:solidFill>
              </a:rPr>
              <a:t>Objetivo: </a:t>
            </a:r>
          </a:p>
        </p:txBody>
      </p:sp>
      <p:sp>
        <p:nvSpPr>
          <p:cNvPr id="5" name="Marcador de contenido 4">
            <a:extLst>
              <a:ext uri="{FF2B5EF4-FFF2-40B4-BE49-F238E27FC236}">
                <a16:creationId xmlns:a16="http://schemas.microsoft.com/office/drawing/2014/main" id="{262E696E-9EE6-0EB0-C9CE-689DDA7BBD7F}"/>
              </a:ext>
            </a:extLst>
          </p:cNvPr>
          <p:cNvSpPr txBox="1">
            <a:spLocks/>
          </p:cNvSpPr>
          <p:nvPr/>
        </p:nvSpPr>
        <p:spPr>
          <a:xfrm>
            <a:off x="742269" y="4791328"/>
            <a:ext cx="6072838" cy="10412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buFont typeface="Arial" panose="020B0604020202020204" pitchFamily="34" charset="0"/>
              <a:buNone/>
            </a:pPr>
            <a:r>
              <a:rPr lang="es-ES" sz="2000" b="1" dirty="0">
                <a:solidFill>
                  <a:schemeClr val="tx2">
                    <a:lumMod val="50000"/>
                  </a:schemeClr>
                </a:solidFill>
                <a:latin typeface="+mj-lt"/>
                <a:ea typeface="Calibri" panose="020F0502020204030204" pitchFamily="34" charset="0"/>
                <a:cs typeface="Times New Roman" panose="02020603050405020304" pitchFamily="18" charset="0"/>
              </a:rPr>
              <a:t>Conocer el impacto que las colaboraciones de </a:t>
            </a:r>
            <a:r>
              <a:rPr lang="es-ES" sz="2000" b="1" dirty="0" err="1">
                <a:solidFill>
                  <a:schemeClr val="tx2">
                    <a:lumMod val="50000"/>
                  </a:schemeClr>
                </a:solidFill>
                <a:latin typeface="+mj-lt"/>
                <a:ea typeface="Calibri" panose="020F0502020204030204" pitchFamily="34" charset="0"/>
                <a:cs typeface="Times New Roman" panose="02020603050405020304" pitchFamily="18" charset="0"/>
              </a:rPr>
              <a:t>influencers</a:t>
            </a:r>
            <a:r>
              <a:rPr lang="es-ES" sz="2000" b="1" dirty="0">
                <a:solidFill>
                  <a:schemeClr val="tx2">
                    <a:lumMod val="50000"/>
                  </a:schemeClr>
                </a:solidFill>
                <a:latin typeface="+mj-lt"/>
                <a:ea typeface="Calibri" panose="020F0502020204030204" pitchFamily="34" charset="0"/>
                <a:cs typeface="Times New Roman" panose="02020603050405020304" pitchFamily="18" charset="0"/>
              </a:rPr>
              <a:t> con marcas de alimentación y aspecto físico tienen  en menores entre los 11 y 17 años en España.</a:t>
            </a:r>
          </a:p>
        </p:txBody>
      </p:sp>
      <p:sp>
        <p:nvSpPr>
          <p:cNvPr id="6" name="Marcador de texto 8">
            <a:extLst>
              <a:ext uri="{FF2B5EF4-FFF2-40B4-BE49-F238E27FC236}">
                <a16:creationId xmlns:a16="http://schemas.microsoft.com/office/drawing/2014/main" id="{4683F85B-126E-EA27-1A71-AAACA8B3523C}"/>
              </a:ext>
            </a:extLst>
          </p:cNvPr>
          <p:cNvSpPr txBox="1">
            <a:spLocks/>
          </p:cNvSpPr>
          <p:nvPr/>
        </p:nvSpPr>
        <p:spPr>
          <a:xfrm>
            <a:off x="7516228" y="2479694"/>
            <a:ext cx="5194770" cy="736795"/>
          </a:xfrm>
          <a:prstGeom prst="rect">
            <a:avLst/>
          </a:prstGeom>
        </p:spPr>
        <p:txBody>
          <a:bodyPr vert="horz" lIns="91440" tIns="45720" rIns="91440" bIns="45720" rtlCol="0"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kern="1200">
                <a:solidFill>
                  <a:schemeClr val="tx1">
                    <a:lumMod val="75000"/>
                    <a:lumOff val="25000"/>
                  </a:schemeClr>
                </a:solidFill>
                <a:latin typeface="+mn-lt"/>
                <a:ea typeface="+mn-ea"/>
                <a:cs typeface="+mn-cs"/>
              </a:defRPr>
            </a:lvl1pPr>
            <a:lvl2pPr marL="45720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2000" b="1" kern="1200">
                <a:solidFill>
                  <a:schemeClr val="tx1">
                    <a:lumMod val="75000"/>
                    <a:lumOff val="25000"/>
                  </a:schemeClr>
                </a:solidFill>
                <a:latin typeface="+mn-lt"/>
                <a:ea typeface="+mn-ea"/>
                <a:cs typeface="+mn-cs"/>
              </a:defRPr>
            </a:lvl2pPr>
            <a:lvl3pPr marL="91440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800" b="1" kern="1200">
                <a:solidFill>
                  <a:schemeClr val="tx1">
                    <a:lumMod val="75000"/>
                    <a:lumOff val="25000"/>
                  </a:schemeClr>
                </a:solidFill>
                <a:latin typeface="+mn-lt"/>
                <a:ea typeface="+mn-ea"/>
                <a:cs typeface="+mn-cs"/>
              </a:defRPr>
            </a:lvl3pPr>
            <a:lvl4pPr marL="137160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600" b="1" kern="1200">
                <a:solidFill>
                  <a:schemeClr val="tx1">
                    <a:lumMod val="75000"/>
                    <a:lumOff val="25000"/>
                  </a:schemeClr>
                </a:solidFill>
                <a:latin typeface="+mn-lt"/>
                <a:ea typeface="+mn-ea"/>
                <a:cs typeface="+mn-cs"/>
              </a:defRPr>
            </a:lvl4pPr>
            <a:lvl5pPr marL="182880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600" b="1" kern="1200">
                <a:solidFill>
                  <a:schemeClr val="tx1">
                    <a:lumMod val="75000"/>
                    <a:lumOff val="25000"/>
                  </a:schemeClr>
                </a:solidFill>
                <a:latin typeface="+mn-lt"/>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9pPr>
          </a:lstStyle>
          <a:p>
            <a:r>
              <a:rPr lang="es-ES" sz="2800" dirty="0">
                <a:solidFill>
                  <a:schemeClr val="tx2">
                    <a:lumMod val="50000"/>
                  </a:schemeClr>
                </a:solidFill>
              </a:rPr>
              <a:t>Metodología mixta:</a:t>
            </a:r>
          </a:p>
        </p:txBody>
      </p:sp>
      <p:graphicFrame>
        <p:nvGraphicFramePr>
          <p:cNvPr id="7" name="Diagrama 6">
            <a:extLst>
              <a:ext uri="{FF2B5EF4-FFF2-40B4-BE49-F238E27FC236}">
                <a16:creationId xmlns:a16="http://schemas.microsoft.com/office/drawing/2014/main" id="{33661A1C-9617-C77B-EE8C-DCD14A4B9ED3}"/>
              </a:ext>
            </a:extLst>
          </p:cNvPr>
          <p:cNvGraphicFramePr/>
          <p:nvPr>
            <p:extLst>
              <p:ext uri="{D42A27DB-BD31-4B8C-83A1-F6EECF244321}">
                <p14:modId xmlns:p14="http://schemas.microsoft.com/office/powerpoint/2010/main" val="1151240864"/>
              </p:ext>
            </p:extLst>
          </p:nvPr>
        </p:nvGraphicFramePr>
        <p:xfrm>
          <a:off x="6088973" y="3258920"/>
          <a:ext cx="6622025" cy="20530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31809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 de texto 95">
            <a:extLst>
              <a:ext uri="{FF2B5EF4-FFF2-40B4-BE49-F238E27FC236}">
                <a16:creationId xmlns:a16="http://schemas.microsoft.com/office/drawing/2014/main" id="{48057268-AC0D-8BB1-0140-A73A10ADC701}"/>
              </a:ext>
            </a:extLst>
          </p:cNvPr>
          <p:cNvSpPr txBox="1"/>
          <p:nvPr/>
        </p:nvSpPr>
        <p:spPr>
          <a:xfrm>
            <a:off x="591224" y="742570"/>
            <a:ext cx="3409782" cy="5624979"/>
          </a:xfrm>
          <a:prstGeom prst="rect">
            <a:avLst/>
          </a:prstGeom>
        </p:spPr>
        <p:txBody>
          <a:bodyPr rot="0" spcFirstLastPara="0" vert="horz" lIns="91440" tIns="45720" rIns="91440" bIns="45720" numCol="1" spcCol="0" rtlCol="0" fromWordArt="0" anchor="ctr" anchorCtr="0" forceAA="0" compatLnSpc="1">
            <a:prstTxWarp prst="textNoShape">
              <a:avLst/>
            </a:prstTxWarp>
            <a:normAutofit/>
          </a:bodyPr>
          <a:lstStyle/>
          <a:p>
            <a:pPr defTabSz="457200">
              <a:lnSpc>
                <a:spcPct val="90000"/>
              </a:lnSpc>
              <a:spcBef>
                <a:spcPct val="20000"/>
              </a:spcBef>
              <a:spcAft>
                <a:spcPts val="600"/>
              </a:spcAft>
              <a:buClr>
                <a:schemeClr val="accent1"/>
              </a:buClr>
              <a:buSzPct val="92000"/>
              <a:buFont typeface="Wingdings 2" panose="05020102010507070707" pitchFamily="18" charset="2"/>
              <a:buChar char=""/>
            </a:pPr>
            <a:r>
              <a:rPr lang="en-US" dirty="0">
                <a:solidFill>
                  <a:schemeClr val="bg1"/>
                </a:solidFill>
                <a:effectLst/>
              </a:rPr>
              <a:t> </a:t>
            </a:r>
            <a:r>
              <a:rPr lang="en-US" dirty="0" err="1">
                <a:solidFill>
                  <a:schemeClr val="bg1"/>
                </a:solidFill>
                <a:effectLst/>
              </a:rPr>
              <a:t>Existe</a:t>
            </a:r>
            <a:r>
              <a:rPr lang="en-US" dirty="0">
                <a:solidFill>
                  <a:schemeClr val="bg1"/>
                </a:solidFill>
                <a:effectLst/>
              </a:rPr>
              <a:t> un </a:t>
            </a:r>
            <a:r>
              <a:rPr lang="en-US" dirty="0" err="1">
                <a:solidFill>
                  <a:schemeClr val="bg1"/>
                </a:solidFill>
                <a:effectLst/>
              </a:rPr>
              <a:t>acuerdo</a:t>
            </a:r>
            <a:r>
              <a:rPr lang="en-US" dirty="0">
                <a:solidFill>
                  <a:schemeClr val="bg1"/>
                </a:solidFill>
                <a:effectLst/>
              </a:rPr>
              <a:t> </a:t>
            </a:r>
            <a:r>
              <a:rPr lang="en-US" dirty="0" err="1">
                <a:solidFill>
                  <a:schemeClr val="bg1"/>
                </a:solidFill>
                <a:effectLst/>
              </a:rPr>
              <a:t>generalizado</a:t>
            </a:r>
            <a:r>
              <a:rPr lang="en-US" dirty="0">
                <a:solidFill>
                  <a:schemeClr val="bg1"/>
                </a:solidFill>
                <a:effectLst/>
              </a:rPr>
              <a:t> a la hora de </a:t>
            </a:r>
            <a:r>
              <a:rPr lang="en-US" dirty="0" err="1">
                <a:solidFill>
                  <a:schemeClr val="bg1"/>
                </a:solidFill>
                <a:effectLst/>
              </a:rPr>
              <a:t>afirmar</a:t>
            </a:r>
            <a:r>
              <a:rPr lang="en-US" dirty="0">
                <a:solidFill>
                  <a:schemeClr val="bg1"/>
                </a:solidFill>
                <a:effectLst/>
              </a:rPr>
              <a:t> que </a:t>
            </a:r>
            <a:r>
              <a:rPr lang="en-US" b="1" dirty="0" err="1">
                <a:solidFill>
                  <a:schemeClr val="bg1"/>
                </a:solidFill>
                <a:effectLst/>
              </a:rPr>
              <a:t>en</a:t>
            </a:r>
            <a:r>
              <a:rPr lang="en-US" b="1" dirty="0">
                <a:solidFill>
                  <a:schemeClr val="bg1"/>
                </a:solidFill>
                <a:effectLst/>
              </a:rPr>
              <a:t> redes </a:t>
            </a:r>
            <a:r>
              <a:rPr lang="en-US" b="1" dirty="0" err="1">
                <a:solidFill>
                  <a:schemeClr val="bg1"/>
                </a:solidFill>
                <a:effectLst/>
              </a:rPr>
              <a:t>sociales</a:t>
            </a:r>
            <a:r>
              <a:rPr lang="en-US" b="1" dirty="0">
                <a:solidFill>
                  <a:schemeClr val="bg1"/>
                </a:solidFill>
                <a:effectLst/>
              </a:rPr>
              <a:t> </a:t>
            </a:r>
            <a:r>
              <a:rPr lang="en-US" b="1" dirty="0" err="1">
                <a:solidFill>
                  <a:schemeClr val="bg1"/>
                </a:solidFill>
                <a:effectLst/>
              </a:rPr>
              <a:t>existe</a:t>
            </a:r>
            <a:r>
              <a:rPr lang="en-US" b="1" dirty="0">
                <a:solidFill>
                  <a:schemeClr val="bg1"/>
                </a:solidFill>
                <a:effectLst/>
              </a:rPr>
              <a:t> </a:t>
            </a:r>
            <a:r>
              <a:rPr lang="en-US" b="1" dirty="0" err="1">
                <a:solidFill>
                  <a:schemeClr val="bg1"/>
                </a:solidFill>
                <a:effectLst/>
              </a:rPr>
              <a:t>publicidad</a:t>
            </a:r>
            <a:r>
              <a:rPr lang="en-US" b="1" dirty="0">
                <a:solidFill>
                  <a:schemeClr val="bg1"/>
                </a:solidFill>
                <a:effectLst/>
              </a:rPr>
              <a:t>.</a:t>
            </a:r>
            <a:r>
              <a:rPr lang="en-US" dirty="0">
                <a:solidFill>
                  <a:schemeClr val="bg1"/>
                </a:solidFill>
                <a:effectLst/>
              </a:rPr>
              <a:t> Las redes </a:t>
            </a:r>
            <a:r>
              <a:rPr lang="en-US" dirty="0" err="1">
                <a:solidFill>
                  <a:schemeClr val="bg1"/>
                </a:solidFill>
                <a:effectLst/>
              </a:rPr>
              <a:t>sociales</a:t>
            </a:r>
            <a:r>
              <a:rPr lang="en-US" dirty="0">
                <a:solidFill>
                  <a:schemeClr val="bg1"/>
                </a:solidFill>
                <a:effectLst/>
              </a:rPr>
              <a:t> que </a:t>
            </a:r>
            <a:r>
              <a:rPr lang="en-US" dirty="0" err="1">
                <a:solidFill>
                  <a:schemeClr val="bg1"/>
                </a:solidFill>
                <a:effectLst/>
              </a:rPr>
              <a:t>más</a:t>
            </a:r>
            <a:r>
              <a:rPr lang="en-US" dirty="0">
                <a:solidFill>
                  <a:schemeClr val="bg1"/>
                </a:solidFill>
                <a:effectLst/>
              </a:rPr>
              <a:t> se </a:t>
            </a:r>
            <a:r>
              <a:rPr lang="en-US" dirty="0" err="1">
                <a:solidFill>
                  <a:schemeClr val="bg1"/>
                </a:solidFill>
                <a:effectLst/>
              </a:rPr>
              <a:t>asocian</a:t>
            </a:r>
            <a:r>
              <a:rPr lang="en-US" dirty="0">
                <a:solidFill>
                  <a:schemeClr val="bg1"/>
                </a:solidFill>
                <a:effectLst/>
              </a:rPr>
              <a:t> a </a:t>
            </a:r>
            <a:r>
              <a:rPr lang="en-US" dirty="0" err="1">
                <a:solidFill>
                  <a:schemeClr val="bg1"/>
                </a:solidFill>
                <a:effectLst/>
              </a:rPr>
              <a:t>este</a:t>
            </a:r>
            <a:r>
              <a:rPr lang="en-US" dirty="0">
                <a:solidFill>
                  <a:schemeClr val="bg1"/>
                </a:solidFill>
                <a:effectLst/>
              </a:rPr>
              <a:t> </a:t>
            </a:r>
            <a:r>
              <a:rPr lang="en-US" dirty="0" err="1">
                <a:solidFill>
                  <a:schemeClr val="bg1"/>
                </a:solidFill>
                <a:effectLst/>
              </a:rPr>
              <a:t>contenido</a:t>
            </a:r>
            <a:r>
              <a:rPr lang="en-US" dirty="0">
                <a:solidFill>
                  <a:schemeClr val="bg1"/>
                </a:solidFill>
                <a:effectLst/>
              </a:rPr>
              <a:t> son </a:t>
            </a:r>
            <a:r>
              <a:rPr lang="en-US" b="1" dirty="0">
                <a:solidFill>
                  <a:schemeClr val="bg1"/>
                </a:solidFill>
                <a:effectLst/>
              </a:rPr>
              <a:t>TikTok, Instagram, YouTube y Twitch</a:t>
            </a:r>
            <a:r>
              <a:rPr lang="en-US" dirty="0">
                <a:solidFill>
                  <a:schemeClr val="bg1"/>
                </a:solidFill>
                <a:effectLst/>
              </a:rPr>
              <a:t>. </a:t>
            </a:r>
          </a:p>
          <a:p>
            <a:pPr defTabSz="457200">
              <a:lnSpc>
                <a:spcPct val="90000"/>
              </a:lnSpc>
              <a:spcBef>
                <a:spcPct val="20000"/>
              </a:spcBef>
              <a:spcAft>
                <a:spcPts val="600"/>
              </a:spcAft>
              <a:buClr>
                <a:schemeClr val="accent1"/>
              </a:buClr>
              <a:buSzPct val="92000"/>
              <a:buFont typeface="Wingdings 2" panose="05020102010507070707" pitchFamily="18" charset="2"/>
              <a:buChar char=""/>
            </a:pPr>
            <a:r>
              <a:rPr lang="en-US" b="1" dirty="0">
                <a:solidFill>
                  <a:schemeClr val="bg1"/>
                </a:solidFill>
                <a:effectLst/>
              </a:rPr>
              <a:t> Se </a:t>
            </a:r>
            <a:r>
              <a:rPr lang="en-US" b="1" dirty="0" err="1">
                <a:solidFill>
                  <a:schemeClr val="bg1"/>
                </a:solidFill>
                <a:effectLst/>
              </a:rPr>
              <a:t>identifica</a:t>
            </a:r>
            <a:r>
              <a:rPr lang="en-US" b="1" dirty="0">
                <a:solidFill>
                  <a:schemeClr val="bg1"/>
                </a:solidFill>
                <a:effectLst/>
              </a:rPr>
              <a:t> sin </a:t>
            </a:r>
            <a:r>
              <a:rPr lang="en-US" b="1" dirty="0" err="1">
                <a:solidFill>
                  <a:schemeClr val="bg1"/>
                </a:solidFill>
                <a:effectLst/>
              </a:rPr>
              <a:t>dificultad</a:t>
            </a:r>
            <a:r>
              <a:rPr lang="en-US" b="1" dirty="0">
                <a:solidFill>
                  <a:schemeClr val="bg1"/>
                </a:solidFill>
                <a:effectLst/>
              </a:rPr>
              <a:t> que </a:t>
            </a:r>
            <a:r>
              <a:rPr lang="en-US" b="1" dirty="0" err="1">
                <a:solidFill>
                  <a:schemeClr val="bg1"/>
                </a:solidFill>
                <a:effectLst/>
              </a:rPr>
              <a:t>los</a:t>
            </a:r>
            <a:r>
              <a:rPr lang="en-US" b="1" dirty="0">
                <a:solidFill>
                  <a:schemeClr val="bg1"/>
                </a:solidFill>
                <a:effectLst/>
              </a:rPr>
              <a:t> influencers </a:t>
            </a:r>
            <a:r>
              <a:rPr lang="en-US" b="1" dirty="0" err="1">
                <a:solidFill>
                  <a:schemeClr val="bg1"/>
                </a:solidFill>
                <a:effectLst/>
              </a:rPr>
              <a:t>realizan</a:t>
            </a:r>
            <a:r>
              <a:rPr lang="en-US" b="1" dirty="0">
                <a:solidFill>
                  <a:schemeClr val="bg1"/>
                </a:solidFill>
                <a:effectLst/>
              </a:rPr>
              <a:t> </a:t>
            </a:r>
            <a:r>
              <a:rPr lang="en-US" b="1" dirty="0" err="1">
                <a:solidFill>
                  <a:schemeClr val="bg1"/>
                </a:solidFill>
                <a:effectLst/>
              </a:rPr>
              <a:t>publicidad</a:t>
            </a:r>
            <a:r>
              <a:rPr lang="en-US" b="1" dirty="0">
                <a:solidFill>
                  <a:schemeClr val="bg1"/>
                </a:solidFill>
                <a:effectLst/>
              </a:rPr>
              <a:t> de </a:t>
            </a:r>
            <a:r>
              <a:rPr lang="en-US" b="1" dirty="0" err="1">
                <a:solidFill>
                  <a:schemeClr val="bg1"/>
                </a:solidFill>
                <a:effectLst/>
              </a:rPr>
              <a:t>distintos</a:t>
            </a:r>
            <a:r>
              <a:rPr lang="en-US" b="1" dirty="0">
                <a:solidFill>
                  <a:schemeClr val="bg1"/>
                </a:solidFill>
                <a:effectLst/>
              </a:rPr>
              <a:t> </a:t>
            </a:r>
            <a:r>
              <a:rPr lang="en-US" b="1" dirty="0" err="1">
                <a:solidFill>
                  <a:schemeClr val="bg1"/>
                </a:solidFill>
                <a:effectLst/>
              </a:rPr>
              <a:t>productos</a:t>
            </a:r>
            <a:r>
              <a:rPr lang="en-US" b="1" dirty="0">
                <a:solidFill>
                  <a:schemeClr val="bg1"/>
                </a:solidFill>
                <a:effectLst/>
              </a:rPr>
              <a:t> a </a:t>
            </a:r>
            <a:r>
              <a:rPr lang="en-US" b="1" dirty="0" err="1">
                <a:solidFill>
                  <a:schemeClr val="bg1"/>
                </a:solidFill>
                <a:effectLst/>
              </a:rPr>
              <a:t>través</a:t>
            </a:r>
            <a:r>
              <a:rPr lang="en-US" b="1" dirty="0">
                <a:solidFill>
                  <a:schemeClr val="bg1"/>
                </a:solidFill>
                <a:effectLst/>
              </a:rPr>
              <a:t> de sus </a:t>
            </a:r>
            <a:r>
              <a:rPr lang="en-US" b="1" dirty="0" err="1">
                <a:solidFill>
                  <a:schemeClr val="bg1"/>
                </a:solidFill>
                <a:effectLst/>
              </a:rPr>
              <a:t>cuentas</a:t>
            </a:r>
            <a:r>
              <a:rPr lang="en-US" b="1" dirty="0">
                <a:solidFill>
                  <a:schemeClr val="bg1"/>
                </a:solidFill>
                <a:effectLst/>
              </a:rPr>
              <a:t>. </a:t>
            </a:r>
            <a:endParaRPr lang="en-US" dirty="0">
              <a:solidFill>
                <a:schemeClr val="bg1"/>
              </a:solidFill>
              <a:effectLst/>
            </a:endParaRPr>
          </a:p>
          <a:p>
            <a:pPr defTabSz="457200">
              <a:lnSpc>
                <a:spcPct val="90000"/>
              </a:lnSpc>
              <a:spcBef>
                <a:spcPct val="20000"/>
              </a:spcBef>
              <a:spcAft>
                <a:spcPts val="600"/>
              </a:spcAft>
              <a:buClr>
                <a:schemeClr val="accent1"/>
              </a:buClr>
              <a:buSzPct val="92000"/>
              <a:buFont typeface="Wingdings 2" panose="05020102010507070707" pitchFamily="18" charset="2"/>
              <a:buChar char=""/>
            </a:pPr>
            <a:r>
              <a:rPr lang="en-US" dirty="0">
                <a:solidFill>
                  <a:schemeClr val="bg1"/>
                </a:solidFill>
                <a:effectLst/>
              </a:rPr>
              <a:t> </a:t>
            </a:r>
            <a:r>
              <a:rPr lang="en-US" b="1" dirty="0">
                <a:solidFill>
                  <a:schemeClr val="bg1"/>
                </a:solidFill>
                <a:effectLst/>
              </a:rPr>
              <a:t>No les </a:t>
            </a:r>
            <a:r>
              <a:rPr lang="en-US" b="1" dirty="0" err="1">
                <a:solidFill>
                  <a:schemeClr val="bg1"/>
                </a:solidFill>
                <a:effectLst/>
              </a:rPr>
              <a:t>parece</a:t>
            </a:r>
            <a:r>
              <a:rPr lang="en-US" b="1" dirty="0">
                <a:solidFill>
                  <a:schemeClr val="bg1"/>
                </a:solidFill>
                <a:effectLst/>
              </a:rPr>
              <a:t> </a:t>
            </a:r>
            <a:r>
              <a:rPr lang="en-US" b="1" dirty="0" err="1">
                <a:solidFill>
                  <a:schemeClr val="bg1"/>
                </a:solidFill>
                <a:effectLst/>
              </a:rPr>
              <a:t>una</a:t>
            </a:r>
            <a:r>
              <a:rPr lang="en-US" b="1" dirty="0">
                <a:solidFill>
                  <a:schemeClr val="bg1"/>
                </a:solidFill>
                <a:effectLst/>
              </a:rPr>
              <a:t> </a:t>
            </a:r>
            <a:r>
              <a:rPr lang="en-US" b="1" dirty="0" err="1">
                <a:solidFill>
                  <a:schemeClr val="bg1"/>
                </a:solidFill>
                <a:effectLst/>
              </a:rPr>
              <a:t>molestia</a:t>
            </a:r>
            <a:r>
              <a:rPr lang="en-US" b="1" dirty="0">
                <a:solidFill>
                  <a:schemeClr val="bg1"/>
                </a:solidFill>
                <a:effectLst/>
              </a:rPr>
              <a:t> que </a:t>
            </a:r>
            <a:r>
              <a:rPr lang="en-US" b="1" dirty="0" err="1">
                <a:solidFill>
                  <a:schemeClr val="bg1"/>
                </a:solidFill>
                <a:effectLst/>
              </a:rPr>
              <a:t>los</a:t>
            </a:r>
            <a:r>
              <a:rPr lang="en-US" b="1" dirty="0">
                <a:solidFill>
                  <a:schemeClr val="bg1"/>
                </a:solidFill>
                <a:effectLst/>
              </a:rPr>
              <a:t> influencers </a:t>
            </a:r>
            <a:r>
              <a:rPr lang="en-US" b="1" dirty="0" err="1">
                <a:solidFill>
                  <a:schemeClr val="bg1"/>
                </a:solidFill>
                <a:effectLst/>
              </a:rPr>
              <a:t>hagan</a:t>
            </a:r>
            <a:r>
              <a:rPr lang="en-US" b="1" dirty="0">
                <a:solidFill>
                  <a:schemeClr val="bg1"/>
                </a:solidFill>
                <a:effectLst/>
              </a:rPr>
              <a:t> </a:t>
            </a:r>
            <a:r>
              <a:rPr lang="en-US" b="1" dirty="0" err="1">
                <a:solidFill>
                  <a:schemeClr val="bg1"/>
                </a:solidFill>
                <a:effectLst/>
              </a:rPr>
              <a:t>publicidad</a:t>
            </a:r>
            <a:r>
              <a:rPr lang="en-US" b="1" dirty="0">
                <a:solidFill>
                  <a:schemeClr val="bg1"/>
                </a:solidFill>
                <a:effectLst/>
              </a:rPr>
              <a:t> de </a:t>
            </a:r>
            <a:r>
              <a:rPr lang="en-US" b="1" dirty="0" err="1">
                <a:solidFill>
                  <a:schemeClr val="bg1"/>
                </a:solidFill>
                <a:effectLst/>
              </a:rPr>
              <a:t>ciertas</a:t>
            </a:r>
            <a:r>
              <a:rPr lang="en-US" b="1" dirty="0">
                <a:solidFill>
                  <a:schemeClr val="bg1"/>
                </a:solidFill>
                <a:effectLst/>
              </a:rPr>
              <a:t> </a:t>
            </a:r>
            <a:r>
              <a:rPr lang="en-US" b="1" dirty="0" err="1">
                <a:solidFill>
                  <a:schemeClr val="bg1"/>
                </a:solidFill>
                <a:effectLst/>
              </a:rPr>
              <a:t>marcas</a:t>
            </a:r>
            <a:r>
              <a:rPr lang="en-US" b="1" dirty="0">
                <a:solidFill>
                  <a:schemeClr val="bg1"/>
                </a:solidFill>
                <a:effectLst/>
              </a:rPr>
              <a:t> </a:t>
            </a:r>
            <a:r>
              <a:rPr lang="en-US" b="1" dirty="0" err="1">
                <a:solidFill>
                  <a:schemeClr val="bg1"/>
                </a:solidFill>
                <a:effectLst/>
              </a:rPr>
              <a:t>ya</a:t>
            </a:r>
            <a:r>
              <a:rPr lang="en-US" b="1" dirty="0">
                <a:solidFill>
                  <a:schemeClr val="bg1"/>
                </a:solidFill>
                <a:effectLst/>
              </a:rPr>
              <a:t> que </a:t>
            </a:r>
            <a:r>
              <a:rPr lang="en-US" b="1" dirty="0" err="1">
                <a:solidFill>
                  <a:schemeClr val="bg1"/>
                </a:solidFill>
                <a:effectLst/>
              </a:rPr>
              <a:t>consideran</a:t>
            </a:r>
            <a:r>
              <a:rPr lang="en-US" b="1" dirty="0">
                <a:solidFill>
                  <a:schemeClr val="bg1"/>
                </a:solidFill>
                <a:effectLst/>
              </a:rPr>
              <a:t> que </a:t>
            </a:r>
            <a:r>
              <a:rPr lang="en-US" b="1" dirty="0" err="1">
                <a:solidFill>
                  <a:schemeClr val="bg1"/>
                </a:solidFill>
                <a:effectLst/>
              </a:rPr>
              <a:t>esto</a:t>
            </a:r>
            <a:r>
              <a:rPr lang="en-US" b="1" dirty="0">
                <a:solidFill>
                  <a:schemeClr val="bg1"/>
                </a:solidFill>
                <a:effectLst/>
              </a:rPr>
              <a:t> forma </a:t>
            </a:r>
            <a:r>
              <a:rPr lang="en-US" b="1" dirty="0" err="1">
                <a:solidFill>
                  <a:schemeClr val="bg1"/>
                </a:solidFill>
                <a:effectLst/>
              </a:rPr>
              <a:t>parte</a:t>
            </a:r>
            <a:r>
              <a:rPr lang="en-US" b="1" dirty="0">
                <a:solidFill>
                  <a:schemeClr val="bg1"/>
                </a:solidFill>
                <a:effectLst/>
              </a:rPr>
              <a:t> de </a:t>
            </a:r>
            <a:r>
              <a:rPr lang="en-US" b="1" dirty="0" err="1">
                <a:solidFill>
                  <a:schemeClr val="bg1"/>
                </a:solidFill>
                <a:effectLst/>
              </a:rPr>
              <a:t>su</a:t>
            </a:r>
            <a:r>
              <a:rPr lang="en-US" b="1" dirty="0">
                <a:solidFill>
                  <a:schemeClr val="bg1"/>
                </a:solidFill>
                <a:effectLst/>
              </a:rPr>
              <a:t> </a:t>
            </a:r>
            <a:r>
              <a:rPr lang="en-US" b="1" dirty="0" err="1">
                <a:solidFill>
                  <a:schemeClr val="bg1"/>
                </a:solidFill>
                <a:effectLst/>
              </a:rPr>
              <a:t>trabajo</a:t>
            </a:r>
            <a:r>
              <a:rPr lang="en-US" dirty="0">
                <a:solidFill>
                  <a:schemeClr val="bg1"/>
                </a:solidFill>
                <a:effectLst/>
              </a:rPr>
              <a:t>. </a:t>
            </a:r>
          </a:p>
        </p:txBody>
      </p:sp>
      <p:pic>
        <p:nvPicPr>
          <p:cNvPr id="6" name="Imagen 5" descr="Diagrama&#10;&#10;Descripción generada automáticamente">
            <a:extLst>
              <a:ext uri="{FF2B5EF4-FFF2-40B4-BE49-F238E27FC236}">
                <a16:creationId xmlns:a16="http://schemas.microsoft.com/office/drawing/2014/main" id="{50CD985B-92DA-33D0-5B64-2BF2C42C5F9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939693" y="1241772"/>
            <a:ext cx="6204908" cy="4374456"/>
          </a:xfrm>
          <a:prstGeom prst="rect">
            <a:avLst/>
          </a:prstGeom>
        </p:spPr>
      </p:pic>
    </p:spTree>
    <p:extLst>
      <p:ext uri="{BB962C8B-B14F-4D97-AF65-F5344CB8AC3E}">
        <p14:creationId xmlns:p14="http://schemas.microsoft.com/office/powerpoint/2010/main" val="1853532588"/>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 de texto 97">
            <a:extLst>
              <a:ext uri="{FF2B5EF4-FFF2-40B4-BE49-F238E27FC236}">
                <a16:creationId xmlns:a16="http://schemas.microsoft.com/office/drawing/2014/main" id="{73C6393D-5B05-6A19-6F30-5305AE1C16C9}"/>
              </a:ext>
            </a:extLst>
          </p:cNvPr>
          <p:cNvSpPr txBox="1"/>
          <p:nvPr/>
        </p:nvSpPr>
        <p:spPr>
          <a:xfrm>
            <a:off x="4616143" y="1599263"/>
            <a:ext cx="6658013" cy="3793237"/>
          </a:xfrm>
          <a:prstGeom prst="rect">
            <a:avLst/>
          </a:prstGeom>
        </p:spPr>
        <p:txBody>
          <a:bodyPr rot="0" spcFirstLastPara="0" vert="horz" lIns="91440" tIns="45720" rIns="91440" bIns="45720" numCol="1" spcCol="0" rtlCol="0" fromWordArt="0" anchor="ctr" anchorCtr="0" forceAA="0" compatLnSpc="1">
            <a:prstTxWarp prst="textNoShape">
              <a:avLst/>
            </a:prstTxWarp>
            <a:normAutofit/>
          </a:bodyPr>
          <a:lstStyle/>
          <a:p>
            <a:pPr defTabSz="457200">
              <a:spcBef>
                <a:spcPct val="20000"/>
              </a:spcBef>
              <a:spcAft>
                <a:spcPts val="600"/>
              </a:spcAft>
              <a:buClr>
                <a:schemeClr val="accent1"/>
              </a:buClr>
              <a:buSzPct val="92000"/>
              <a:buFont typeface="Wingdings 2" panose="05020102010507070707" pitchFamily="18" charset="2"/>
              <a:buChar char=""/>
            </a:pPr>
            <a:r>
              <a:rPr lang="en-US" dirty="0">
                <a:solidFill>
                  <a:schemeClr val="bg1"/>
                </a:solidFill>
                <a:effectLst/>
              </a:rPr>
              <a:t>Entre </a:t>
            </a:r>
            <a:r>
              <a:rPr lang="en-US" dirty="0" err="1">
                <a:solidFill>
                  <a:schemeClr val="bg1"/>
                </a:solidFill>
                <a:effectLst/>
              </a:rPr>
              <a:t>los</a:t>
            </a:r>
            <a:r>
              <a:rPr lang="en-US" dirty="0">
                <a:solidFill>
                  <a:schemeClr val="bg1"/>
                </a:solidFill>
                <a:effectLst/>
              </a:rPr>
              <a:t> </a:t>
            </a:r>
            <a:r>
              <a:rPr lang="en-US" dirty="0" err="1">
                <a:solidFill>
                  <a:schemeClr val="bg1"/>
                </a:solidFill>
                <a:effectLst/>
              </a:rPr>
              <a:t>productos</a:t>
            </a:r>
            <a:r>
              <a:rPr lang="en-US" dirty="0">
                <a:solidFill>
                  <a:schemeClr val="bg1"/>
                </a:solidFill>
                <a:effectLst/>
              </a:rPr>
              <a:t> </a:t>
            </a:r>
            <a:r>
              <a:rPr lang="en-US" dirty="0" err="1">
                <a:solidFill>
                  <a:schemeClr val="bg1"/>
                </a:solidFill>
                <a:effectLst/>
              </a:rPr>
              <a:t>estrella</a:t>
            </a:r>
            <a:r>
              <a:rPr lang="en-US" dirty="0">
                <a:solidFill>
                  <a:schemeClr val="bg1"/>
                </a:solidFill>
                <a:effectLst/>
              </a:rPr>
              <a:t> </a:t>
            </a:r>
            <a:r>
              <a:rPr lang="en-US" dirty="0" err="1">
                <a:solidFill>
                  <a:schemeClr val="bg1"/>
                </a:solidFill>
                <a:effectLst/>
              </a:rPr>
              <a:t>publicitados</a:t>
            </a:r>
            <a:r>
              <a:rPr lang="en-US" dirty="0">
                <a:solidFill>
                  <a:schemeClr val="bg1"/>
                </a:solidFill>
                <a:effectLst/>
              </a:rPr>
              <a:t> </a:t>
            </a:r>
            <a:r>
              <a:rPr lang="en-US" dirty="0" err="1">
                <a:solidFill>
                  <a:schemeClr val="bg1"/>
                </a:solidFill>
                <a:effectLst/>
              </a:rPr>
              <a:t>por</a:t>
            </a:r>
            <a:r>
              <a:rPr lang="en-US" dirty="0">
                <a:solidFill>
                  <a:schemeClr val="bg1"/>
                </a:solidFill>
                <a:effectLst/>
              </a:rPr>
              <a:t> </a:t>
            </a:r>
            <a:r>
              <a:rPr lang="en-US" dirty="0" err="1">
                <a:solidFill>
                  <a:schemeClr val="bg1"/>
                </a:solidFill>
                <a:effectLst/>
              </a:rPr>
              <a:t>estos</a:t>
            </a:r>
            <a:r>
              <a:rPr lang="en-US" dirty="0">
                <a:solidFill>
                  <a:schemeClr val="bg1"/>
                </a:solidFill>
                <a:effectLst/>
              </a:rPr>
              <a:t> influencers se </a:t>
            </a:r>
            <a:r>
              <a:rPr lang="en-US" dirty="0" err="1">
                <a:solidFill>
                  <a:schemeClr val="bg1"/>
                </a:solidFill>
                <a:effectLst/>
              </a:rPr>
              <a:t>encuentran</a:t>
            </a:r>
            <a:r>
              <a:rPr lang="en-US" dirty="0">
                <a:solidFill>
                  <a:schemeClr val="bg1"/>
                </a:solidFill>
                <a:effectLst/>
              </a:rPr>
              <a:t> </a:t>
            </a:r>
            <a:r>
              <a:rPr lang="en-US" dirty="0" err="1">
                <a:solidFill>
                  <a:schemeClr val="bg1"/>
                </a:solidFill>
                <a:effectLst/>
              </a:rPr>
              <a:t>aquellos</a:t>
            </a:r>
            <a:r>
              <a:rPr lang="en-US" dirty="0">
                <a:solidFill>
                  <a:schemeClr val="bg1"/>
                </a:solidFill>
                <a:effectLst/>
              </a:rPr>
              <a:t> </a:t>
            </a:r>
            <a:r>
              <a:rPr lang="en-US" dirty="0" err="1">
                <a:solidFill>
                  <a:schemeClr val="bg1"/>
                </a:solidFill>
                <a:effectLst/>
              </a:rPr>
              <a:t>enfocados</a:t>
            </a:r>
            <a:r>
              <a:rPr lang="en-US" dirty="0">
                <a:solidFill>
                  <a:schemeClr val="bg1"/>
                </a:solidFill>
                <a:effectLst/>
              </a:rPr>
              <a:t> a </a:t>
            </a:r>
            <a:r>
              <a:rPr lang="en-US" dirty="0" err="1">
                <a:solidFill>
                  <a:schemeClr val="bg1"/>
                </a:solidFill>
                <a:effectLst/>
              </a:rPr>
              <a:t>mejorar</a:t>
            </a:r>
            <a:r>
              <a:rPr lang="en-US" dirty="0">
                <a:solidFill>
                  <a:schemeClr val="bg1"/>
                </a:solidFill>
                <a:effectLst/>
              </a:rPr>
              <a:t> </a:t>
            </a:r>
            <a:r>
              <a:rPr lang="en-US" dirty="0" err="1">
                <a:solidFill>
                  <a:schemeClr val="bg1"/>
                </a:solidFill>
                <a:effectLst/>
              </a:rPr>
              <a:t>el</a:t>
            </a:r>
            <a:r>
              <a:rPr lang="en-US" dirty="0">
                <a:solidFill>
                  <a:schemeClr val="bg1"/>
                </a:solidFill>
                <a:effectLst/>
              </a:rPr>
              <a:t> </a:t>
            </a:r>
            <a:r>
              <a:rPr lang="en-US" dirty="0" err="1">
                <a:solidFill>
                  <a:schemeClr val="bg1"/>
                </a:solidFill>
                <a:effectLst/>
              </a:rPr>
              <a:t>aspecto</a:t>
            </a:r>
            <a:r>
              <a:rPr lang="en-US" dirty="0">
                <a:solidFill>
                  <a:schemeClr val="bg1"/>
                </a:solidFill>
                <a:effectLst/>
              </a:rPr>
              <a:t> </a:t>
            </a:r>
            <a:r>
              <a:rPr lang="en-US" dirty="0" err="1">
                <a:solidFill>
                  <a:schemeClr val="bg1"/>
                </a:solidFill>
                <a:effectLst/>
              </a:rPr>
              <a:t>físico</a:t>
            </a:r>
            <a:r>
              <a:rPr lang="en-US" dirty="0">
                <a:solidFill>
                  <a:schemeClr val="bg1"/>
                </a:solidFill>
                <a:effectLst/>
              </a:rPr>
              <a:t>. </a:t>
            </a:r>
            <a:r>
              <a:rPr lang="en-US" b="1" dirty="0" err="1">
                <a:solidFill>
                  <a:schemeClr val="bg1"/>
                </a:solidFill>
                <a:effectLst/>
              </a:rPr>
              <a:t>Maquillaje</a:t>
            </a:r>
            <a:r>
              <a:rPr lang="en-US" b="1" dirty="0">
                <a:solidFill>
                  <a:schemeClr val="bg1"/>
                </a:solidFill>
                <a:effectLst/>
              </a:rPr>
              <a:t>, </a:t>
            </a:r>
            <a:r>
              <a:rPr lang="en-US" b="1" dirty="0" err="1">
                <a:solidFill>
                  <a:schemeClr val="bg1"/>
                </a:solidFill>
                <a:effectLst/>
              </a:rPr>
              <a:t>proteínas</a:t>
            </a:r>
            <a:r>
              <a:rPr lang="en-US" b="1" dirty="0">
                <a:solidFill>
                  <a:schemeClr val="bg1"/>
                </a:solidFill>
                <a:effectLst/>
              </a:rPr>
              <a:t>, </a:t>
            </a:r>
            <a:r>
              <a:rPr lang="en-US" b="1" dirty="0" err="1">
                <a:solidFill>
                  <a:schemeClr val="bg1"/>
                </a:solidFill>
                <a:effectLst/>
              </a:rPr>
              <a:t>ropa</a:t>
            </a:r>
            <a:r>
              <a:rPr lang="en-US" b="1" dirty="0">
                <a:solidFill>
                  <a:schemeClr val="bg1"/>
                </a:solidFill>
                <a:effectLst/>
              </a:rPr>
              <a:t>, </a:t>
            </a:r>
            <a:r>
              <a:rPr lang="en-US" b="1" dirty="0" err="1">
                <a:solidFill>
                  <a:schemeClr val="bg1"/>
                </a:solidFill>
                <a:effectLst/>
              </a:rPr>
              <a:t>cremas</a:t>
            </a:r>
            <a:r>
              <a:rPr lang="en-US" b="1" dirty="0">
                <a:solidFill>
                  <a:schemeClr val="bg1"/>
                </a:solidFill>
                <a:effectLst/>
              </a:rPr>
              <a:t>, etc. se </a:t>
            </a:r>
            <a:r>
              <a:rPr lang="en-US" b="1" dirty="0" err="1">
                <a:solidFill>
                  <a:schemeClr val="bg1"/>
                </a:solidFill>
                <a:effectLst/>
              </a:rPr>
              <a:t>encuentran</a:t>
            </a:r>
            <a:r>
              <a:rPr lang="en-US" b="1" dirty="0">
                <a:solidFill>
                  <a:schemeClr val="bg1"/>
                </a:solidFill>
                <a:effectLst/>
              </a:rPr>
              <a:t> entre </a:t>
            </a:r>
            <a:r>
              <a:rPr lang="en-US" b="1" dirty="0" err="1">
                <a:solidFill>
                  <a:schemeClr val="bg1"/>
                </a:solidFill>
                <a:effectLst/>
              </a:rPr>
              <a:t>los</a:t>
            </a:r>
            <a:r>
              <a:rPr lang="en-US" b="1" dirty="0">
                <a:solidFill>
                  <a:schemeClr val="bg1"/>
                </a:solidFill>
                <a:effectLst/>
              </a:rPr>
              <a:t> </a:t>
            </a:r>
            <a:r>
              <a:rPr lang="en-US" b="1" dirty="0" err="1">
                <a:solidFill>
                  <a:schemeClr val="bg1"/>
                </a:solidFill>
                <a:effectLst/>
              </a:rPr>
              <a:t>más</a:t>
            </a:r>
            <a:r>
              <a:rPr lang="en-US" b="1" dirty="0">
                <a:solidFill>
                  <a:schemeClr val="bg1"/>
                </a:solidFill>
                <a:effectLst/>
              </a:rPr>
              <a:t> </a:t>
            </a:r>
            <a:r>
              <a:rPr lang="en-US" b="1" dirty="0" err="1">
                <a:solidFill>
                  <a:schemeClr val="bg1"/>
                </a:solidFill>
                <a:effectLst/>
              </a:rPr>
              <a:t>mencionados</a:t>
            </a:r>
            <a:r>
              <a:rPr lang="en-US" b="1" dirty="0">
                <a:solidFill>
                  <a:schemeClr val="bg1"/>
                </a:solidFill>
              </a:rPr>
              <a:t>. </a:t>
            </a:r>
            <a:r>
              <a:rPr lang="en-US" b="1" dirty="0" err="1">
                <a:solidFill>
                  <a:schemeClr val="bg1"/>
                </a:solidFill>
              </a:rPr>
              <a:t>Diferencias</a:t>
            </a:r>
            <a:r>
              <a:rPr lang="en-US" b="1" dirty="0">
                <a:solidFill>
                  <a:schemeClr val="bg1"/>
                </a:solidFill>
              </a:rPr>
              <a:t> </a:t>
            </a:r>
            <a:r>
              <a:rPr lang="en-US" b="1" dirty="0" err="1">
                <a:solidFill>
                  <a:schemeClr val="bg1"/>
                </a:solidFill>
              </a:rPr>
              <a:t>según</a:t>
            </a:r>
            <a:r>
              <a:rPr lang="en-US" b="1" dirty="0">
                <a:solidFill>
                  <a:schemeClr val="bg1"/>
                </a:solidFill>
              </a:rPr>
              <a:t> </a:t>
            </a:r>
            <a:r>
              <a:rPr lang="en-US" b="1" dirty="0" err="1">
                <a:solidFill>
                  <a:schemeClr val="bg1"/>
                </a:solidFill>
              </a:rPr>
              <a:t>género</a:t>
            </a:r>
            <a:r>
              <a:rPr lang="en-US" b="1" dirty="0">
                <a:solidFill>
                  <a:schemeClr val="bg1"/>
                </a:solidFill>
              </a:rPr>
              <a:t>. </a:t>
            </a:r>
            <a:endParaRPr lang="en-US" dirty="0">
              <a:solidFill>
                <a:schemeClr val="bg1"/>
              </a:solidFill>
              <a:effectLst/>
            </a:endParaRPr>
          </a:p>
          <a:p>
            <a:pPr defTabSz="457200">
              <a:spcBef>
                <a:spcPct val="20000"/>
              </a:spcBef>
              <a:spcAft>
                <a:spcPts val="600"/>
              </a:spcAft>
              <a:buClr>
                <a:schemeClr val="accent1"/>
              </a:buClr>
              <a:buSzPct val="92000"/>
              <a:buFont typeface="Wingdings 2" panose="05020102010507070707" pitchFamily="18" charset="2"/>
              <a:buChar char=""/>
            </a:pPr>
            <a:r>
              <a:rPr lang="en-US" b="1" dirty="0">
                <a:solidFill>
                  <a:schemeClr val="bg1"/>
                </a:solidFill>
                <a:effectLst/>
              </a:rPr>
              <a:t>Un influencer que </a:t>
            </a:r>
            <a:r>
              <a:rPr lang="en-US" b="1" dirty="0" err="1">
                <a:solidFill>
                  <a:schemeClr val="bg1"/>
                </a:solidFill>
                <a:effectLst/>
              </a:rPr>
              <a:t>publicita</a:t>
            </a:r>
            <a:r>
              <a:rPr lang="en-US" b="1" dirty="0">
                <a:solidFill>
                  <a:schemeClr val="bg1"/>
                </a:solidFill>
                <a:effectLst/>
              </a:rPr>
              <a:t> </a:t>
            </a:r>
            <a:r>
              <a:rPr lang="en-US" b="1" dirty="0" err="1">
                <a:solidFill>
                  <a:schemeClr val="bg1"/>
                </a:solidFill>
                <a:effectLst/>
              </a:rPr>
              <a:t>una</a:t>
            </a:r>
            <a:r>
              <a:rPr lang="en-US" b="1" dirty="0">
                <a:solidFill>
                  <a:schemeClr val="bg1"/>
                </a:solidFill>
                <a:effectLst/>
              </a:rPr>
              <a:t> </a:t>
            </a:r>
            <a:r>
              <a:rPr lang="en-US" b="1" dirty="0" err="1">
                <a:solidFill>
                  <a:schemeClr val="bg1"/>
                </a:solidFill>
                <a:effectLst/>
              </a:rPr>
              <a:t>marca</a:t>
            </a:r>
            <a:r>
              <a:rPr lang="en-US" b="1" dirty="0">
                <a:solidFill>
                  <a:schemeClr val="bg1"/>
                </a:solidFill>
                <a:effectLst/>
              </a:rPr>
              <a:t> </a:t>
            </a:r>
            <a:r>
              <a:rPr lang="en-US" b="1" dirty="0" err="1">
                <a:solidFill>
                  <a:schemeClr val="bg1"/>
                </a:solidFill>
                <a:effectLst/>
              </a:rPr>
              <a:t>debe</a:t>
            </a:r>
            <a:r>
              <a:rPr lang="en-US" b="1" dirty="0">
                <a:solidFill>
                  <a:schemeClr val="bg1"/>
                </a:solidFill>
                <a:effectLst/>
              </a:rPr>
              <a:t> ser </a:t>
            </a:r>
            <a:r>
              <a:rPr lang="en-US" b="1" dirty="0" err="1">
                <a:solidFill>
                  <a:schemeClr val="bg1"/>
                </a:solidFill>
                <a:effectLst/>
              </a:rPr>
              <a:t>en</a:t>
            </a:r>
            <a:r>
              <a:rPr lang="en-US" b="1" dirty="0">
                <a:solidFill>
                  <a:schemeClr val="bg1"/>
                </a:solidFill>
                <a:effectLst/>
              </a:rPr>
              <a:t> </a:t>
            </a:r>
            <a:r>
              <a:rPr lang="en-US" b="1" dirty="0" err="1">
                <a:solidFill>
                  <a:schemeClr val="bg1"/>
                </a:solidFill>
                <a:effectLst/>
              </a:rPr>
              <a:t>sí</a:t>
            </a:r>
            <a:r>
              <a:rPr lang="en-US" b="1" dirty="0">
                <a:solidFill>
                  <a:schemeClr val="bg1"/>
                </a:solidFill>
                <a:effectLst/>
              </a:rPr>
              <a:t> </a:t>
            </a:r>
            <a:r>
              <a:rPr lang="en-US" b="1" dirty="0" err="1">
                <a:solidFill>
                  <a:schemeClr val="bg1"/>
                </a:solidFill>
                <a:effectLst/>
              </a:rPr>
              <a:t>mismo</a:t>
            </a:r>
            <a:r>
              <a:rPr lang="en-US" b="1" dirty="0">
                <a:solidFill>
                  <a:schemeClr val="bg1"/>
                </a:solidFill>
                <a:effectLst/>
              </a:rPr>
              <a:t> </a:t>
            </a:r>
            <a:r>
              <a:rPr lang="en-US" b="1" dirty="0" err="1">
                <a:solidFill>
                  <a:schemeClr val="bg1"/>
                </a:solidFill>
                <a:effectLst/>
              </a:rPr>
              <a:t>el</a:t>
            </a:r>
            <a:r>
              <a:rPr lang="en-US" b="1" dirty="0">
                <a:solidFill>
                  <a:schemeClr val="bg1"/>
                </a:solidFill>
                <a:effectLst/>
              </a:rPr>
              <a:t> </a:t>
            </a:r>
            <a:r>
              <a:rPr lang="en-US" b="1" dirty="0" err="1">
                <a:solidFill>
                  <a:schemeClr val="bg1"/>
                </a:solidFill>
                <a:effectLst/>
              </a:rPr>
              <a:t>reflejo</a:t>
            </a:r>
            <a:r>
              <a:rPr lang="en-US" b="1" dirty="0">
                <a:solidFill>
                  <a:schemeClr val="bg1"/>
                </a:solidFill>
                <a:effectLst/>
              </a:rPr>
              <a:t> de lo que </a:t>
            </a:r>
            <a:r>
              <a:rPr lang="en-US" b="1" dirty="0" err="1">
                <a:solidFill>
                  <a:schemeClr val="bg1"/>
                </a:solidFill>
                <a:effectLst/>
              </a:rPr>
              <a:t>puedes</a:t>
            </a:r>
            <a:r>
              <a:rPr lang="en-US" b="1" dirty="0">
                <a:solidFill>
                  <a:schemeClr val="bg1"/>
                </a:solidFill>
                <a:effectLst/>
              </a:rPr>
              <a:t> </a:t>
            </a:r>
            <a:r>
              <a:rPr lang="en-US" b="1" dirty="0" err="1">
                <a:solidFill>
                  <a:schemeClr val="bg1"/>
                </a:solidFill>
                <a:effectLst/>
              </a:rPr>
              <a:t>conseguir</a:t>
            </a:r>
            <a:r>
              <a:rPr lang="en-US" b="1" dirty="0">
                <a:solidFill>
                  <a:schemeClr val="bg1"/>
                </a:solidFill>
                <a:effectLst/>
              </a:rPr>
              <a:t> </a:t>
            </a:r>
            <a:r>
              <a:rPr lang="en-US" b="1" dirty="0" err="1">
                <a:solidFill>
                  <a:schemeClr val="bg1"/>
                </a:solidFill>
                <a:effectLst/>
              </a:rPr>
              <a:t>usando</a:t>
            </a:r>
            <a:r>
              <a:rPr lang="en-US" b="1" dirty="0">
                <a:solidFill>
                  <a:schemeClr val="bg1"/>
                </a:solidFill>
                <a:effectLst/>
              </a:rPr>
              <a:t> la </a:t>
            </a:r>
            <a:r>
              <a:rPr lang="en-US" b="1" dirty="0" err="1">
                <a:solidFill>
                  <a:schemeClr val="bg1"/>
                </a:solidFill>
                <a:effectLst/>
              </a:rPr>
              <a:t>misma</a:t>
            </a:r>
            <a:r>
              <a:rPr lang="en-US" dirty="0">
                <a:solidFill>
                  <a:schemeClr val="bg1"/>
                </a:solidFill>
                <a:effectLst/>
              </a:rPr>
              <a:t>. Este es uno de </a:t>
            </a:r>
            <a:r>
              <a:rPr lang="en-US" dirty="0" err="1">
                <a:solidFill>
                  <a:schemeClr val="bg1"/>
                </a:solidFill>
                <a:effectLst/>
              </a:rPr>
              <a:t>los</a:t>
            </a:r>
            <a:r>
              <a:rPr lang="en-US" dirty="0">
                <a:solidFill>
                  <a:schemeClr val="bg1"/>
                </a:solidFill>
                <a:effectLst/>
              </a:rPr>
              <a:t> </a:t>
            </a:r>
            <a:r>
              <a:rPr lang="en-US" dirty="0" err="1">
                <a:solidFill>
                  <a:schemeClr val="bg1"/>
                </a:solidFill>
                <a:effectLst/>
              </a:rPr>
              <a:t>motivos</a:t>
            </a:r>
            <a:r>
              <a:rPr lang="en-US" dirty="0">
                <a:solidFill>
                  <a:schemeClr val="bg1"/>
                </a:solidFill>
                <a:effectLst/>
              </a:rPr>
              <a:t> que </a:t>
            </a:r>
            <a:r>
              <a:rPr lang="en-US" dirty="0" err="1">
                <a:solidFill>
                  <a:schemeClr val="bg1"/>
                </a:solidFill>
                <a:effectLst/>
              </a:rPr>
              <a:t>hacen</a:t>
            </a:r>
            <a:r>
              <a:rPr lang="en-US" dirty="0">
                <a:solidFill>
                  <a:schemeClr val="bg1"/>
                </a:solidFill>
                <a:effectLst/>
              </a:rPr>
              <a:t> tan </a:t>
            </a:r>
            <a:r>
              <a:rPr lang="en-US" dirty="0" err="1">
                <a:solidFill>
                  <a:schemeClr val="bg1"/>
                </a:solidFill>
                <a:effectLst/>
              </a:rPr>
              <a:t>efectiva</a:t>
            </a:r>
            <a:r>
              <a:rPr lang="en-US" dirty="0">
                <a:solidFill>
                  <a:schemeClr val="bg1"/>
                </a:solidFill>
                <a:effectLst/>
              </a:rPr>
              <a:t> </a:t>
            </a:r>
            <a:r>
              <a:rPr lang="en-US" dirty="0" err="1">
                <a:solidFill>
                  <a:schemeClr val="bg1"/>
                </a:solidFill>
                <a:effectLst/>
              </a:rPr>
              <a:t>este</a:t>
            </a:r>
            <a:r>
              <a:rPr lang="en-US" dirty="0">
                <a:solidFill>
                  <a:schemeClr val="bg1"/>
                </a:solidFill>
                <a:effectLst/>
              </a:rPr>
              <a:t> </a:t>
            </a:r>
            <a:r>
              <a:rPr lang="en-US" dirty="0" err="1">
                <a:solidFill>
                  <a:schemeClr val="bg1"/>
                </a:solidFill>
                <a:effectLst/>
              </a:rPr>
              <a:t>tipo</a:t>
            </a:r>
            <a:r>
              <a:rPr lang="en-US" dirty="0">
                <a:solidFill>
                  <a:schemeClr val="bg1"/>
                </a:solidFill>
                <a:effectLst/>
              </a:rPr>
              <a:t> de </a:t>
            </a:r>
            <a:r>
              <a:rPr lang="en-US" dirty="0" err="1">
                <a:solidFill>
                  <a:schemeClr val="bg1"/>
                </a:solidFill>
                <a:effectLst/>
              </a:rPr>
              <a:t>publicidad</a:t>
            </a:r>
            <a:r>
              <a:rPr lang="en-US" dirty="0">
                <a:solidFill>
                  <a:schemeClr val="bg1"/>
                </a:solidFill>
                <a:effectLst/>
              </a:rPr>
              <a:t>. </a:t>
            </a:r>
          </a:p>
          <a:p>
            <a:pPr defTabSz="457200">
              <a:spcBef>
                <a:spcPct val="20000"/>
              </a:spcBef>
              <a:spcAft>
                <a:spcPts val="600"/>
              </a:spcAft>
              <a:buClr>
                <a:schemeClr val="accent1"/>
              </a:buClr>
              <a:buSzPct val="92000"/>
              <a:buFont typeface="Wingdings 2" panose="05020102010507070707" pitchFamily="18" charset="2"/>
              <a:buChar char=""/>
            </a:pPr>
            <a:r>
              <a:rPr lang="es-ES" sz="1800" b="1" dirty="0">
                <a:solidFill>
                  <a:schemeClr val="bg1"/>
                </a:solidFill>
                <a:latin typeface="+mj-lt"/>
                <a:ea typeface="Calibri" panose="020F0502020204030204" pitchFamily="34" charset="0"/>
                <a:cs typeface="Times New Roman" panose="02020603050405020304" pitchFamily="18" charset="0"/>
              </a:rPr>
              <a:t>E</a:t>
            </a:r>
            <a:r>
              <a:rPr lang="es-ES" sz="1800" b="1" dirty="0">
                <a:solidFill>
                  <a:schemeClr val="bg1"/>
                </a:solidFill>
                <a:effectLst/>
                <a:latin typeface="+mj-lt"/>
                <a:ea typeface="Calibri" panose="020F0502020204030204" pitchFamily="34" charset="0"/>
                <a:cs typeface="Times New Roman" panose="02020603050405020304" pitchFamily="18" charset="0"/>
              </a:rPr>
              <a:t>l estilo de vida que los </a:t>
            </a:r>
            <a:r>
              <a:rPr lang="es-ES" sz="1800" b="1" dirty="0" err="1">
                <a:solidFill>
                  <a:schemeClr val="bg1"/>
                </a:solidFill>
                <a:effectLst/>
                <a:latin typeface="+mj-lt"/>
                <a:ea typeface="Calibri" panose="020F0502020204030204" pitchFamily="34" charset="0"/>
                <a:cs typeface="Times New Roman" panose="02020603050405020304" pitchFamily="18" charset="0"/>
              </a:rPr>
              <a:t>influencers</a:t>
            </a:r>
            <a:r>
              <a:rPr lang="es-ES" sz="1800" b="1" dirty="0">
                <a:solidFill>
                  <a:schemeClr val="bg1"/>
                </a:solidFill>
                <a:effectLst/>
                <a:latin typeface="+mj-lt"/>
                <a:ea typeface="Calibri" panose="020F0502020204030204" pitchFamily="34" charset="0"/>
                <a:cs typeface="Times New Roman" panose="02020603050405020304" pitchFamily="18" charset="0"/>
              </a:rPr>
              <a:t> muestran en sus redes parece deseable para este alumnado.</a:t>
            </a:r>
            <a:r>
              <a:rPr lang="es-ES" sz="1800" dirty="0">
                <a:solidFill>
                  <a:schemeClr val="bg1"/>
                </a:solidFill>
                <a:effectLst/>
                <a:latin typeface="+mj-lt"/>
                <a:ea typeface="Calibri" panose="020F0502020204030204" pitchFamily="34" charset="0"/>
                <a:cs typeface="Times New Roman" panose="02020603050405020304" pitchFamily="18" charset="0"/>
              </a:rPr>
              <a:t> </a:t>
            </a:r>
            <a:r>
              <a:rPr lang="es-ES" sz="1800" dirty="0">
                <a:solidFill>
                  <a:schemeClr val="bg1"/>
                </a:solidFill>
                <a:latin typeface="+mj-lt"/>
                <a:ea typeface="Calibri" panose="020F0502020204030204" pitchFamily="34" charset="0"/>
                <a:cs typeface="Times New Roman" panose="02020603050405020304" pitchFamily="18" charset="0"/>
              </a:rPr>
              <a:t>Diferencias según edad.</a:t>
            </a:r>
            <a:endParaRPr lang="es-ES" sz="1800" dirty="0">
              <a:solidFill>
                <a:schemeClr val="bg1"/>
              </a:solidFill>
              <a:effectLst/>
              <a:latin typeface="+mj-lt"/>
              <a:ea typeface="Calibri" panose="020F0502020204030204" pitchFamily="34" charset="0"/>
              <a:cs typeface="Times New Roman" panose="02020603050405020304" pitchFamily="18" charset="0"/>
            </a:endParaRPr>
          </a:p>
          <a:p>
            <a:pPr defTabSz="457200">
              <a:spcBef>
                <a:spcPct val="20000"/>
              </a:spcBef>
              <a:spcAft>
                <a:spcPts val="600"/>
              </a:spcAft>
              <a:buClr>
                <a:schemeClr val="accent1"/>
              </a:buClr>
              <a:buSzPct val="92000"/>
              <a:buFont typeface="Wingdings 2" panose="05020102010507070707" pitchFamily="18" charset="2"/>
              <a:buChar char=""/>
            </a:pPr>
            <a:endParaRPr lang="en-US" dirty="0">
              <a:solidFill>
                <a:schemeClr val="bg1"/>
              </a:solidFill>
              <a:effectLst/>
            </a:endParaRPr>
          </a:p>
        </p:txBody>
      </p:sp>
      <p:pic>
        <p:nvPicPr>
          <p:cNvPr id="9" name="Imagen 8">
            <a:extLst>
              <a:ext uri="{FF2B5EF4-FFF2-40B4-BE49-F238E27FC236}">
                <a16:creationId xmlns:a16="http://schemas.microsoft.com/office/drawing/2014/main" id="{752130E0-0CF0-61EA-5C0C-31729D20E51C}"/>
              </a:ext>
            </a:extLst>
          </p:cNvPr>
          <p:cNvPicPr>
            <a:picLocks noChangeAspect="1"/>
          </p:cNvPicPr>
          <p:nvPr/>
        </p:nvPicPr>
        <p:blipFill>
          <a:blip r:embed="rId3"/>
          <a:stretch>
            <a:fillRect/>
          </a:stretch>
        </p:blipFill>
        <p:spPr>
          <a:xfrm>
            <a:off x="730990" y="786523"/>
            <a:ext cx="3413842" cy="4605977"/>
          </a:xfrm>
          <a:prstGeom prst="rect">
            <a:avLst/>
          </a:prstGeom>
        </p:spPr>
      </p:pic>
    </p:spTree>
    <p:extLst>
      <p:ext uri="{BB962C8B-B14F-4D97-AF65-F5344CB8AC3E}">
        <p14:creationId xmlns:p14="http://schemas.microsoft.com/office/powerpoint/2010/main" val="2343210491"/>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descr="Imagen que contiene Teams&#10;&#10;Descripción generada automáticamente">
            <a:extLst>
              <a:ext uri="{FF2B5EF4-FFF2-40B4-BE49-F238E27FC236}">
                <a16:creationId xmlns:a16="http://schemas.microsoft.com/office/drawing/2014/main" id="{13A35E03-D86A-D5E7-BC4B-FF8E174DC38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577239" y="1224493"/>
            <a:ext cx="6813654" cy="4827172"/>
          </a:xfrm>
          <a:prstGeom prst="rect">
            <a:avLst/>
          </a:prstGeom>
        </p:spPr>
      </p:pic>
      <p:sp>
        <p:nvSpPr>
          <p:cNvPr id="15" name="Marcador de texto 14">
            <a:extLst>
              <a:ext uri="{FF2B5EF4-FFF2-40B4-BE49-F238E27FC236}">
                <a16:creationId xmlns:a16="http://schemas.microsoft.com/office/drawing/2014/main" id="{64E99127-375F-CAB7-9142-9AFB1DE73608}"/>
              </a:ext>
            </a:extLst>
          </p:cNvPr>
          <p:cNvSpPr>
            <a:spLocks noGrp="1"/>
          </p:cNvSpPr>
          <p:nvPr>
            <p:ph type="body" sz="half" idx="2"/>
          </p:nvPr>
        </p:nvSpPr>
        <p:spPr>
          <a:xfrm>
            <a:off x="668104" y="699699"/>
            <a:ext cx="3322006" cy="5867356"/>
          </a:xfrm>
        </p:spPr>
        <p:txBody>
          <a:bodyPr>
            <a:normAutofit/>
          </a:bodyPr>
          <a:lstStyle/>
          <a:p>
            <a:r>
              <a:rPr lang="es-ES" sz="1800" b="1" dirty="0">
                <a:effectLst/>
                <a:ea typeface="Calibri" panose="020F0502020204030204" pitchFamily="34" charset="0"/>
                <a:cs typeface="Times New Roman" panose="02020603050405020304" pitchFamily="18" charset="0"/>
              </a:rPr>
              <a:t>Precavidos a la hora de confiar en los productos que publicitan los </a:t>
            </a:r>
            <a:r>
              <a:rPr lang="es-ES" sz="1800" b="1" dirty="0" err="1">
                <a:effectLst/>
                <a:ea typeface="Calibri" panose="020F0502020204030204" pitchFamily="34" charset="0"/>
                <a:cs typeface="Times New Roman" panose="02020603050405020304" pitchFamily="18" charset="0"/>
              </a:rPr>
              <a:t>influencers</a:t>
            </a:r>
            <a:r>
              <a:rPr lang="es-ES" sz="1800" b="1" dirty="0">
                <a:effectLst/>
                <a:ea typeface="Calibri" panose="020F0502020204030204" pitchFamily="34" charset="0"/>
                <a:cs typeface="Times New Roman" panose="02020603050405020304" pitchFamily="18" charset="0"/>
              </a:rPr>
              <a:t>, </a:t>
            </a:r>
            <a:r>
              <a:rPr lang="es-ES" sz="1800" dirty="0">
                <a:effectLst/>
                <a:ea typeface="Calibri" panose="020F0502020204030204" pitchFamily="34" charset="0"/>
                <a:cs typeface="Times New Roman" panose="02020603050405020304" pitchFamily="18" charset="0"/>
              </a:rPr>
              <a:t>si bien se mencionan algunos casos en los que tenderían a confiar en mayor medida: </a:t>
            </a:r>
          </a:p>
          <a:p>
            <a:endParaRPr lang="es-ES" sz="1800" dirty="0">
              <a:ea typeface="Calibri" panose="020F0502020204030204" pitchFamily="34" charset="0"/>
              <a:cs typeface="Times New Roman" panose="02020603050405020304" pitchFamily="18" charset="0"/>
            </a:endParaRPr>
          </a:p>
          <a:p>
            <a:r>
              <a:rPr lang="es-ES" sz="1800" dirty="0">
                <a:effectLst/>
                <a:ea typeface="Calibri" panose="020F0502020204030204" pitchFamily="34" charset="0"/>
                <a:cs typeface="Times New Roman" panose="02020603050405020304" pitchFamily="18" charset="0"/>
              </a:rPr>
              <a:t>En el caso de que conozcan previamente a la marca en cuestión y hayan tenido una buena experiencia personal, si el </a:t>
            </a:r>
            <a:r>
              <a:rPr lang="es-ES" sz="1800" dirty="0" err="1">
                <a:effectLst/>
                <a:ea typeface="Calibri" panose="020F0502020204030204" pitchFamily="34" charset="0"/>
                <a:cs typeface="Times New Roman" panose="02020603050405020304" pitchFamily="18" charset="0"/>
              </a:rPr>
              <a:t>influencer</a:t>
            </a:r>
            <a:r>
              <a:rPr lang="es-ES" sz="1800" dirty="0">
                <a:effectLst/>
                <a:ea typeface="Calibri" panose="020F0502020204030204" pitchFamily="34" charset="0"/>
                <a:cs typeface="Times New Roman" panose="02020603050405020304" pitchFamily="18" charset="0"/>
              </a:rPr>
              <a:t> tiene un elevado </a:t>
            </a:r>
            <a:r>
              <a:rPr lang="es-ES" sz="1800" dirty="0" err="1">
                <a:effectLst/>
                <a:ea typeface="Calibri" panose="020F0502020204030204" pitchFamily="34" charset="0"/>
                <a:cs typeface="Times New Roman" panose="02020603050405020304" pitchFamily="18" charset="0"/>
              </a:rPr>
              <a:t>nº</a:t>
            </a:r>
            <a:r>
              <a:rPr lang="es-ES" sz="1800" dirty="0">
                <a:effectLst/>
                <a:ea typeface="Calibri" panose="020F0502020204030204" pitchFamily="34" charset="0"/>
                <a:cs typeface="Times New Roman" panose="02020603050405020304" pitchFamily="18" charset="0"/>
              </a:rPr>
              <a:t> de seguidores, si se trata de un creador contenido al que siguen habitualmente o si lo consideran como un experto en la temática. </a:t>
            </a:r>
          </a:p>
          <a:p>
            <a:endParaRPr lang="es-ES" sz="1800" dirty="0"/>
          </a:p>
        </p:txBody>
      </p:sp>
    </p:spTree>
    <p:extLst>
      <p:ext uri="{BB962C8B-B14F-4D97-AF65-F5344CB8AC3E}">
        <p14:creationId xmlns:p14="http://schemas.microsoft.com/office/powerpoint/2010/main" val="1392773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 de texto 97">
            <a:extLst>
              <a:ext uri="{FF2B5EF4-FFF2-40B4-BE49-F238E27FC236}">
                <a16:creationId xmlns:a16="http://schemas.microsoft.com/office/drawing/2014/main" id="{73C6393D-5B05-6A19-6F30-5305AE1C16C9}"/>
              </a:ext>
            </a:extLst>
          </p:cNvPr>
          <p:cNvSpPr txBox="1"/>
          <p:nvPr/>
        </p:nvSpPr>
        <p:spPr>
          <a:xfrm>
            <a:off x="4475231" y="1005840"/>
            <a:ext cx="7046209" cy="5128261"/>
          </a:xfrm>
          <a:prstGeom prst="rect">
            <a:avLst/>
          </a:prstGeom>
        </p:spPr>
        <p:txBody>
          <a:bodyPr rot="0" spcFirstLastPara="0" vert="horz" lIns="91440" tIns="45720" rIns="91440" bIns="45720" numCol="1" spcCol="0" rtlCol="0" fromWordArt="0" anchor="ctr" anchorCtr="0" forceAA="0" compatLnSpc="1">
            <a:prstTxWarp prst="textNoShape">
              <a:avLst/>
            </a:prstTxWarp>
            <a:normAutofit/>
          </a:bodyPr>
          <a:lstStyle/>
          <a:p>
            <a:pPr defTabSz="457200">
              <a:spcBef>
                <a:spcPct val="20000"/>
              </a:spcBef>
              <a:spcAft>
                <a:spcPts val="600"/>
              </a:spcAft>
              <a:buClr>
                <a:schemeClr val="accent1"/>
              </a:buClr>
              <a:buSzPct val="92000"/>
              <a:buFont typeface="Wingdings 2" panose="05020102010507070707" pitchFamily="18" charset="2"/>
              <a:buChar char=""/>
            </a:pPr>
            <a:r>
              <a:rPr lang="en-US" dirty="0">
                <a:solidFill>
                  <a:schemeClr val="bg1"/>
                </a:solidFill>
                <a:effectLst/>
              </a:rPr>
              <a:t> </a:t>
            </a:r>
            <a:r>
              <a:rPr lang="en-US" b="1" dirty="0" err="1">
                <a:solidFill>
                  <a:schemeClr val="bg1"/>
                </a:solidFill>
                <a:effectLst/>
              </a:rPr>
              <a:t>Existe</a:t>
            </a:r>
            <a:r>
              <a:rPr lang="en-US" b="1" dirty="0">
                <a:solidFill>
                  <a:schemeClr val="bg1"/>
                </a:solidFill>
                <a:effectLst/>
              </a:rPr>
              <a:t> </a:t>
            </a:r>
            <a:r>
              <a:rPr lang="en-US" b="1" dirty="0" err="1">
                <a:solidFill>
                  <a:schemeClr val="bg1"/>
                </a:solidFill>
                <a:effectLst/>
              </a:rPr>
              <a:t>una</a:t>
            </a:r>
            <a:r>
              <a:rPr lang="en-US" b="1" dirty="0">
                <a:solidFill>
                  <a:schemeClr val="bg1"/>
                </a:solidFill>
                <a:effectLst/>
              </a:rPr>
              <a:t> </a:t>
            </a:r>
            <a:r>
              <a:rPr lang="en-US" b="1" dirty="0" err="1">
                <a:solidFill>
                  <a:schemeClr val="bg1"/>
                </a:solidFill>
                <a:effectLst/>
              </a:rPr>
              <a:t>distorsión</a:t>
            </a:r>
            <a:r>
              <a:rPr lang="en-US" b="1" dirty="0">
                <a:solidFill>
                  <a:schemeClr val="bg1"/>
                </a:solidFill>
                <a:effectLst/>
              </a:rPr>
              <a:t> </a:t>
            </a:r>
            <a:r>
              <a:rPr lang="en-US" b="1" dirty="0" err="1">
                <a:solidFill>
                  <a:schemeClr val="bg1"/>
                </a:solidFill>
                <a:effectLst/>
              </a:rPr>
              <a:t>en</a:t>
            </a:r>
            <a:r>
              <a:rPr lang="en-US" b="1" dirty="0">
                <a:solidFill>
                  <a:schemeClr val="bg1"/>
                </a:solidFill>
                <a:effectLst/>
              </a:rPr>
              <a:t> </a:t>
            </a:r>
            <a:r>
              <a:rPr lang="en-US" b="1" dirty="0" err="1">
                <a:solidFill>
                  <a:schemeClr val="bg1"/>
                </a:solidFill>
                <a:effectLst/>
              </a:rPr>
              <a:t>cuanto</a:t>
            </a:r>
            <a:r>
              <a:rPr lang="en-US" b="1" dirty="0">
                <a:solidFill>
                  <a:schemeClr val="bg1"/>
                </a:solidFill>
                <a:effectLst/>
              </a:rPr>
              <a:t> a lo que </a:t>
            </a:r>
            <a:r>
              <a:rPr lang="en-US" b="1" dirty="0" err="1">
                <a:solidFill>
                  <a:schemeClr val="bg1"/>
                </a:solidFill>
                <a:effectLst/>
              </a:rPr>
              <a:t>los</a:t>
            </a:r>
            <a:r>
              <a:rPr lang="en-US" b="1" dirty="0">
                <a:solidFill>
                  <a:schemeClr val="bg1"/>
                </a:solidFill>
                <a:effectLst/>
              </a:rPr>
              <a:t> </a:t>
            </a:r>
            <a:r>
              <a:rPr lang="en-US" b="1" dirty="0" err="1">
                <a:solidFill>
                  <a:schemeClr val="bg1"/>
                </a:solidFill>
                <a:effectLst/>
              </a:rPr>
              <a:t>menores</a:t>
            </a:r>
            <a:r>
              <a:rPr lang="en-US" b="1" dirty="0">
                <a:solidFill>
                  <a:schemeClr val="bg1"/>
                </a:solidFill>
                <a:effectLst/>
              </a:rPr>
              <a:t> </a:t>
            </a:r>
            <a:r>
              <a:rPr lang="en-US" b="1" dirty="0" err="1">
                <a:solidFill>
                  <a:schemeClr val="bg1"/>
                </a:solidFill>
                <a:effectLst/>
              </a:rPr>
              <a:t>consideran</a:t>
            </a:r>
            <a:r>
              <a:rPr lang="en-US" b="1" dirty="0">
                <a:solidFill>
                  <a:schemeClr val="bg1"/>
                </a:solidFill>
                <a:effectLst/>
              </a:rPr>
              <a:t> </a:t>
            </a:r>
            <a:r>
              <a:rPr lang="en-US" b="1" dirty="0" err="1">
                <a:solidFill>
                  <a:schemeClr val="bg1"/>
                </a:solidFill>
                <a:effectLst/>
              </a:rPr>
              <a:t>alimentación</a:t>
            </a:r>
            <a:r>
              <a:rPr lang="en-US" b="1" dirty="0">
                <a:solidFill>
                  <a:schemeClr val="bg1"/>
                </a:solidFill>
                <a:effectLst/>
              </a:rPr>
              <a:t> </a:t>
            </a:r>
            <a:r>
              <a:rPr lang="en-US" b="1" dirty="0" err="1">
                <a:solidFill>
                  <a:schemeClr val="bg1"/>
                </a:solidFill>
                <a:effectLst/>
              </a:rPr>
              <a:t>saludable</a:t>
            </a:r>
            <a:r>
              <a:rPr lang="en-US" b="1" dirty="0">
                <a:solidFill>
                  <a:schemeClr val="bg1"/>
                </a:solidFill>
                <a:effectLst/>
              </a:rPr>
              <a:t> y </a:t>
            </a:r>
            <a:r>
              <a:rPr lang="en-US" b="1" dirty="0" err="1">
                <a:solidFill>
                  <a:schemeClr val="bg1"/>
                </a:solidFill>
                <a:effectLst/>
              </a:rPr>
              <a:t>aspecto</a:t>
            </a:r>
            <a:r>
              <a:rPr lang="en-US" b="1" dirty="0">
                <a:solidFill>
                  <a:schemeClr val="bg1"/>
                </a:solidFill>
                <a:effectLst/>
              </a:rPr>
              <a:t> </a:t>
            </a:r>
            <a:r>
              <a:rPr lang="en-US" b="1" dirty="0" err="1">
                <a:solidFill>
                  <a:schemeClr val="bg1"/>
                </a:solidFill>
                <a:effectLst/>
              </a:rPr>
              <a:t>físico</a:t>
            </a:r>
            <a:r>
              <a:rPr lang="en-US" b="1" dirty="0">
                <a:solidFill>
                  <a:schemeClr val="bg1"/>
                </a:solidFill>
                <a:effectLst/>
              </a:rPr>
              <a:t> ideal. </a:t>
            </a:r>
            <a:r>
              <a:rPr lang="en-US" b="1" dirty="0" err="1">
                <a:solidFill>
                  <a:schemeClr val="bg1"/>
                </a:solidFill>
                <a:effectLst/>
              </a:rPr>
              <a:t>Cuando</a:t>
            </a:r>
            <a:r>
              <a:rPr lang="en-US" b="1" dirty="0">
                <a:solidFill>
                  <a:schemeClr val="bg1"/>
                </a:solidFill>
                <a:effectLst/>
              </a:rPr>
              <a:t> </a:t>
            </a:r>
            <a:r>
              <a:rPr lang="en-US" b="1" dirty="0" err="1">
                <a:solidFill>
                  <a:schemeClr val="bg1"/>
                </a:solidFill>
                <a:effectLst/>
              </a:rPr>
              <a:t>hablan</a:t>
            </a:r>
            <a:r>
              <a:rPr lang="en-US" b="1" dirty="0">
                <a:solidFill>
                  <a:schemeClr val="bg1"/>
                </a:solidFill>
                <a:effectLst/>
              </a:rPr>
              <a:t> de </a:t>
            </a:r>
            <a:r>
              <a:rPr lang="en-US" b="1" dirty="0" err="1">
                <a:solidFill>
                  <a:schemeClr val="bg1"/>
                </a:solidFill>
                <a:effectLst/>
              </a:rPr>
              <a:t>alimentación</a:t>
            </a:r>
            <a:r>
              <a:rPr lang="en-US" b="1" dirty="0">
                <a:solidFill>
                  <a:schemeClr val="bg1"/>
                </a:solidFill>
                <a:effectLst/>
              </a:rPr>
              <a:t> </a:t>
            </a:r>
            <a:r>
              <a:rPr lang="en-US" b="1" dirty="0" err="1">
                <a:solidFill>
                  <a:schemeClr val="bg1"/>
                </a:solidFill>
                <a:effectLst/>
              </a:rPr>
              <a:t>saludable</a:t>
            </a:r>
            <a:r>
              <a:rPr lang="en-US" b="1" dirty="0">
                <a:solidFill>
                  <a:schemeClr val="bg1"/>
                </a:solidFill>
                <a:effectLst/>
              </a:rPr>
              <a:t>, la </a:t>
            </a:r>
            <a:r>
              <a:rPr lang="en-US" b="1" dirty="0" err="1">
                <a:solidFill>
                  <a:schemeClr val="bg1"/>
                </a:solidFill>
                <a:effectLst/>
              </a:rPr>
              <a:t>respuesta</a:t>
            </a:r>
            <a:r>
              <a:rPr lang="en-US" b="1" dirty="0">
                <a:solidFill>
                  <a:schemeClr val="bg1"/>
                </a:solidFill>
                <a:effectLst/>
              </a:rPr>
              <a:t> general es </a:t>
            </a:r>
            <a:r>
              <a:rPr lang="en-US" b="1" dirty="0" err="1">
                <a:solidFill>
                  <a:schemeClr val="bg1"/>
                </a:solidFill>
                <a:effectLst/>
              </a:rPr>
              <a:t>una</a:t>
            </a:r>
            <a:r>
              <a:rPr lang="en-US" b="1" dirty="0">
                <a:solidFill>
                  <a:schemeClr val="bg1"/>
                </a:solidFill>
                <a:effectLst/>
              </a:rPr>
              <a:t> </a:t>
            </a:r>
            <a:r>
              <a:rPr lang="en-US" b="1" dirty="0" err="1">
                <a:solidFill>
                  <a:schemeClr val="bg1"/>
                </a:solidFill>
                <a:effectLst/>
              </a:rPr>
              <a:t>dieta</a:t>
            </a:r>
            <a:r>
              <a:rPr lang="en-US" b="1" dirty="0">
                <a:solidFill>
                  <a:schemeClr val="bg1"/>
                </a:solidFill>
                <a:effectLst/>
              </a:rPr>
              <a:t> </a:t>
            </a:r>
            <a:r>
              <a:rPr lang="en-US" b="1" dirty="0" err="1">
                <a:solidFill>
                  <a:schemeClr val="bg1"/>
                </a:solidFill>
                <a:effectLst/>
              </a:rPr>
              <a:t>variada</a:t>
            </a:r>
            <a:r>
              <a:rPr lang="en-US" b="1" dirty="0">
                <a:solidFill>
                  <a:schemeClr val="bg1"/>
                </a:solidFill>
                <a:effectLst/>
              </a:rPr>
              <a:t>, que evite </a:t>
            </a:r>
            <a:r>
              <a:rPr lang="en-US" b="1" dirty="0" err="1">
                <a:solidFill>
                  <a:schemeClr val="bg1"/>
                </a:solidFill>
                <a:effectLst/>
              </a:rPr>
              <a:t>los</a:t>
            </a:r>
            <a:r>
              <a:rPr lang="en-US" b="1" dirty="0">
                <a:solidFill>
                  <a:schemeClr val="bg1"/>
                </a:solidFill>
                <a:effectLst/>
              </a:rPr>
              <a:t> </a:t>
            </a:r>
            <a:r>
              <a:rPr lang="en-US" b="1" dirty="0" err="1">
                <a:solidFill>
                  <a:schemeClr val="bg1"/>
                </a:solidFill>
                <a:effectLst/>
              </a:rPr>
              <a:t>extremos</a:t>
            </a:r>
            <a:r>
              <a:rPr lang="en-US" b="1" dirty="0">
                <a:solidFill>
                  <a:schemeClr val="bg1"/>
                </a:solidFill>
                <a:effectLst/>
              </a:rPr>
              <a:t>. Sin embargo, </a:t>
            </a:r>
            <a:r>
              <a:rPr lang="en-US" b="1" dirty="0" err="1">
                <a:solidFill>
                  <a:schemeClr val="bg1"/>
                </a:solidFill>
                <a:effectLst/>
              </a:rPr>
              <a:t>los</a:t>
            </a:r>
            <a:r>
              <a:rPr lang="en-US" b="1" dirty="0">
                <a:solidFill>
                  <a:schemeClr val="bg1"/>
                </a:solidFill>
                <a:effectLst/>
              </a:rPr>
              <a:t> </a:t>
            </a:r>
            <a:r>
              <a:rPr lang="en-US" b="1" dirty="0" err="1">
                <a:solidFill>
                  <a:schemeClr val="bg1"/>
                </a:solidFill>
                <a:effectLst/>
              </a:rPr>
              <a:t>ejemplos</a:t>
            </a:r>
            <a:r>
              <a:rPr lang="en-US" b="1" dirty="0">
                <a:solidFill>
                  <a:schemeClr val="bg1"/>
                </a:solidFill>
                <a:effectLst/>
              </a:rPr>
              <a:t> </a:t>
            </a:r>
            <a:r>
              <a:rPr lang="en-US" b="1" dirty="0" err="1">
                <a:solidFill>
                  <a:schemeClr val="bg1"/>
                </a:solidFill>
                <a:effectLst/>
              </a:rPr>
              <a:t>gráficos</a:t>
            </a:r>
            <a:r>
              <a:rPr lang="en-US" b="1" dirty="0">
                <a:solidFill>
                  <a:schemeClr val="bg1"/>
                </a:solidFill>
                <a:effectLst/>
              </a:rPr>
              <a:t> de </a:t>
            </a:r>
            <a:r>
              <a:rPr lang="en-US" b="1" dirty="0" err="1">
                <a:solidFill>
                  <a:schemeClr val="bg1"/>
                </a:solidFill>
                <a:effectLst/>
              </a:rPr>
              <a:t>cuerpo</a:t>
            </a:r>
            <a:r>
              <a:rPr lang="en-US" b="1" dirty="0">
                <a:solidFill>
                  <a:schemeClr val="bg1"/>
                </a:solidFill>
                <a:effectLst/>
              </a:rPr>
              <a:t> </a:t>
            </a:r>
            <a:r>
              <a:rPr lang="en-US" b="1" dirty="0" err="1">
                <a:solidFill>
                  <a:schemeClr val="bg1"/>
                </a:solidFill>
                <a:effectLst/>
              </a:rPr>
              <a:t>físico</a:t>
            </a:r>
            <a:r>
              <a:rPr lang="en-US" b="1" dirty="0">
                <a:solidFill>
                  <a:schemeClr val="bg1"/>
                </a:solidFill>
                <a:effectLst/>
              </a:rPr>
              <a:t> ideal </a:t>
            </a:r>
            <a:r>
              <a:rPr lang="en-US" b="1" dirty="0" err="1">
                <a:solidFill>
                  <a:schemeClr val="bg1"/>
                </a:solidFill>
                <a:effectLst/>
              </a:rPr>
              <a:t>serían</a:t>
            </a:r>
            <a:r>
              <a:rPr lang="en-US" b="1" dirty="0">
                <a:solidFill>
                  <a:schemeClr val="bg1"/>
                </a:solidFill>
                <a:effectLst/>
              </a:rPr>
              <a:t> Cristiano Ronaldo, Nadal o la Roca. </a:t>
            </a:r>
            <a:r>
              <a:rPr lang="en-US" dirty="0">
                <a:solidFill>
                  <a:schemeClr val="bg1"/>
                </a:solidFill>
                <a:effectLst/>
              </a:rPr>
              <a:t> </a:t>
            </a:r>
          </a:p>
          <a:p>
            <a:pPr defTabSz="457200">
              <a:spcBef>
                <a:spcPct val="20000"/>
              </a:spcBef>
              <a:spcAft>
                <a:spcPts val="600"/>
              </a:spcAft>
              <a:buClr>
                <a:schemeClr val="accent1"/>
              </a:buClr>
              <a:buSzPct val="92000"/>
              <a:buFont typeface="Wingdings 2" panose="05020102010507070707" pitchFamily="18" charset="2"/>
              <a:buChar char=""/>
            </a:pPr>
            <a:r>
              <a:rPr lang="en-US" dirty="0" err="1">
                <a:solidFill>
                  <a:schemeClr val="bg1"/>
                </a:solidFill>
                <a:effectLst/>
              </a:rPr>
              <a:t>Consideran</a:t>
            </a:r>
            <a:r>
              <a:rPr lang="en-US" dirty="0">
                <a:solidFill>
                  <a:schemeClr val="bg1"/>
                </a:solidFill>
                <a:effectLst/>
              </a:rPr>
              <a:t> que es un </a:t>
            </a:r>
            <a:r>
              <a:rPr lang="en-US" dirty="0" err="1">
                <a:solidFill>
                  <a:schemeClr val="bg1"/>
                </a:solidFill>
                <a:effectLst/>
              </a:rPr>
              <a:t>tema</a:t>
            </a:r>
            <a:r>
              <a:rPr lang="en-US" dirty="0">
                <a:solidFill>
                  <a:schemeClr val="bg1"/>
                </a:solidFill>
                <a:effectLst/>
              </a:rPr>
              <a:t> </a:t>
            </a:r>
            <a:r>
              <a:rPr lang="en-US" dirty="0" err="1">
                <a:solidFill>
                  <a:schemeClr val="bg1"/>
                </a:solidFill>
                <a:effectLst/>
              </a:rPr>
              <a:t>importante</a:t>
            </a:r>
            <a:r>
              <a:rPr lang="en-US" dirty="0">
                <a:solidFill>
                  <a:schemeClr val="bg1"/>
                </a:solidFill>
                <a:effectLst/>
              </a:rPr>
              <a:t> </a:t>
            </a:r>
            <a:r>
              <a:rPr lang="en-US" dirty="0" err="1">
                <a:solidFill>
                  <a:schemeClr val="bg1"/>
                </a:solidFill>
                <a:effectLst/>
              </a:rPr>
              <a:t>en</a:t>
            </a:r>
            <a:r>
              <a:rPr lang="en-US" dirty="0">
                <a:solidFill>
                  <a:schemeClr val="bg1"/>
                </a:solidFill>
                <a:effectLst/>
              </a:rPr>
              <a:t> la </a:t>
            </a:r>
            <a:r>
              <a:rPr lang="en-US" dirty="0" err="1">
                <a:solidFill>
                  <a:schemeClr val="bg1"/>
                </a:solidFill>
                <a:effectLst/>
              </a:rPr>
              <a:t>sociedad</a:t>
            </a:r>
            <a:r>
              <a:rPr lang="en-US" dirty="0">
                <a:solidFill>
                  <a:schemeClr val="bg1"/>
                </a:solidFill>
                <a:effectLst/>
              </a:rPr>
              <a:t> y, </a:t>
            </a:r>
            <a:r>
              <a:rPr lang="en-US" dirty="0" err="1">
                <a:solidFill>
                  <a:schemeClr val="bg1"/>
                </a:solidFill>
                <a:effectLst/>
              </a:rPr>
              <a:t>en</a:t>
            </a:r>
            <a:r>
              <a:rPr lang="en-US" dirty="0">
                <a:solidFill>
                  <a:schemeClr val="bg1"/>
                </a:solidFill>
                <a:effectLst/>
              </a:rPr>
              <a:t> </a:t>
            </a:r>
            <a:r>
              <a:rPr lang="en-US" dirty="0" err="1">
                <a:solidFill>
                  <a:schemeClr val="bg1"/>
                </a:solidFill>
                <a:effectLst/>
              </a:rPr>
              <a:t>muchos</a:t>
            </a:r>
            <a:r>
              <a:rPr lang="en-US" dirty="0">
                <a:solidFill>
                  <a:schemeClr val="bg1"/>
                </a:solidFill>
                <a:effectLst/>
              </a:rPr>
              <a:t> </a:t>
            </a:r>
            <a:r>
              <a:rPr lang="en-US" dirty="0" err="1">
                <a:solidFill>
                  <a:schemeClr val="bg1"/>
                </a:solidFill>
                <a:effectLst/>
              </a:rPr>
              <a:t>casos</a:t>
            </a:r>
            <a:r>
              <a:rPr lang="en-US" dirty="0">
                <a:solidFill>
                  <a:schemeClr val="bg1"/>
                </a:solidFill>
                <a:effectLst/>
              </a:rPr>
              <a:t>, </a:t>
            </a:r>
            <a:r>
              <a:rPr lang="en-US" dirty="0" err="1">
                <a:solidFill>
                  <a:schemeClr val="bg1"/>
                </a:solidFill>
                <a:effectLst/>
              </a:rPr>
              <a:t>en</a:t>
            </a:r>
            <a:r>
              <a:rPr lang="en-US" dirty="0">
                <a:solidFill>
                  <a:schemeClr val="bg1"/>
                </a:solidFill>
                <a:effectLst/>
              </a:rPr>
              <a:t> </a:t>
            </a:r>
            <a:r>
              <a:rPr lang="en-US" dirty="0" err="1">
                <a:solidFill>
                  <a:schemeClr val="bg1"/>
                </a:solidFill>
                <a:effectLst/>
              </a:rPr>
              <a:t>su</a:t>
            </a:r>
            <a:r>
              <a:rPr lang="en-US" dirty="0">
                <a:solidFill>
                  <a:schemeClr val="bg1"/>
                </a:solidFill>
                <a:effectLst/>
              </a:rPr>
              <a:t> </a:t>
            </a:r>
            <a:r>
              <a:rPr lang="en-US" dirty="0" err="1">
                <a:solidFill>
                  <a:schemeClr val="bg1"/>
                </a:solidFill>
                <a:effectLst/>
              </a:rPr>
              <a:t>entorno</a:t>
            </a:r>
            <a:r>
              <a:rPr lang="en-US" dirty="0">
                <a:solidFill>
                  <a:schemeClr val="bg1"/>
                </a:solidFill>
                <a:effectLst/>
              </a:rPr>
              <a:t> particular.  </a:t>
            </a:r>
          </a:p>
          <a:p>
            <a:pPr defTabSz="457200">
              <a:spcBef>
                <a:spcPct val="20000"/>
              </a:spcBef>
              <a:spcAft>
                <a:spcPts val="600"/>
              </a:spcAft>
              <a:buClr>
                <a:schemeClr val="accent1"/>
              </a:buClr>
              <a:buSzPct val="92000"/>
              <a:buFont typeface="Wingdings 2" panose="05020102010507070707" pitchFamily="18" charset="2"/>
              <a:buChar char=""/>
            </a:pPr>
            <a:r>
              <a:rPr lang="en-US" b="1" dirty="0">
                <a:solidFill>
                  <a:schemeClr val="bg1"/>
                </a:solidFill>
                <a:effectLst/>
              </a:rPr>
              <a:t> Un </a:t>
            </a:r>
            <a:r>
              <a:rPr lang="en-US" b="1" dirty="0" err="1">
                <a:solidFill>
                  <a:schemeClr val="bg1"/>
                </a:solidFill>
                <a:effectLst/>
              </a:rPr>
              <a:t>mejor</a:t>
            </a:r>
            <a:r>
              <a:rPr lang="en-US" b="1" dirty="0">
                <a:solidFill>
                  <a:schemeClr val="bg1"/>
                </a:solidFill>
                <a:effectLst/>
              </a:rPr>
              <a:t> </a:t>
            </a:r>
            <a:r>
              <a:rPr lang="en-US" b="1" dirty="0" err="1">
                <a:solidFill>
                  <a:schemeClr val="bg1"/>
                </a:solidFill>
                <a:effectLst/>
              </a:rPr>
              <a:t>aspecto</a:t>
            </a:r>
            <a:r>
              <a:rPr lang="en-US" b="1" dirty="0">
                <a:solidFill>
                  <a:schemeClr val="bg1"/>
                </a:solidFill>
                <a:effectLst/>
              </a:rPr>
              <a:t> </a:t>
            </a:r>
            <a:r>
              <a:rPr lang="en-US" b="1" dirty="0" err="1">
                <a:solidFill>
                  <a:schemeClr val="bg1"/>
                </a:solidFill>
                <a:effectLst/>
              </a:rPr>
              <a:t>conlleva</a:t>
            </a:r>
            <a:r>
              <a:rPr lang="en-US" b="1" dirty="0">
                <a:solidFill>
                  <a:schemeClr val="bg1"/>
                </a:solidFill>
                <a:effectLst/>
              </a:rPr>
              <a:t> un mayor </a:t>
            </a:r>
            <a:r>
              <a:rPr lang="en-US" b="1" dirty="0" err="1">
                <a:solidFill>
                  <a:schemeClr val="bg1"/>
                </a:solidFill>
                <a:effectLst/>
              </a:rPr>
              <a:t>éxito</a:t>
            </a:r>
            <a:r>
              <a:rPr lang="en-US" b="1" dirty="0">
                <a:solidFill>
                  <a:schemeClr val="bg1"/>
                </a:solidFill>
                <a:effectLst/>
              </a:rPr>
              <a:t> </a:t>
            </a:r>
            <a:r>
              <a:rPr lang="en-US" b="1" dirty="0" err="1">
                <a:solidFill>
                  <a:schemeClr val="bg1"/>
                </a:solidFill>
                <a:effectLst/>
              </a:rPr>
              <a:t>en</a:t>
            </a:r>
            <a:r>
              <a:rPr lang="en-US" b="1" dirty="0">
                <a:solidFill>
                  <a:schemeClr val="bg1"/>
                </a:solidFill>
                <a:effectLst/>
              </a:rPr>
              <a:t> </a:t>
            </a:r>
            <a:r>
              <a:rPr lang="en-US" b="1" dirty="0" err="1">
                <a:solidFill>
                  <a:schemeClr val="bg1"/>
                </a:solidFill>
                <a:effectLst/>
              </a:rPr>
              <a:t>rrss</a:t>
            </a:r>
            <a:r>
              <a:rPr lang="en-US" b="1" dirty="0">
                <a:solidFill>
                  <a:schemeClr val="bg1"/>
                </a:solidFill>
                <a:effectLst/>
              </a:rPr>
              <a:t>. </a:t>
            </a:r>
            <a:r>
              <a:rPr lang="en-US" dirty="0" err="1">
                <a:solidFill>
                  <a:schemeClr val="bg1"/>
                </a:solidFill>
                <a:effectLst/>
              </a:rPr>
              <a:t>Cuando</a:t>
            </a:r>
            <a:r>
              <a:rPr lang="en-US" dirty="0">
                <a:solidFill>
                  <a:schemeClr val="bg1"/>
                </a:solidFill>
                <a:effectLst/>
              </a:rPr>
              <a:t> </a:t>
            </a:r>
            <a:r>
              <a:rPr lang="en-US" dirty="0" err="1">
                <a:solidFill>
                  <a:schemeClr val="bg1"/>
                </a:solidFill>
                <a:effectLst/>
              </a:rPr>
              <a:t>visualizan</a:t>
            </a:r>
            <a:r>
              <a:rPr lang="en-US" dirty="0">
                <a:solidFill>
                  <a:schemeClr val="bg1"/>
                </a:solidFill>
                <a:effectLst/>
              </a:rPr>
              <a:t> </a:t>
            </a:r>
            <a:r>
              <a:rPr lang="en-US" dirty="0" err="1">
                <a:solidFill>
                  <a:schemeClr val="bg1"/>
                </a:solidFill>
                <a:effectLst/>
              </a:rPr>
              <a:t>una</a:t>
            </a:r>
            <a:r>
              <a:rPr lang="en-US" dirty="0">
                <a:solidFill>
                  <a:schemeClr val="bg1"/>
                </a:solidFill>
                <a:effectLst/>
              </a:rPr>
              <a:t> </a:t>
            </a:r>
            <a:r>
              <a:rPr lang="en-US" dirty="0" err="1">
                <a:solidFill>
                  <a:schemeClr val="bg1"/>
                </a:solidFill>
                <a:effectLst/>
              </a:rPr>
              <a:t>fotografía</a:t>
            </a:r>
            <a:r>
              <a:rPr lang="en-US" dirty="0">
                <a:solidFill>
                  <a:schemeClr val="bg1"/>
                </a:solidFill>
                <a:effectLst/>
              </a:rPr>
              <a:t> o un video,  </a:t>
            </a:r>
            <a:r>
              <a:rPr lang="en-US" dirty="0" err="1">
                <a:solidFill>
                  <a:schemeClr val="bg1"/>
                </a:solidFill>
                <a:effectLst/>
              </a:rPr>
              <a:t>fijan</a:t>
            </a:r>
            <a:r>
              <a:rPr lang="en-US" dirty="0">
                <a:solidFill>
                  <a:schemeClr val="bg1"/>
                </a:solidFill>
                <a:effectLst/>
              </a:rPr>
              <a:t> </a:t>
            </a:r>
            <a:r>
              <a:rPr lang="en-US" dirty="0" err="1">
                <a:solidFill>
                  <a:schemeClr val="bg1"/>
                </a:solidFill>
                <a:effectLst/>
              </a:rPr>
              <a:t>su</a:t>
            </a:r>
            <a:r>
              <a:rPr lang="en-US" dirty="0">
                <a:solidFill>
                  <a:schemeClr val="bg1"/>
                </a:solidFill>
                <a:effectLst/>
              </a:rPr>
              <a:t> </a:t>
            </a:r>
            <a:r>
              <a:rPr lang="en-US" dirty="0" err="1">
                <a:solidFill>
                  <a:schemeClr val="bg1"/>
                </a:solidFill>
                <a:effectLst/>
              </a:rPr>
              <a:t>atención</a:t>
            </a:r>
            <a:r>
              <a:rPr lang="en-US" dirty="0">
                <a:solidFill>
                  <a:schemeClr val="bg1"/>
                </a:solidFill>
                <a:effectLst/>
              </a:rPr>
              <a:t> </a:t>
            </a:r>
            <a:r>
              <a:rPr lang="en-US" dirty="0" err="1">
                <a:solidFill>
                  <a:schemeClr val="bg1"/>
                </a:solidFill>
                <a:effectLst/>
              </a:rPr>
              <a:t>primeramente</a:t>
            </a:r>
            <a:r>
              <a:rPr lang="en-US" dirty="0">
                <a:solidFill>
                  <a:schemeClr val="bg1"/>
                </a:solidFill>
                <a:effectLst/>
              </a:rPr>
              <a:t> </a:t>
            </a:r>
            <a:r>
              <a:rPr lang="en-US" dirty="0" err="1">
                <a:solidFill>
                  <a:schemeClr val="bg1"/>
                </a:solidFill>
                <a:effectLst/>
              </a:rPr>
              <a:t>en</a:t>
            </a:r>
            <a:r>
              <a:rPr lang="en-US" dirty="0">
                <a:solidFill>
                  <a:schemeClr val="bg1"/>
                </a:solidFill>
                <a:effectLst/>
              </a:rPr>
              <a:t> la </a:t>
            </a:r>
            <a:r>
              <a:rPr lang="en-US" dirty="0" err="1">
                <a:solidFill>
                  <a:schemeClr val="bg1"/>
                </a:solidFill>
                <a:effectLst/>
              </a:rPr>
              <a:t>apariencia</a:t>
            </a:r>
            <a:r>
              <a:rPr lang="en-US" dirty="0">
                <a:solidFill>
                  <a:schemeClr val="bg1"/>
                </a:solidFill>
                <a:effectLst/>
              </a:rPr>
              <a:t> </a:t>
            </a:r>
            <a:r>
              <a:rPr lang="en-US" dirty="0" err="1">
                <a:solidFill>
                  <a:schemeClr val="bg1"/>
                </a:solidFill>
                <a:effectLst/>
              </a:rPr>
              <a:t>física</a:t>
            </a:r>
            <a:r>
              <a:rPr lang="en-US" dirty="0">
                <a:solidFill>
                  <a:schemeClr val="bg1"/>
                </a:solidFill>
                <a:effectLst/>
              </a:rPr>
              <a:t>. </a:t>
            </a:r>
            <a:r>
              <a:rPr lang="en-US" dirty="0" err="1">
                <a:solidFill>
                  <a:schemeClr val="bg1"/>
                </a:solidFill>
                <a:effectLst/>
              </a:rPr>
              <a:t>Así</a:t>
            </a:r>
            <a:r>
              <a:rPr lang="en-US" dirty="0">
                <a:solidFill>
                  <a:schemeClr val="bg1"/>
                </a:solidFill>
                <a:effectLst/>
              </a:rPr>
              <a:t> </a:t>
            </a:r>
            <a:r>
              <a:rPr lang="en-US" dirty="0" err="1">
                <a:solidFill>
                  <a:schemeClr val="bg1"/>
                </a:solidFill>
                <a:effectLst/>
              </a:rPr>
              <a:t>el</a:t>
            </a:r>
            <a:r>
              <a:rPr lang="en-US" dirty="0">
                <a:solidFill>
                  <a:schemeClr val="bg1"/>
                </a:solidFill>
                <a:effectLst/>
              </a:rPr>
              <a:t> </a:t>
            </a:r>
            <a:r>
              <a:rPr lang="en-US" dirty="0" err="1">
                <a:solidFill>
                  <a:schemeClr val="bg1"/>
                </a:solidFill>
              </a:rPr>
              <a:t>uso</a:t>
            </a:r>
            <a:r>
              <a:rPr lang="en-US" dirty="0">
                <a:solidFill>
                  <a:schemeClr val="bg1"/>
                </a:solidFill>
              </a:rPr>
              <a:t> de </a:t>
            </a:r>
            <a:r>
              <a:rPr lang="en-US" dirty="0" err="1">
                <a:solidFill>
                  <a:schemeClr val="bg1"/>
                </a:solidFill>
              </a:rPr>
              <a:t>filtros</a:t>
            </a:r>
            <a:r>
              <a:rPr lang="en-US" dirty="0">
                <a:solidFill>
                  <a:schemeClr val="bg1"/>
                </a:solidFill>
              </a:rPr>
              <a:t> y la </a:t>
            </a:r>
            <a:r>
              <a:rPr lang="en-US" dirty="0" err="1">
                <a:solidFill>
                  <a:schemeClr val="bg1"/>
                </a:solidFill>
              </a:rPr>
              <a:t>edición</a:t>
            </a:r>
            <a:r>
              <a:rPr lang="en-US" dirty="0">
                <a:solidFill>
                  <a:schemeClr val="bg1"/>
                </a:solidFill>
              </a:rPr>
              <a:t> de</a:t>
            </a:r>
            <a:r>
              <a:rPr lang="en-US" dirty="0">
                <a:solidFill>
                  <a:schemeClr val="bg1"/>
                </a:solidFill>
                <a:effectLst/>
              </a:rPr>
              <a:t> </a:t>
            </a:r>
            <a:r>
              <a:rPr lang="en-US" dirty="0" err="1">
                <a:solidFill>
                  <a:schemeClr val="bg1"/>
                </a:solidFill>
                <a:effectLst/>
              </a:rPr>
              <a:t>imágenes</a:t>
            </a:r>
            <a:r>
              <a:rPr lang="en-US" dirty="0">
                <a:solidFill>
                  <a:schemeClr val="bg1"/>
                </a:solidFill>
                <a:effectLst/>
              </a:rPr>
              <a:t> antes de </a:t>
            </a:r>
            <a:r>
              <a:rPr lang="en-US" dirty="0" err="1">
                <a:solidFill>
                  <a:schemeClr val="bg1"/>
                </a:solidFill>
                <a:effectLst/>
              </a:rPr>
              <a:t>compartirlas</a:t>
            </a:r>
            <a:r>
              <a:rPr lang="en-US" dirty="0">
                <a:solidFill>
                  <a:schemeClr val="bg1"/>
                </a:solidFill>
                <a:effectLst/>
              </a:rPr>
              <a:t>. </a:t>
            </a:r>
          </a:p>
          <a:p>
            <a:pPr defTabSz="457200">
              <a:spcBef>
                <a:spcPct val="20000"/>
              </a:spcBef>
              <a:spcAft>
                <a:spcPts val="600"/>
              </a:spcAft>
              <a:buClr>
                <a:schemeClr val="accent1"/>
              </a:buClr>
              <a:buSzPct val="92000"/>
              <a:buFont typeface="Wingdings 2" panose="05020102010507070707" pitchFamily="18" charset="2"/>
              <a:buChar char=""/>
            </a:pPr>
            <a:r>
              <a:rPr lang="en-US" dirty="0">
                <a:solidFill>
                  <a:schemeClr val="bg1"/>
                </a:solidFill>
                <a:effectLst/>
              </a:rPr>
              <a:t> </a:t>
            </a:r>
            <a:r>
              <a:rPr lang="en-US" dirty="0" err="1">
                <a:solidFill>
                  <a:schemeClr val="bg1"/>
                </a:solidFill>
                <a:effectLst/>
              </a:rPr>
              <a:t>Evitan</a:t>
            </a:r>
            <a:r>
              <a:rPr lang="en-US" dirty="0">
                <a:solidFill>
                  <a:schemeClr val="bg1"/>
                </a:solidFill>
                <a:effectLst/>
              </a:rPr>
              <a:t> </a:t>
            </a:r>
            <a:r>
              <a:rPr lang="en-US" dirty="0" err="1">
                <a:solidFill>
                  <a:schemeClr val="bg1"/>
                </a:solidFill>
                <a:effectLst/>
              </a:rPr>
              <a:t>valorar</a:t>
            </a:r>
            <a:r>
              <a:rPr lang="en-US" dirty="0">
                <a:solidFill>
                  <a:schemeClr val="bg1"/>
                </a:solidFill>
                <a:effectLst/>
              </a:rPr>
              <a:t> sus </a:t>
            </a:r>
            <a:r>
              <a:rPr lang="en-US" dirty="0" err="1">
                <a:solidFill>
                  <a:schemeClr val="bg1"/>
                </a:solidFill>
                <a:effectLst/>
              </a:rPr>
              <a:t>propios</a:t>
            </a:r>
            <a:r>
              <a:rPr lang="en-US" dirty="0">
                <a:solidFill>
                  <a:schemeClr val="bg1"/>
                </a:solidFill>
                <a:effectLst/>
              </a:rPr>
              <a:t> </a:t>
            </a:r>
            <a:r>
              <a:rPr lang="en-US" dirty="0" err="1">
                <a:solidFill>
                  <a:schemeClr val="bg1"/>
                </a:solidFill>
                <a:effectLst/>
              </a:rPr>
              <a:t>sentimientos</a:t>
            </a:r>
            <a:r>
              <a:rPr lang="en-US" dirty="0">
                <a:solidFill>
                  <a:schemeClr val="bg1"/>
                </a:solidFill>
                <a:effectLst/>
              </a:rPr>
              <a:t> </a:t>
            </a:r>
            <a:r>
              <a:rPr lang="en-US" dirty="0" err="1">
                <a:solidFill>
                  <a:schemeClr val="bg1"/>
                </a:solidFill>
                <a:effectLst/>
              </a:rPr>
              <a:t>cuando</a:t>
            </a:r>
            <a:r>
              <a:rPr lang="en-US" dirty="0">
                <a:solidFill>
                  <a:schemeClr val="bg1"/>
                </a:solidFill>
                <a:effectLst/>
              </a:rPr>
              <a:t> </a:t>
            </a:r>
            <a:r>
              <a:rPr lang="en-US" dirty="0" err="1">
                <a:solidFill>
                  <a:schemeClr val="bg1"/>
                </a:solidFill>
                <a:effectLst/>
              </a:rPr>
              <a:t>visualizan</a:t>
            </a:r>
            <a:r>
              <a:rPr lang="en-US" dirty="0">
                <a:solidFill>
                  <a:schemeClr val="bg1"/>
                </a:solidFill>
                <a:effectLst/>
              </a:rPr>
              <a:t> </a:t>
            </a:r>
            <a:r>
              <a:rPr lang="en-US" dirty="0" err="1">
                <a:solidFill>
                  <a:schemeClr val="bg1"/>
                </a:solidFill>
                <a:effectLst/>
              </a:rPr>
              <a:t>contenidos</a:t>
            </a:r>
            <a:r>
              <a:rPr lang="en-US" dirty="0">
                <a:solidFill>
                  <a:schemeClr val="bg1"/>
                </a:solidFill>
                <a:effectLst/>
              </a:rPr>
              <a:t> </a:t>
            </a:r>
            <a:r>
              <a:rPr lang="en-US" dirty="0" err="1">
                <a:solidFill>
                  <a:schemeClr val="bg1"/>
                </a:solidFill>
                <a:effectLst/>
              </a:rPr>
              <a:t>en</a:t>
            </a:r>
            <a:r>
              <a:rPr lang="en-US" dirty="0">
                <a:solidFill>
                  <a:schemeClr val="bg1"/>
                </a:solidFill>
                <a:effectLst/>
              </a:rPr>
              <a:t> </a:t>
            </a:r>
            <a:r>
              <a:rPr lang="en-US" dirty="0" err="1">
                <a:solidFill>
                  <a:schemeClr val="bg1"/>
                </a:solidFill>
                <a:effectLst/>
              </a:rPr>
              <a:t>los</a:t>
            </a:r>
            <a:r>
              <a:rPr lang="en-US" dirty="0">
                <a:solidFill>
                  <a:schemeClr val="bg1"/>
                </a:solidFill>
                <a:effectLst/>
              </a:rPr>
              <a:t> que influencers </a:t>
            </a:r>
            <a:r>
              <a:rPr lang="en-US" dirty="0" err="1">
                <a:solidFill>
                  <a:schemeClr val="bg1"/>
                </a:solidFill>
                <a:effectLst/>
              </a:rPr>
              <a:t>presumen</a:t>
            </a:r>
            <a:r>
              <a:rPr lang="en-US" dirty="0">
                <a:solidFill>
                  <a:schemeClr val="bg1"/>
                </a:solidFill>
                <a:effectLst/>
              </a:rPr>
              <a:t> de </a:t>
            </a:r>
            <a:r>
              <a:rPr lang="en-US" dirty="0" err="1">
                <a:solidFill>
                  <a:schemeClr val="bg1"/>
                </a:solidFill>
                <a:effectLst/>
              </a:rPr>
              <a:t>su</a:t>
            </a:r>
            <a:r>
              <a:rPr lang="en-US" dirty="0">
                <a:solidFill>
                  <a:schemeClr val="bg1"/>
                </a:solidFill>
                <a:effectLst/>
              </a:rPr>
              <a:t> </a:t>
            </a:r>
            <a:r>
              <a:rPr lang="en-US" dirty="0" err="1">
                <a:solidFill>
                  <a:schemeClr val="bg1"/>
                </a:solidFill>
                <a:effectLst/>
              </a:rPr>
              <a:t>aspecto</a:t>
            </a:r>
            <a:r>
              <a:rPr lang="en-US" dirty="0">
                <a:solidFill>
                  <a:schemeClr val="bg1"/>
                </a:solidFill>
                <a:effectLst/>
              </a:rPr>
              <a:t> </a:t>
            </a:r>
            <a:r>
              <a:rPr lang="en-US" dirty="0" err="1">
                <a:solidFill>
                  <a:schemeClr val="bg1"/>
                </a:solidFill>
                <a:effectLst/>
              </a:rPr>
              <a:t>físico</a:t>
            </a:r>
            <a:r>
              <a:rPr lang="en-US" dirty="0">
                <a:solidFill>
                  <a:schemeClr val="bg1"/>
                </a:solidFill>
                <a:effectLst/>
              </a:rPr>
              <a:t>. </a:t>
            </a:r>
            <a:r>
              <a:rPr lang="en-US" dirty="0">
                <a:solidFill>
                  <a:schemeClr val="bg1"/>
                </a:solidFill>
              </a:rPr>
              <a:t>L</a:t>
            </a:r>
            <a:r>
              <a:rPr lang="en-US" dirty="0">
                <a:solidFill>
                  <a:schemeClr val="bg1"/>
                </a:solidFill>
                <a:effectLst/>
              </a:rPr>
              <a:t>os </a:t>
            </a:r>
            <a:r>
              <a:rPr lang="en-US" dirty="0" err="1">
                <a:solidFill>
                  <a:schemeClr val="bg1"/>
                </a:solidFill>
                <a:effectLst/>
              </a:rPr>
              <a:t>menores</a:t>
            </a:r>
            <a:r>
              <a:rPr lang="en-US" dirty="0">
                <a:solidFill>
                  <a:schemeClr val="bg1"/>
                </a:solidFill>
                <a:effectLst/>
              </a:rPr>
              <a:t> son </a:t>
            </a:r>
            <a:r>
              <a:rPr lang="en-US" dirty="0" err="1">
                <a:solidFill>
                  <a:schemeClr val="bg1"/>
                </a:solidFill>
                <a:effectLst/>
              </a:rPr>
              <a:t>conscientes</a:t>
            </a:r>
            <a:r>
              <a:rPr lang="en-US" dirty="0">
                <a:solidFill>
                  <a:schemeClr val="bg1"/>
                </a:solidFill>
                <a:effectLst/>
              </a:rPr>
              <a:t> de que </a:t>
            </a:r>
            <a:r>
              <a:rPr lang="en-US" dirty="0" err="1">
                <a:solidFill>
                  <a:schemeClr val="bg1"/>
                </a:solidFill>
                <a:effectLst/>
              </a:rPr>
              <a:t>este</a:t>
            </a:r>
            <a:r>
              <a:rPr lang="en-US" dirty="0">
                <a:solidFill>
                  <a:schemeClr val="bg1"/>
                </a:solidFill>
                <a:effectLst/>
              </a:rPr>
              <a:t> </a:t>
            </a:r>
            <a:r>
              <a:rPr lang="en-US" dirty="0" err="1">
                <a:solidFill>
                  <a:schemeClr val="bg1"/>
                </a:solidFill>
                <a:effectLst/>
              </a:rPr>
              <a:t>consumo</a:t>
            </a:r>
            <a:r>
              <a:rPr lang="en-US" dirty="0">
                <a:solidFill>
                  <a:schemeClr val="bg1"/>
                </a:solidFill>
                <a:effectLst/>
              </a:rPr>
              <a:t> de </a:t>
            </a:r>
            <a:r>
              <a:rPr lang="en-US" dirty="0" err="1">
                <a:solidFill>
                  <a:schemeClr val="bg1"/>
                </a:solidFill>
                <a:effectLst/>
              </a:rPr>
              <a:t>contenidos</a:t>
            </a:r>
            <a:r>
              <a:rPr lang="en-US" dirty="0">
                <a:solidFill>
                  <a:schemeClr val="bg1"/>
                </a:solidFill>
                <a:effectLst/>
              </a:rPr>
              <a:t> </a:t>
            </a:r>
            <a:r>
              <a:rPr lang="en-US" dirty="0" err="1">
                <a:solidFill>
                  <a:schemeClr val="bg1"/>
                </a:solidFill>
                <a:effectLst/>
              </a:rPr>
              <a:t>puede</a:t>
            </a:r>
            <a:r>
              <a:rPr lang="en-US" dirty="0">
                <a:solidFill>
                  <a:schemeClr val="bg1"/>
                </a:solidFill>
                <a:effectLst/>
              </a:rPr>
              <a:t> ser </a:t>
            </a:r>
            <a:r>
              <a:rPr lang="en-US" dirty="0" err="1">
                <a:solidFill>
                  <a:schemeClr val="bg1"/>
                </a:solidFill>
                <a:effectLst/>
              </a:rPr>
              <a:t>dañino</a:t>
            </a:r>
            <a:r>
              <a:rPr lang="en-US" dirty="0">
                <a:solidFill>
                  <a:schemeClr val="bg1"/>
                </a:solidFill>
                <a:effectLst/>
              </a:rPr>
              <a:t> e </a:t>
            </a:r>
            <a:r>
              <a:rPr lang="en-US" dirty="0" err="1">
                <a:solidFill>
                  <a:schemeClr val="bg1"/>
                </a:solidFill>
                <a:effectLst/>
              </a:rPr>
              <a:t>incluso</a:t>
            </a:r>
            <a:r>
              <a:rPr lang="en-US" dirty="0">
                <a:solidFill>
                  <a:schemeClr val="bg1"/>
                </a:solidFill>
                <a:effectLst/>
              </a:rPr>
              <a:t> </a:t>
            </a:r>
            <a:r>
              <a:rPr lang="en-US" dirty="0" err="1">
                <a:solidFill>
                  <a:schemeClr val="bg1"/>
                </a:solidFill>
                <a:effectLst/>
              </a:rPr>
              <a:t>afectar</a:t>
            </a:r>
            <a:r>
              <a:rPr lang="en-US" dirty="0">
                <a:solidFill>
                  <a:schemeClr val="bg1"/>
                </a:solidFill>
                <a:effectLst/>
              </a:rPr>
              <a:t> a la </a:t>
            </a:r>
            <a:r>
              <a:rPr lang="en-US" dirty="0" err="1">
                <a:solidFill>
                  <a:schemeClr val="bg1"/>
                </a:solidFill>
                <a:effectLst/>
              </a:rPr>
              <a:t>autoestima</a:t>
            </a:r>
            <a:r>
              <a:rPr lang="en-US" dirty="0">
                <a:solidFill>
                  <a:schemeClr val="bg1"/>
                </a:solidFill>
                <a:effectLst/>
              </a:rPr>
              <a:t> </a:t>
            </a:r>
            <a:r>
              <a:rPr lang="en-US" dirty="0" err="1">
                <a:solidFill>
                  <a:schemeClr val="bg1"/>
                </a:solidFill>
                <a:effectLst/>
              </a:rPr>
              <a:t>en</a:t>
            </a:r>
            <a:r>
              <a:rPr lang="en-US" dirty="0">
                <a:solidFill>
                  <a:schemeClr val="bg1"/>
                </a:solidFill>
                <a:effectLst/>
              </a:rPr>
              <a:t> </a:t>
            </a:r>
            <a:r>
              <a:rPr lang="en-US" dirty="0" err="1">
                <a:solidFill>
                  <a:schemeClr val="bg1"/>
                </a:solidFill>
                <a:effectLst/>
              </a:rPr>
              <a:t>ciertos</a:t>
            </a:r>
            <a:r>
              <a:rPr lang="en-US" dirty="0">
                <a:solidFill>
                  <a:schemeClr val="bg1"/>
                </a:solidFill>
                <a:effectLst/>
              </a:rPr>
              <a:t> </a:t>
            </a:r>
            <a:r>
              <a:rPr lang="en-US" dirty="0" err="1">
                <a:solidFill>
                  <a:schemeClr val="bg1"/>
                </a:solidFill>
                <a:effectLst/>
              </a:rPr>
              <a:t>seguidores</a:t>
            </a:r>
            <a:r>
              <a:rPr lang="en-US" dirty="0">
                <a:solidFill>
                  <a:schemeClr val="bg1"/>
                </a:solidFill>
                <a:effectLst/>
              </a:rPr>
              <a:t>.</a:t>
            </a:r>
          </a:p>
        </p:txBody>
      </p:sp>
      <p:pic>
        <p:nvPicPr>
          <p:cNvPr id="6" name="Imagen 5" descr="Una caricatura de una persona&#10;&#10;Descripción generada automáticamente con confianza baja">
            <a:extLst>
              <a:ext uri="{FF2B5EF4-FFF2-40B4-BE49-F238E27FC236}">
                <a16:creationId xmlns:a16="http://schemas.microsoft.com/office/drawing/2014/main" id="{26F42FCE-94B2-D074-BDFE-5C6E66B274E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6533" y="2002085"/>
            <a:ext cx="3582165" cy="3256316"/>
          </a:xfrm>
          <a:prstGeom prst="rect">
            <a:avLst/>
          </a:prstGeom>
        </p:spPr>
      </p:pic>
    </p:spTree>
    <p:extLst>
      <p:ext uri="{BB962C8B-B14F-4D97-AF65-F5344CB8AC3E}">
        <p14:creationId xmlns:p14="http://schemas.microsoft.com/office/powerpoint/2010/main" val="3209259498"/>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C283D4-6A0C-FFA5-F3E1-2A817A99F3CA}"/>
              </a:ext>
            </a:extLst>
          </p:cNvPr>
          <p:cNvSpPr>
            <a:spLocks noGrp="1"/>
          </p:cNvSpPr>
          <p:nvPr>
            <p:ph type="title"/>
          </p:nvPr>
        </p:nvSpPr>
        <p:spPr>
          <a:xfrm>
            <a:off x="564566" y="286519"/>
            <a:ext cx="11029616" cy="1188720"/>
          </a:xfrm>
        </p:spPr>
        <p:txBody>
          <a:bodyPr/>
          <a:lstStyle/>
          <a:p>
            <a:r>
              <a:rPr lang="es-ES">
                <a:solidFill>
                  <a:schemeClr val="tx2">
                    <a:lumMod val="50000"/>
                  </a:schemeClr>
                </a:solidFill>
              </a:rPr>
              <a:t>Recomendaciones</a:t>
            </a:r>
          </a:p>
        </p:txBody>
      </p:sp>
      <p:graphicFrame>
        <p:nvGraphicFramePr>
          <p:cNvPr id="7" name="Marcador de contenido 6">
            <a:extLst>
              <a:ext uri="{FF2B5EF4-FFF2-40B4-BE49-F238E27FC236}">
                <a16:creationId xmlns:a16="http://schemas.microsoft.com/office/drawing/2014/main" id="{A0128C36-4945-2F41-CE92-99B89317843E}"/>
              </a:ext>
            </a:extLst>
          </p:cNvPr>
          <p:cNvGraphicFramePr>
            <a:graphicFrameLocks noGrp="1"/>
          </p:cNvGraphicFramePr>
          <p:nvPr>
            <p:ph idx="1"/>
            <p:extLst>
              <p:ext uri="{D42A27DB-BD31-4B8C-83A1-F6EECF244321}">
                <p14:modId xmlns:p14="http://schemas.microsoft.com/office/powerpoint/2010/main" val="3723416026"/>
              </p:ext>
            </p:extLst>
          </p:nvPr>
        </p:nvGraphicFramePr>
        <p:xfrm>
          <a:off x="391839" y="1403131"/>
          <a:ext cx="11610975" cy="54548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71162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84FAFE-E1D8-0CF6-B44E-219B27CADE95}"/>
              </a:ext>
            </a:extLst>
          </p:cNvPr>
          <p:cNvSpPr>
            <a:spLocks noGrp="1"/>
          </p:cNvSpPr>
          <p:nvPr>
            <p:ph type="title"/>
          </p:nvPr>
        </p:nvSpPr>
        <p:spPr>
          <a:xfrm>
            <a:off x="1433675" y="2103437"/>
            <a:ext cx="10515600" cy="1325563"/>
          </a:xfrm>
        </p:spPr>
        <p:txBody>
          <a:bodyPr/>
          <a:lstStyle/>
          <a:p>
            <a:r>
              <a:rPr lang="es-MX" dirty="0">
                <a:solidFill>
                  <a:schemeClr val="bg2">
                    <a:lumMod val="10000"/>
                  </a:schemeClr>
                </a:solidFill>
              </a:rPr>
              <a:t>¡MUCHAS GRACIAS POR SU ATENCIÓN!</a:t>
            </a:r>
            <a:endParaRPr lang="es-ES" dirty="0">
              <a:solidFill>
                <a:schemeClr val="bg2">
                  <a:lumMod val="10000"/>
                </a:schemeClr>
              </a:solidFill>
            </a:endParaRPr>
          </a:p>
        </p:txBody>
      </p:sp>
      <p:pic>
        <p:nvPicPr>
          <p:cNvPr id="9" name="Gráfico 8" descr="Fuegos artificiales con relleno sólido">
            <a:extLst>
              <a:ext uri="{FF2B5EF4-FFF2-40B4-BE49-F238E27FC236}">
                <a16:creationId xmlns:a16="http://schemas.microsoft.com/office/drawing/2014/main" id="{BEADE244-B56E-D66E-E47D-C7B3D4E0A075}"/>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964645" y="3687969"/>
            <a:ext cx="726830" cy="726830"/>
          </a:xfrm>
          <a:prstGeom prst="rect">
            <a:avLst/>
          </a:prstGeom>
        </p:spPr>
      </p:pic>
    </p:spTree>
    <p:extLst>
      <p:ext uri="{BB962C8B-B14F-4D97-AF65-F5344CB8AC3E}">
        <p14:creationId xmlns:p14="http://schemas.microsoft.com/office/powerpoint/2010/main" val="1377457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71E34A-0F31-4D3F-FA43-1A13D0390BFE}"/>
              </a:ext>
            </a:extLst>
          </p:cNvPr>
          <p:cNvSpPr>
            <a:spLocks noGrp="1"/>
          </p:cNvSpPr>
          <p:nvPr>
            <p:ph type="title"/>
          </p:nvPr>
        </p:nvSpPr>
        <p:spPr>
          <a:xfrm>
            <a:off x="672280" y="944752"/>
            <a:ext cx="3259016" cy="1462692"/>
          </a:xfrm>
        </p:spPr>
        <p:txBody>
          <a:bodyPr vert="horz" lIns="91440" tIns="45720" rIns="91440" bIns="45720" rtlCol="0" anchor="b">
            <a:normAutofit/>
          </a:bodyPr>
          <a:lstStyle/>
          <a:p>
            <a:r>
              <a:rPr lang="en-US" sz="2800" b="0" kern="1200" cap="all" dirty="0">
                <a:solidFill>
                  <a:schemeClr val="bg1"/>
                </a:solidFill>
                <a:latin typeface="+mj-lt"/>
                <a:ea typeface="+mj-ea"/>
                <a:cs typeface="+mj-cs"/>
              </a:rPr>
              <a:t>FASE 1</a:t>
            </a:r>
          </a:p>
        </p:txBody>
      </p:sp>
      <p:sp>
        <p:nvSpPr>
          <p:cNvPr id="5" name="Subtítulo 5">
            <a:extLst>
              <a:ext uri="{FF2B5EF4-FFF2-40B4-BE49-F238E27FC236}">
                <a16:creationId xmlns:a16="http://schemas.microsoft.com/office/drawing/2014/main" id="{2B9873A5-B2BD-5B9B-081A-93DCCF62E10B}"/>
              </a:ext>
            </a:extLst>
          </p:cNvPr>
          <p:cNvSpPr txBox="1">
            <a:spLocks/>
          </p:cNvSpPr>
          <p:nvPr/>
        </p:nvSpPr>
        <p:spPr>
          <a:xfrm>
            <a:off x="671513" y="2536031"/>
            <a:ext cx="3123783" cy="3671936"/>
          </a:xfrm>
          <a:prstGeom prst="rect">
            <a:avLst/>
          </a:prstGeom>
        </p:spPr>
        <p:txBody>
          <a:bodyPr vert="horz" lIns="91440" tIns="45720" rIns="91440" bIns="45720" rtlCol="0" anchor="t">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5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1800" dirty="0">
                <a:solidFill>
                  <a:schemeClr val="bg1"/>
                </a:solidFill>
              </a:rPr>
              <a:t>BLOQUE 1. </a:t>
            </a:r>
            <a:r>
              <a:rPr lang="en-US" sz="1800" dirty="0" err="1">
                <a:solidFill>
                  <a:schemeClr val="bg1"/>
                </a:solidFill>
              </a:rPr>
              <a:t>Satisfacción</a:t>
            </a:r>
            <a:r>
              <a:rPr lang="en-US" sz="1800" dirty="0">
                <a:solidFill>
                  <a:schemeClr val="bg1"/>
                </a:solidFill>
              </a:rPr>
              <a:t> de imagen corporal, </a:t>
            </a:r>
            <a:r>
              <a:rPr lang="en-US" sz="1800" dirty="0" err="1">
                <a:solidFill>
                  <a:schemeClr val="bg1"/>
                </a:solidFill>
              </a:rPr>
              <a:t>práctica</a:t>
            </a:r>
            <a:r>
              <a:rPr lang="en-US" sz="1800" dirty="0">
                <a:solidFill>
                  <a:schemeClr val="bg1"/>
                </a:solidFill>
              </a:rPr>
              <a:t> </a:t>
            </a:r>
            <a:r>
              <a:rPr lang="en-US" sz="1800" dirty="0" err="1">
                <a:solidFill>
                  <a:schemeClr val="bg1"/>
                </a:solidFill>
              </a:rPr>
              <a:t>deportiva</a:t>
            </a:r>
            <a:r>
              <a:rPr lang="en-US" sz="1800" dirty="0">
                <a:solidFill>
                  <a:schemeClr val="bg1"/>
                </a:solidFill>
              </a:rPr>
              <a:t> y </a:t>
            </a:r>
            <a:r>
              <a:rPr lang="en-US" sz="1800" dirty="0" err="1">
                <a:solidFill>
                  <a:schemeClr val="bg1"/>
                </a:solidFill>
              </a:rPr>
              <a:t>cuidado</a:t>
            </a:r>
            <a:r>
              <a:rPr lang="en-US" sz="1800" dirty="0">
                <a:solidFill>
                  <a:schemeClr val="bg1"/>
                </a:solidFill>
              </a:rPr>
              <a:t> de </a:t>
            </a:r>
            <a:r>
              <a:rPr lang="en-US" sz="1800" dirty="0" err="1">
                <a:solidFill>
                  <a:schemeClr val="bg1"/>
                </a:solidFill>
              </a:rPr>
              <a:t>alimentación</a:t>
            </a:r>
            <a:r>
              <a:rPr lang="en-US" sz="1800" dirty="0">
                <a:solidFill>
                  <a:schemeClr val="bg1"/>
                </a:solidFill>
              </a:rPr>
              <a:t> </a:t>
            </a:r>
          </a:p>
        </p:txBody>
      </p:sp>
      <p:pic>
        <p:nvPicPr>
          <p:cNvPr id="9" name="Imagen 8" descr="Diagrama&#10;&#10;Descripción generada automáticamente con confianza baja">
            <a:extLst>
              <a:ext uri="{FF2B5EF4-FFF2-40B4-BE49-F238E27FC236}">
                <a16:creationId xmlns:a16="http://schemas.microsoft.com/office/drawing/2014/main" id="{8170C0CD-DC7B-4431-411B-3B083A30A4F7}"/>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3557"/>
          <a:stretch/>
        </p:blipFill>
        <p:spPr>
          <a:xfrm>
            <a:off x="4241830" y="601200"/>
            <a:ext cx="7503636" cy="5789365"/>
          </a:xfrm>
          <a:prstGeom prst="rect">
            <a:avLst/>
          </a:prstGeom>
        </p:spPr>
      </p:pic>
    </p:spTree>
    <p:extLst>
      <p:ext uri="{BB962C8B-B14F-4D97-AF65-F5344CB8AC3E}">
        <p14:creationId xmlns:p14="http://schemas.microsoft.com/office/powerpoint/2010/main" val="272836863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id="{C4A3FDB4-7B4A-8E1B-DE7D-2956CD202CD0}"/>
              </a:ext>
            </a:extLst>
          </p:cNvPr>
          <p:cNvGraphicFramePr/>
          <p:nvPr>
            <p:extLst>
              <p:ext uri="{D42A27DB-BD31-4B8C-83A1-F6EECF244321}">
                <p14:modId xmlns:p14="http://schemas.microsoft.com/office/powerpoint/2010/main" val="4246387561"/>
              </p:ext>
            </p:extLst>
          </p:nvPr>
        </p:nvGraphicFramePr>
        <p:xfrm>
          <a:off x="5205927" y="2209800"/>
          <a:ext cx="6738938" cy="3924300"/>
        </p:xfrm>
        <a:graphic>
          <a:graphicData uri="http://schemas.openxmlformats.org/drawingml/2006/chart">
            <c:chart xmlns:c="http://schemas.openxmlformats.org/drawingml/2006/chart" xmlns:r="http://schemas.openxmlformats.org/officeDocument/2006/relationships" r:id="rId3"/>
          </a:graphicData>
        </a:graphic>
      </p:graphicFrame>
      <p:sp>
        <p:nvSpPr>
          <p:cNvPr id="3" name="Título 1">
            <a:extLst>
              <a:ext uri="{FF2B5EF4-FFF2-40B4-BE49-F238E27FC236}">
                <a16:creationId xmlns:a16="http://schemas.microsoft.com/office/drawing/2014/main" id="{AD3251CE-FEBB-4E1E-6F7D-6119E5B23376}"/>
              </a:ext>
            </a:extLst>
          </p:cNvPr>
          <p:cNvSpPr txBox="1">
            <a:spLocks/>
          </p:cNvSpPr>
          <p:nvPr/>
        </p:nvSpPr>
        <p:spPr>
          <a:xfrm>
            <a:off x="519112" y="1384536"/>
            <a:ext cx="10795157" cy="698269"/>
          </a:xfrm>
          <a:prstGeom prst="rect">
            <a:avLst/>
          </a:prstGeom>
        </p:spPr>
        <p:txBody>
          <a:bodyPr>
            <a:normAutofit fontScale="97500"/>
          </a:bodyPr>
          <a:lstStyle>
            <a:lvl1pPr algn="l" defTabSz="457200" rtl="0" eaLnBrk="1" latinLnBrk="0" hangingPunct="1">
              <a:lnSpc>
                <a:spcPct val="90000"/>
              </a:lnSpc>
              <a:spcBef>
                <a:spcPct val="0"/>
              </a:spcBef>
              <a:buNone/>
              <a:defRPr sz="27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cap="none" dirty="0">
                <a:solidFill>
                  <a:schemeClr val="tx2">
                    <a:lumMod val="50000"/>
                  </a:schemeClr>
                </a:solidFill>
              </a:rPr>
              <a:t>En general, ¿te sientes satisfecho con tu cuerpo y aspecto físico?</a:t>
            </a:r>
          </a:p>
          <a:p>
            <a:endParaRPr lang="es-ES" cap="none" dirty="0">
              <a:solidFill>
                <a:schemeClr val="tx2">
                  <a:lumMod val="50000"/>
                </a:schemeClr>
              </a:solidFill>
            </a:endParaRPr>
          </a:p>
          <a:p>
            <a:endParaRPr lang="es-ES" cap="none" dirty="0">
              <a:solidFill>
                <a:schemeClr val="tx2">
                  <a:lumMod val="50000"/>
                </a:schemeClr>
              </a:solidFill>
            </a:endParaRPr>
          </a:p>
        </p:txBody>
      </p:sp>
      <p:sp>
        <p:nvSpPr>
          <p:cNvPr id="4" name="CuadroTexto 3">
            <a:extLst>
              <a:ext uri="{FF2B5EF4-FFF2-40B4-BE49-F238E27FC236}">
                <a16:creationId xmlns:a16="http://schemas.microsoft.com/office/drawing/2014/main" id="{AC63FAD0-63AD-9E13-7A54-1B34A1FAB7AA}"/>
              </a:ext>
            </a:extLst>
          </p:cNvPr>
          <p:cNvSpPr txBox="1"/>
          <p:nvPr/>
        </p:nvSpPr>
        <p:spPr>
          <a:xfrm>
            <a:off x="519112" y="2463790"/>
            <a:ext cx="4933950" cy="3416320"/>
          </a:xfrm>
          <a:prstGeom prst="rect">
            <a:avLst/>
          </a:prstGeom>
          <a:noFill/>
        </p:spPr>
        <p:txBody>
          <a:bodyPr wrap="square" rtlCol="0">
            <a:spAutoFit/>
          </a:bodyPr>
          <a:lstStyle/>
          <a:p>
            <a:pPr marL="342900" indent="-342900">
              <a:buFont typeface="Wingdings" pitchFamily="2" charset="2"/>
              <a:buChar char="q"/>
            </a:pPr>
            <a:r>
              <a:rPr lang="es-ES" sz="2400" dirty="0">
                <a:solidFill>
                  <a:schemeClr val="tx2"/>
                </a:solidFill>
              </a:rPr>
              <a:t>Más del 63% de los participantes afirmó sentirse bastante o muy satisfecho con su cuerpo y aspecto físico. </a:t>
            </a:r>
          </a:p>
          <a:p>
            <a:pPr marL="342900" indent="-342900">
              <a:buFont typeface="Wingdings" pitchFamily="2" charset="2"/>
              <a:buChar char="q"/>
            </a:pPr>
            <a:endParaRPr lang="es-ES" sz="2400" dirty="0">
              <a:solidFill>
                <a:schemeClr val="tx2"/>
              </a:solidFill>
            </a:endParaRPr>
          </a:p>
          <a:p>
            <a:pPr marL="342900" indent="-342900">
              <a:buFont typeface="Wingdings" pitchFamily="2" charset="2"/>
              <a:buChar char="q"/>
            </a:pPr>
            <a:r>
              <a:rPr lang="es-ES" sz="2400" dirty="0">
                <a:solidFill>
                  <a:schemeClr val="tx2"/>
                </a:solidFill>
              </a:rPr>
              <a:t>Sin embargo, un 12,5% de las chicas y un 8,8% de los chicos señalaron sentirse nada o poco satisfechos con su apariencia. </a:t>
            </a:r>
          </a:p>
        </p:txBody>
      </p:sp>
    </p:spTree>
    <p:extLst>
      <p:ext uri="{BB962C8B-B14F-4D97-AF65-F5344CB8AC3E}">
        <p14:creationId xmlns:p14="http://schemas.microsoft.com/office/powerpoint/2010/main" val="377752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id="{C8A26162-EDF2-739A-2B11-CF1990D3DB91}"/>
              </a:ext>
            </a:extLst>
          </p:cNvPr>
          <p:cNvGraphicFramePr/>
          <p:nvPr>
            <p:extLst>
              <p:ext uri="{D42A27DB-BD31-4B8C-83A1-F6EECF244321}">
                <p14:modId xmlns:p14="http://schemas.microsoft.com/office/powerpoint/2010/main" val="1853063155"/>
              </p:ext>
            </p:extLst>
          </p:nvPr>
        </p:nvGraphicFramePr>
        <p:xfrm>
          <a:off x="518486" y="1324421"/>
          <a:ext cx="5577514" cy="53190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Gráfico 2">
            <a:extLst>
              <a:ext uri="{FF2B5EF4-FFF2-40B4-BE49-F238E27FC236}">
                <a16:creationId xmlns:a16="http://schemas.microsoft.com/office/drawing/2014/main" id="{296F710C-EACE-602E-0F16-16B331BEEC89}"/>
              </a:ext>
            </a:extLst>
          </p:cNvPr>
          <p:cNvGraphicFramePr/>
          <p:nvPr>
            <p:extLst>
              <p:ext uri="{D42A27DB-BD31-4B8C-83A1-F6EECF244321}">
                <p14:modId xmlns:p14="http://schemas.microsoft.com/office/powerpoint/2010/main" val="2774694661"/>
              </p:ext>
            </p:extLst>
          </p:nvPr>
        </p:nvGraphicFramePr>
        <p:xfrm>
          <a:off x="5924550" y="1147155"/>
          <a:ext cx="6705598" cy="5324474"/>
        </p:xfrm>
        <a:graphic>
          <a:graphicData uri="http://schemas.openxmlformats.org/drawingml/2006/chart">
            <c:chart xmlns:c="http://schemas.openxmlformats.org/drawingml/2006/chart" xmlns:r="http://schemas.openxmlformats.org/officeDocument/2006/relationships" r:id="rId4"/>
          </a:graphicData>
        </a:graphic>
      </p:graphicFrame>
      <p:sp>
        <p:nvSpPr>
          <p:cNvPr id="4" name="Título 1">
            <a:extLst>
              <a:ext uri="{FF2B5EF4-FFF2-40B4-BE49-F238E27FC236}">
                <a16:creationId xmlns:a16="http://schemas.microsoft.com/office/drawing/2014/main" id="{7D64FBFA-4284-8A52-EE06-F2601B7A94F8}"/>
              </a:ext>
            </a:extLst>
          </p:cNvPr>
          <p:cNvSpPr txBox="1">
            <a:spLocks/>
          </p:cNvSpPr>
          <p:nvPr/>
        </p:nvSpPr>
        <p:spPr>
          <a:xfrm>
            <a:off x="878357" y="798020"/>
            <a:ext cx="10795157" cy="698269"/>
          </a:xfrm>
          <a:prstGeom prst="rect">
            <a:avLst/>
          </a:prstGeom>
        </p:spPr>
        <p:txBody>
          <a:bodyPr>
            <a:normAutofit fontScale="97500"/>
          </a:bodyPr>
          <a:lstStyle>
            <a:lvl1pPr algn="l" defTabSz="457200" rtl="0" eaLnBrk="1" latinLnBrk="0" hangingPunct="1">
              <a:lnSpc>
                <a:spcPct val="90000"/>
              </a:lnSpc>
              <a:spcBef>
                <a:spcPct val="0"/>
              </a:spcBef>
              <a:buNone/>
              <a:defRPr sz="27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solidFill>
                  <a:schemeClr val="tx2">
                    <a:lumMod val="50000"/>
                  </a:schemeClr>
                </a:solidFill>
              </a:rPr>
              <a:t>EJERCICIO FÍSICO</a:t>
            </a:r>
          </a:p>
          <a:p>
            <a:endParaRPr lang="es-ES" dirty="0">
              <a:solidFill>
                <a:schemeClr val="tx2">
                  <a:lumMod val="50000"/>
                </a:schemeClr>
              </a:solidFill>
            </a:endParaRPr>
          </a:p>
          <a:p>
            <a:endParaRPr lang="es-ES" dirty="0">
              <a:solidFill>
                <a:schemeClr val="tx2">
                  <a:lumMod val="50000"/>
                </a:schemeClr>
              </a:solidFill>
            </a:endParaRPr>
          </a:p>
        </p:txBody>
      </p:sp>
    </p:spTree>
    <p:extLst>
      <p:ext uri="{BB962C8B-B14F-4D97-AF65-F5344CB8AC3E}">
        <p14:creationId xmlns:p14="http://schemas.microsoft.com/office/powerpoint/2010/main" val="2983427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id="{D90F6197-2275-E6B6-F5AB-885F8911A80C}"/>
              </a:ext>
            </a:extLst>
          </p:cNvPr>
          <p:cNvGraphicFramePr/>
          <p:nvPr>
            <p:extLst>
              <p:ext uri="{D42A27DB-BD31-4B8C-83A1-F6EECF244321}">
                <p14:modId xmlns:p14="http://schemas.microsoft.com/office/powerpoint/2010/main" val="4140007148"/>
              </p:ext>
            </p:extLst>
          </p:nvPr>
        </p:nvGraphicFramePr>
        <p:xfrm>
          <a:off x="347360" y="1387185"/>
          <a:ext cx="5100940" cy="51902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Gráfico 2">
            <a:extLst>
              <a:ext uri="{FF2B5EF4-FFF2-40B4-BE49-F238E27FC236}">
                <a16:creationId xmlns:a16="http://schemas.microsoft.com/office/drawing/2014/main" id="{422642FB-0763-D76F-3CC0-36CD1E64E0F0}"/>
              </a:ext>
            </a:extLst>
          </p:cNvPr>
          <p:cNvGraphicFramePr/>
          <p:nvPr>
            <p:extLst>
              <p:ext uri="{D42A27DB-BD31-4B8C-83A1-F6EECF244321}">
                <p14:modId xmlns:p14="http://schemas.microsoft.com/office/powerpoint/2010/main" val="858675516"/>
              </p:ext>
            </p:extLst>
          </p:nvPr>
        </p:nvGraphicFramePr>
        <p:xfrm>
          <a:off x="6324600" y="1567295"/>
          <a:ext cx="5198917" cy="5010150"/>
        </p:xfrm>
        <a:graphic>
          <a:graphicData uri="http://schemas.openxmlformats.org/drawingml/2006/chart">
            <c:chart xmlns:c="http://schemas.openxmlformats.org/drawingml/2006/chart" xmlns:r="http://schemas.openxmlformats.org/officeDocument/2006/relationships" r:id="rId4"/>
          </a:graphicData>
        </a:graphic>
      </p:graphicFrame>
      <p:sp>
        <p:nvSpPr>
          <p:cNvPr id="4" name="Título 1">
            <a:extLst>
              <a:ext uri="{FF2B5EF4-FFF2-40B4-BE49-F238E27FC236}">
                <a16:creationId xmlns:a16="http://schemas.microsoft.com/office/drawing/2014/main" id="{7058D029-C2FB-3A5E-CF64-75AD689A4EEA}"/>
              </a:ext>
            </a:extLst>
          </p:cNvPr>
          <p:cNvSpPr txBox="1">
            <a:spLocks/>
          </p:cNvSpPr>
          <p:nvPr/>
        </p:nvSpPr>
        <p:spPr>
          <a:xfrm>
            <a:off x="927021" y="869026"/>
            <a:ext cx="10795157" cy="698269"/>
          </a:xfrm>
          <a:prstGeom prst="rect">
            <a:avLst/>
          </a:prstGeom>
        </p:spPr>
        <p:txBody>
          <a:bodyPr>
            <a:normAutofit fontScale="97500"/>
          </a:bodyPr>
          <a:lstStyle>
            <a:lvl1pPr algn="l" defTabSz="457200" rtl="0" eaLnBrk="1" latinLnBrk="0" hangingPunct="1">
              <a:lnSpc>
                <a:spcPct val="90000"/>
              </a:lnSpc>
              <a:spcBef>
                <a:spcPct val="0"/>
              </a:spcBef>
              <a:buNone/>
              <a:defRPr sz="27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solidFill>
                  <a:schemeClr val="tx2">
                    <a:lumMod val="50000"/>
                  </a:schemeClr>
                </a:solidFill>
              </a:rPr>
              <a:t>ALIMENTACIÓN</a:t>
            </a:r>
          </a:p>
          <a:p>
            <a:endParaRPr lang="es-ES" dirty="0">
              <a:solidFill>
                <a:schemeClr val="tx2">
                  <a:lumMod val="50000"/>
                </a:schemeClr>
              </a:solidFill>
            </a:endParaRPr>
          </a:p>
          <a:p>
            <a:endParaRPr lang="es-ES" dirty="0">
              <a:solidFill>
                <a:schemeClr val="tx2">
                  <a:lumMod val="50000"/>
                </a:schemeClr>
              </a:solidFill>
            </a:endParaRPr>
          </a:p>
        </p:txBody>
      </p:sp>
    </p:spTree>
    <p:extLst>
      <p:ext uri="{BB962C8B-B14F-4D97-AF65-F5344CB8AC3E}">
        <p14:creationId xmlns:p14="http://schemas.microsoft.com/office/powerpoint/2010/main" val="3388101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a:extLst>
              <a:ext uri="{FF2B5EF4-FFF2-40B4-BE49-F238E27FC236}">
                <a16:creationId xmlns:a16="http://schemas.microsoft.com/office/drawing/2014/main" id="{EBF8A67D-8AB1-2060-1C48-B77907A814E2}"/>
              </a:ext>
            </a:extLst>
          </p:cNvPr>
          <p:cNvGraphicFramePr/>
          <p:nvPr>
            <p:extLst>
              <p:ext uri="{D42A27DB-BD31-4B8C-83A1-F6EECF244321}">
                <p14:modId xmlns:p14="http://schemas.microsoft.com/office/powerpoint/2010/main" val="1664953787"/>
              </p:ext>
            </p:extLst>
          </p:nvPr>
        </p:nvGraphicFramePr>
        <p:xfrm>
          <a:off x="5266899" y="1985388"/>
          <a:ext cx="6289262" cy="4602415"/>
        </p:xfrm>
        <a:graphic>
          <a:graphicData uri="http://schemas.openxmlformats.org/drawingml/2006/chart">
            <c:chart xmlns:c="http://schemas.openxmlformats.org/drawingml/2006/chart" xmlns:r="http://schemas.openxmlformats.org/officeDocument/2006/relationships" r:id="rId3"/>
          </a:graphicData>
        </a:graphic>
      </p:graphicFrame>
      <p:pic>
        <p:nvPicPr>
          <p:cNvPr id="6" name="Gráfico 5" descr="Influyente con relleno sólido">
            <a:extLst>
              <a:ext uri="{FF2B5EF4-FFF2-40B4-BE49-F238E27FC236}">
                <a16:creationId xmlns:a16="http://schemas.microsoft.com/office/drawing/2014/main" id="{ED3E22EC-A13A-AAC3-32AE-F58880E0FEC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100051" y="2509058"/>
            <a:ext cx="3555077" cy="3555077"/>
          </a:xfrm>
          <a:prstGeom prst="rect">
            <a:avLst/>
          </a:prstGeom>
        </p:spPr>
      </p:pic>
      <p:sp>
        <p:nvSpPr>
          <p:cNvPr id="9" name="Título 1">
            <a:extLst>
              <a:ext uri="{FF2B5EF4-FFF2-40B4-BE49-F238E27FC236}">
                <a16:creationId xmlns:a16="http://schemas.microsoft.com/office/drawing/2014/main" id="{38A274FB-1FB8-919C-47CF-60E8B3418B9B}"/>
              </a:ext>
            </a:extLst>
          </p:cNvPr>
          <p:cNvSpPr>
            <a:spLocks noGrp="1"/>
          </p:cNvSpPr>
          <p:nvPr>
            <p:ph type="title"/>
          </p:nvPr>
        </p:nvSpPr>
        <p:spPr>
          <a:xfrm>
            <a:off x="549342" y="1363287"/>
            <a:ext cx="10795157" cy="698269"/>
          </a:xfrm>
        </p:spPr>
        <p:txBody>
          <a:bodyPr>
            <a:noAutofit/>
          </a:bodyPr>
          <a:lstStyle/>
          <a:p>
            <a:r>
              <a:rPr lang="es-ES" sz="2800" dirty="0">
                <a:solidFill>
                  <a:schemeClr val="tx2">
                    <a:lumMod val="50000"/>
                  </a:schemeClr>
                </a:solidFill>
              </a:rPr>
              <a:t>¿Un buen físico ayuda a tener más éxito (más amigos, gustar más, ser más aceptado/a...?</a:t>
            </a:r>
          </a:p>
        </p:txBody>
      </p:sp>
    </p:spTree>
    <p:extLst>
      <p:ext uri="{BB962C8B-B14F-4D97-AF65-F5344CB8AC3E}">
        <p14:creationId xmlns:p14="http://schemas.microsoft.com/office/powerpoint/2010/main" val="3329800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9E585C-782E-3D1C-3FEF-523D320C53F3}"/>
              </a:ext>
            </a:extLst>
          </p:cNvPr>
          <p:cNvSpPr>
            <a:spLocks noGrp="1"/>
          </p:cNvSpPr>
          <p:nvPr>
            <p:ph type="title"/>
          </p:nvPr>
        </p:nvSpPr>
        <p:spPr>
          <a:xfrm>
            <a:off x="672280" y="944752"/>
            <a:ext cx="3259016" cy="1462692"/>
          </a:xfrm>
        </p:spPr>
        <p:txBody>
          <a:bodyPr vert="horz" lIns="91440" tIns="45720" rIns="91440" bIns="45720" rtlCol="0" anchor="b">
            <a:normAutofit/>
          </a:bodyPr>
          <a:lstStyle/>
          <a:p>
            <a:r>
              <a:rPr lang="en-US" sz="2800" b="0" kern="1200" cap="all" dirty="0">
                <a:solidFill>
                  <a:schemeClr val="bg1"/>
                </a:solidFill>
                <a:latin typeface="+mj-lt"/>
                <a:ea typeface="+mj-ea"/>
                <a:cs typeface="+mj-cs"/>
              </a:rPr>
              <a:t>FASE 1</a:t>
            </a:r>
          </a:p>
        </p:txBody>
      </p:sp>
      <p:sp>
        <p:nvSpPr>
          <p:cNvPr id="5" name="Subtítulo 5">
            <a:extLst>
              <a:ext uri="{FF2B5EF4-FFF2-40B4-BE49-F238E27FC236}">
                <a16:creationId xmlns:a16="http://schemas.microsoft.com/office/drawing/2014/main" id="{F9F9CFD4-C167-1B09-5BD9-B80A4BE709C0}"/>
              </a:ext>
            </a:extLst>
          </p:cNvPr>
          <p:cNvSpPr txBox="1">
            <a:spLocks/>
          </p:cNvSpPr>
          <p:nvPr/>
        </p:nvSpPr>
        <p:spPr>
          <a:xfrm>
            <a:off x="671513" y="2536031"/>
            <a:ext cx="3123783" cy="3671936"/>
          </a:xfrm>
          <a:prstGeom prst="rect">
            <a:avLst/>
          </a:prstGeom>
        </p:spPr>
        <p:txBody>
          <a:bodyPr vert="horz" lIns="91440" tIns="45720" rIns="91440" bIns="45720" rtlCol="0" anchor="t">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5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1800" dirty="0">
                <a:solidFill>
                  <a:schemeClr val="bg1"/>
                </a:solidFill>
              </a:rPr>
              <a:t>BLOQUE 2. MARKETING DE INFLUENCERS</a:t>
            </a:r>
          </a:p>
        </p:txBody>
      </p:sp>
      <p:pic>
        <p:nvPicPr>
          <p:cNvPr id="6" name="Imagen 5" descr="Interfaz de usuario gráfica, Aplicación&#10;&#10;Descripción generada automáticamente">
            <a:extLst>
              <a:ext uri="{FF2B5EF4-FFF2-40B4-BE49-F238E27FC236}">
                <a16:creationId xmlns:a16="http://schemas.microsoft.com/office/drawing/2014/main" id="{E2C1650D-709E-BDD6-5F98-C8F8D01547FA}"/>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r="4090" b="2"/>
          <a:stretch/>
        </p:blipFill>
        <p:spPr>
          <a:xfrm>
            <a:off x="4241830" y="601200"/>
            <a:ext cx="7503636" cy="5789365"/>
          </a:xfrm>
          <a:prstGeom prst="rect">
            <a:avLst/>
          </a:prstGeom>
        </p:spPr>
      </p:pic>
    </p:spTree>
    <p:extLst>
      <p:ext uri="{BB962C8B-B14F-4D97-AF65-F5344CB8AC3E}">
        <p14:creationId xmlns:p14="http://schemas.microsoft.com/office/powerpoint/2010/main" val="3988492471"/>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1DCF83EA-6E41-2E62-4F37-C7BF39EC66A4}"/>
              </a:ext>
            </a:extLst>
          </p:cNvPr>
          <p:cNvSpPr>
            <a:spLocks noGrp="1"/>
          </p:cNvSpPr>
          <p:nvPr>
            <p:ph type="title"/>
          </p:nvPr>
        </p:nvSpPr>
        <p:spPr>
          <a:xfrm>
            <a:off x="526776" y="1047406"/>
            <a:ext cx="4743492" cy="1280158"/>
          </a:xfrm>
        </p:spPr>
        <p:txBody>
          <a:bodyPr>
            <a:normAutofit/>
          </a:bodyPr>
          <a:lstStyle/>
          <a:p>
            <a:pPr algn="ctr"/>
            <a:r>
              <a:rPr lang="es-ES" sz="2800" dirty="0">
                <a:solidFill>
                  <a:schemeClr val="tx2">
                    <a:lumMod val="50000"/>
                  </a:schemeClr>
                </a:solidFill>
              </a:rPr>
              <a:t>¿En qué redes sociales sigues a </a:t>
            </a:r>
            <a:r>
              <a:rPr lang="es-ES" sz="2800" dirty="0" err="1">
                <a:solidFill>
                  <a:schemeClr val="tx2">
                    <a:lumMod val="50000"/>
                  </a:schemeClr>
                </a:solidFill>
              </a:rPr>
              <a:t>influencers</a:t>
            </a:r>
            <a:r>
              <a:rPr lang="es-ES" sz="2800" dirty="0">
                <a:solidFill>
                  <a:schemeClr val="tx2">
                    <a:lumMod val="50000"/>
                  </a:schemeClr>
                </a:solidFill>
              </a:rPr>
              <a:t>?</a:t>
            </a:r>
          </a:p>
        </p:txBody>
      </p:sp>
      <mc:AlternateContent xmlns:mc="http://schemas.openxmlformats.org/markup-compatibility/2006" xmlns:cx1="http://schemas.microsoft.com/office/drawing/2015/9/8/chartex">
        <mc:Choice Requires="cx1">
          <p:graphicFrame>
            <p:nvGraphicFramePr>
              <p:cNvPr id="9" name="Gráfico 8">
                <a:extLst>
                  <a:ext uri="{FF2B5EF4-FFF2-40B4-BE49-F238E27FC236}">
                    <a16:creationId xmlns:a16="http://schemas.microsoft.com/office/drawing/2014/main" id="{AE809FCA-F423-1A6D-9470-7F05DF2D1CFC}"/>
                  </a:ext>
                </a:extLst>
              </p:cNvPr>
              <p:cNvGraphicFramePr/>
              <p:nvPr>
                <p:extLst>
                  <p:ext uri="{D42A27DB-BD31-4B8C-83A1-F6EECF244321}">
                    <p14:modId xmlns:p14="http://schemas.microsoft.com/office/powerpoint/2010/main" val="960561432"/>
                  </p:ext>
                </p:extLst>
              </p:nvPr>
            </p:nvGraphicFramePr>
            <p:xfrm>
              <a:off x="4862495" y="2111431"/>
              <a:ext cx="6622473" cy="4176452"/>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9" name="Gráfico 8">
                <a:extLst>
                  <a:ext uri="{FF2B5EF4-FFF2-40B4-BE49-F238E27FC236}">
                    <a16:creationId xmlns:a16="http://schemas.microsoft.com/office/drawing/2014/main" id="{AE809FCA-F423-1A6D-9470-7F05DF2D1CFC}"/>
                  </a:ext>
                </a:extLst>
              </p:cNvPr>
              <p:cNvPicPr>
                <a:picLocks noGrp="1" noRot="1" noChangeAspect="1" noMove="1" noResize="1" noEditPoints="1" noAdjustHandles="1" noChangeArrowheads="1" noChangeShapeType="1"/>
              </p:cNvPicPr>
              <p:nvPr/>
            </p:nvPicPr>
            <p:blipFill>
              <a:blip r:embed="rId4"/>
              <a:stretch>
                <a:fillRect/>
              </a:stretch>
            </p:blipFill>
            <p:spPr>
              <a:xfrm>
                <a:off x="4862495" y="2111431"/>
                <a:ext cx="6622473" cy="4176452"/>
              </a:xfrm>
              <a:prstGeom prst="rect">
                <a:avLst/>
              </a:prstGeom>
            </p:spPr>
          </p:pic>
        </mc:Fallback>
      </mc:AlternateContent>
      <p:sp>
        <p:nvSpPr>
          <p:cNvPr id="11" name="Título 1">
            <a:extLst>
              <a:ext uri="{FF2B5EF4-FFF2-40B4-BE49-F238E27FC236}">
                <a16:creationId xmlns:a16="http://schemas.microsoft.com/office/drawing/2014/main" id="{322BDA19-65BF-C0B3-AF7F-7BA5F1D0C161}"/>
              </a:ext>
            </a:extLst>
          </p:cNvPr>
          <p:cNvSpPr txBox="1">
            <a:spLocks/>
          </p:cNvSpPr>
          <p:nvPr/>
        </p:nvSpPr>
        <p:spPr>
          <a:xfrm>
            <a:off x="6797344" y="601288"/>
            <a:ext cx="4291834" cy="1460267"/>
          </a:xfrm>
          <a:prstGeom prst="rect">
            <a:avLst/>
          </a:prstGeom>
        </p:spPr>
        <p:txBody>
          <a:bodyPr vert="horz" lIns="91440" tIns="45720" rIns="91440" bIns="45720" rtlCol="0" anchor="b">
            <a:normAutofit/>
          </a:bodyPr>
          <a:lstStyle>
            <a:lvl1pPr algn="l" defTabSz="457200" rtl="0" eaLnBrk="1" latinLnBrk="0" hangingPunct="1">
              <a:lnSpc>
                <a:spcPct val="90000"/>
              </a:lnSpc>
              <a:spcBef>
                <a:spcPct val="0"/>
              </a:spcBef>
              <a:buNone/>
              <a:defRPr sz="27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2800" dirty="0">
                <a:solidFill>
                  <a:schemeClr val="tx2">
                    <a:lumMod val="50000"/>
                  </a:schemeClr>
                </a:solidFill>
              </a:rPr>
              <a:t>¿</a:t>
            </a:r>
            <a:r>
              <a:rPr lang="es-ES" sz="2800" cap="none" dirty="0">
                <a:solidFill>
                  <a:schemeClr val="tx2">
                    <a:lumMod val="50000"/>
                  </a:schemeClr>
                </a:solidFill>
              </a:rPr>
              <a:t>Qué tipo de </a:t>
            </a:r>
            <a:r>
              <a:rPr lang="es-ES" sz="2800" cap="none" dirty="0" err="1">
                <a:solidFill>
                  <a:schemeClr val="tx2">
                    <a:lumMod val="50000"/>
                  </a:schemeClr>
                </a:solidFill>
              </a:rPr>
              <a:t>influencers</a:t>
            </a:r>
            <a:r>
              <a:rPr lang="es-ES" sz="2800" cap="none" dirty="0">
                <a:solidFill>
                  <a:schemeClr val="tx2">
                    <a:lumMod val="50000"/>
                  </a:schemeClr>
                </a:solidFill>
              </a:rPr>
              <a:t> sigues</a:t>
            </a:r>
            <a:r>
              <a:rPr lang="es-ES" sz="2800" dirty="0">
                <a:solidFill>
                  <a:schemeClr val="tx2">
                    <a:lumMod val="50000"/>
                  </a:schemeClr>
                </a:solidFill>
              </a:rPr>
              <a:t>?</a:t>
            </a:r>
          </a:p>
        </p:txBody>
      </p:sp>
      <p:sp>
        <p:nvSpPr>
          <p:cNvPr id="13" name="Marcador de texto 7">
            <a:extLst>
              <a:ext uri="{FF2B5EF4-FFF2-40B4-BE49-F238E27FC236}">
                <a16:creationId xmlns:a16="http://schemas.microsoft.com/office/drawing/2014/main" id="{BCC2ADD3-6A91-72AF-B625-C5CB8B4F0359}"/>
              </a:ext>
            </a:extLst>
          </p:cNvPr>
          <p:cNvSpPr txBox="1">
            <a:spLocks/>
          </p:cNvSpPr>
          <p:nvPr/>
        </p:nvSpPr>
        <p:spPr>
          <a:xfrm>
            <a:off x="1239153" y="2992581"/>
            <a:ext cx="4031115" cy="2842953"/>
          </a:xfrm>
          <a:prstGeom prst="rect">
            <a:avLst/>
          </a:prstGeom>
        </p:spPr>
        <p:txBody>
          <a:bodyPr vert="horz" lIns="91440" tIns="45720" rIns="91440" bIns="45720" rtlCol="0" anchor="ctr">
            <a:normAutofit fontScale="92500" lnSpcReduction="10000"/>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5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s-ES" sz="2200" err="1">
                <a:solidFill>
                  <a:schemeClr val="tx2">
                    <a:lumMod val="50000"/>
                  </a:schemeClr>
                </a:solidFill>
                <a:latin typeface="+mj-lt"/>
                <a:ea typeface="Calibri" panose="020F0502020204030204" pitchFamily="34" charset="0"/>
                <a:cs typeface="Times New Roman" panose="02020603050405020304" pitchFamily="18" charset="0"/>
              </a:rPr>
              <a:t>TikTok</a:t>
            </a:r>
            <a:r>
              <a:rPr lang="es-ES" sz="2200">
                <a:solidFill>
                  <a:schemeClr val="tx2">
                    <a:lumMod val="50000"/>
                  </a:schemeClr>
                </a:solidFill>
                <a:latin typeface="+mj-lt"/>
                <a:ea typeface="Calibri" panose="020F0502020204030204" pitchFamily="34" charset="0"/>
                <a:cs typeface="Times New Roman" panose="02020603050405020304" pitchFamily="18" charset="0"/>
              </a:rPr>
              <a:t> 60%</a:t>
            </a:r>
          </a:p>
          <a:p>
            <a:r>
              <a:rPr lang="es-ES" sz="2200">
                <a:solidFill>
                  <a:schemeClr val="tx2">
                    <a:lumMod val="50000"/>
                  </a:schemeClr>
                </a:solidFill>
                <a:latin typeface="+mj-lt"/>
                <a:ea typeface="Calibri" panose="020F0502020204030204" pitchFamily="34" charset="0"/>
                <a:cs typeface="Times New Roman" panose="02020603050405020304" pitchFamily="18" charset="0"/>
              </a:rPr>
              <a:t>YouTube 59%</a:t>
            </a:r>
          </a:p>
          <a:p>
            <a:r>
              <a:rPr lang="es-ES" sz="2200">
                <a:solidFill>
                  <a:schemeClr val="tx2">
                    <a:lumMod val="50000"/>
                  </a:schemeClr>
                </a:solidFill>
                <a:latin typeface="+mj-lt"/>
                <a:ea typeface="Calibri" panose="020F0502020204030204" pitchFamily="34" charset="0"/>
                <a:cs typeface="Times New Roman" panose="02020603050405020304" pitchFamily="18" charset="0"/>
              </a:rPr>
              <a:t>Instagram 57%</a:t>
            </a:r>
          </a:p>
          <a:p>
            <a:r>
              <a:rPr lang="es-ES" sz="2200" err="1">
                <a:solidFill>
                  <a:schemeClr val="tx2">
                    <a:lumMod val="50000"/>
                  </a:schemeClr>
                </a:solidFill>
                <a:latin typeface="+mj-lt"/>
                <a:ea typeface="Calibri" panose="020F0502020204030204" pitchFamily="34" charset="0"/>
                <a:cs typeface="Times New Roman" panose="02020603050405020304" pitchFamily="18" charset="0"/>
              </a:rPr>
              <a:t>Twitch</a:t>
            </a:r>
            <a:r>
              <a:rPr lang="es-ES" sz="2200">
                <a:solidFill>
                  <a:schemeClr val="tx2">
                    <a:lumMod val="50000"/>
                  </a:schemeClr>
                </a:solidFill>
                <a:latin typeface="+mj-lt"/>
                <a:ea typeface="Calibri" panose="020F0502020204030204" pitchFamily="34" charset="0"/>
                <a:cs typeface="Times New Roman" panose="02020603050405020304" pitchFamily="18" charset="0"/>
              </a:rPr>
              <a:t> 15%</a:t>
            </a:r>
          </a:p>
          <a:p>
            <a:r>
              <a:rPr lang="es-ES" sz="2200">
                <a:solidFill>
                  <a:schemeClr val="tx2">
                    <a:lumMod val="50000"/>
                  </a:schemeClr>
                </a:solidFill>
                <a:latin typeface="+mj-lt"/>
                <a:ea typeface="Calibri" panose="020F0502020204030204" pitchFamily="34" charset="0"/>
                <a:cs typeface="Times New Roman" panose="02020603050405020304" pitchFamily="18" charset="0"/>
              </a:rPr>
              <a:t>Twitter 6%</a:t>
            </a:r>
          </a:p>
          <a:p>
            <a:r>
              <a:rPr lang="es-ES" sz="2200">
                <a:solidFill>
                  <a:schemeClr val="tx2">
                    <a:lumMod val="50000"/>
                  </a:schemeClr>
                </a:solidFill>
                <a:latin typeface="+mj-lt"/>
                <a:ea typeface="Calibri" panose="020F0502020204030204" pitchFamily="34" charset="0"/>
                <a:cs typeface="Times New Roman" panose="02020603050405020304" pitchFamily="18" charset="0"/>
              </a:rPr>
              <a:t>Facebook 4%</a:t>
            </a:r>
            <a:endParaRPr lang="es-ES" sz="1200">
              <a:solidFill>
                <a:schemeClr val="bg2">
                  <a:lumMod val="10000"/>
                </a:schemeClr>
              </a:solidFill>
              <a:latin typeface="+mj-lt"/>
              <a:ea typeface="Calibri" panose="020F0502020204030204" pitchFamily="34" charset="0"/>
            </a:endParaRPr>
          </a:p>
          <a:p>
            <a:endParaRPr lang="es-ES">
              <a:solidFill>
                <a:schemeClr val="tx2">
                  <a:lumMod val="50000"/>
                </a:schemeClr>
              </a:solidFill>
            </a:endParaRPr>
          </a:p>
        </p:txBody>
      </p:sp>
    </p:spTree>
    <p:extLst>
      <p:ext uri="{BB962C8B-B14F-4D97-AF65-F5344CB8AC3E}">
        <p14:creationId xmlns:p14="http://schemas.microsoft.com/office/powerpoint/2010/main" val="4216070875"/>
      </p:ext>
    </p:extLst>
  </p:cSld>
  <p:clrMapOvr>
    <a:masterClrMapping/>
  </p:clrMapOvr>
</p:sld>
</file>

<file path=ppt/theme/theme1.xml><?xml version="1.0" encoding="utf-8"?>
<a:theme xmlns:a="http://schemas.openxmlformats.org/drawingml/2006/main" name="Office 2013 - Tema de 2022">
  <a:themeElements>
    <a:clrScheme name="Office 2013 - Tema de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Tema de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Tema de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CF11E82ED0B4DD4B8B4FF663F6BBDAFC" ma:contentTypeVersion="21" ma:contentTypeDescription="Crear nuevo documento." ma:contentTypeScope="" ma:versionID="bb10028d7d467e3a3243c18b7a59860c">
  <xsd:schema xmlns:xsd="http://www.w3.org/2001/XMLSchema" xmlns:xs="http://www.w3.org/2001/XMLSchema" xmlns:p="http://schemas.microsoft.com/office/2006/metadata/properties" xmlns:ns2="531111d0-8149-487a-9946-d5e2832d14d5" xmlns:ns3="c8236a69-1d58-4f51-9618-bb3b00170b26" targetNamespace="http://schemas.microsoft.com/office/2006/metadata/properties" ma:root="true" ma:fieldsID="f122542ad7a2d0676ad3b18b1f5d68dc" ns2:_="" ns3:_="">
    <xsd:import namespace="531111d0-8149-487a-9946-d5e2832d14d5"/>
    <xsd:import namespace="c8236a69-1d58-4f51-9618-bb3b00170b2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prueba" minOccurs="0"/>
                <xsd:element ref="ns2:imagen" minOccurs="0"/>
                <xsd:element ref="ns2:Fechayhora" minOccurs="0"/>
                <xsd:element ref="ns2:link"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1111d0-8149-487a-9946-d5e2832d14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prueba" ma:index="21" nillable="true" ma:displayName="prueba" ma:format="DateTime" ma:internalName="prueba">
      <xsd:simpleType>
        <xsd:restriction base="dms:DateTime"/>
      </xsd:simpleType>
    </xsd:element>
    <xsd:element name="imagen" ma:index="22" nillable="true" ma:displayName="imagen" ma:internalName="imagen">
      <xsd:simpleType>
        <xsd:restriction base="dms:Unknown"/>
      </xsd:simpleType>
    </xsd:element>
    <xsd:element name="Fechayhora" ma:index="23" nillable="true" ma:displayName="Fecha y hora" ma:format="DateTime" ma:internalName="Fechayhora">
      <xsd:simpleType>
        <xsd:restriction base="dms:DateTime"/>
      </xsd:simpleType>
    </xsd:element>
    <xsd:element name="link" ma:index="24" nillable="true" ma:displayName="link" ma:format="Hyperlink" ma:internalName="link">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6" nillable="true" ma:taxonomy="true" ma:internalName="lcf76f155ced4ddcb4097134ff3c332f" ma:taxonomyFieldName="MediaServiceImageTags" ma:displayName="Etiquetas de imagen" ma:readOnly="false" ma:fieldId="{5cf76f15-5ced-4ddc-b409-7134ff3c332f}" ma:taxonomyMulti="true" ma:sspId="db4f335f-4aac-4393-8d60-b82646c97e7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8236a69-1d58-4f51-9618-bb3b00170b26" elementFormDefault="qualified">
    <xsd:import namespace="http://schemas.microsoft.com/office/2006/documentManagement/types"/>
    <xsd:import namespace="http://schemas.microsoft.com/office/infopath/2007/PartnerControls"/>
    <xsd:element name="SharedWithUsers" ma:index="15"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talles de uso compartido" ma:internalName="SharedWithDetails" ma:readOnly="true">
      <xsd:simpleType>
        <xsd:restriction base="dms:Note">
          <xsd:maxLength value="255"/>
        </xsd:restriction>
      </xsd:simpleType>
    </xsd:element>
    <xsd:element name="TaxCatchAll" ma:index="27" nillable="true" ma:displayName="Taxonomy Catch All Column" ma:hidden="true" ma:list="{d2d0a11c-9eb1-472a-83a0-c9256fd7fca1}" ma:internalName="TaxCatchAll" ma:showField="CatchAllData" ma:web="c8236a69-1d58-4f51-9618-bb3b00170b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806F5E-8A19-4413-A976-F900F891DDB1}">
  <ds:schemaRefs>
    <ds:schemaRef ds:uri="http://schemas.microsoft.com/sharepoint/v3/contenttype/forms"/>
  </ds:schemaRefs>
</ds:datastoreItem>
</file>

<file path=customXml/itemProps2.xml><?xml version="1.0" encoding="utf-8"?>
<ds:datastoreItem xmlns:ds="http://schemas.openxmlformats.org/officeDocument/2006/customXml" ds:itemID="{46D38E5B-D5ED-4CCD-BAB5-22739851A43B}">
  <ds:schemaRefs>
    <ds:schemaRef ds:uri="531111d0-8149-487a-9946-d5e2832d14d5"/>
    <ds:schemaRef ds:uri="c8236a69-1d58-4f51-9618-bb3b00170b2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128</TotalTime>
  <Words>2561</Words>
  <Application>Microsoft Office PowerPoint</Application>
  <PresentationFormat>Panorámica</PresentationFormat>
  <Paragraphs>180</Paragraphs>
  <Slides>25</Slides>
  <Notes>21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25</vt:i4>
      </vt:variant>
    </vt:vector>
  </HeadingPairs>
  <TitlesOfParts>
    <vt:vector size="32" baseType="lpstr">
      <vt:lpstr>Arial</vt:lpstr>
      <vt:lpstr>Calibri</vt:lpstr>
      <vt:lpstr>Calibri Light</vt:lpstr>
      <vt:lpstr>Times New Roman</vt:lpstr>
      <vt:lpstr>Wingdings</vt:lpstr>
      <vt:lpstr>Wingdings 2</vt:lpstr>
      <vt:lpstr>Office 2013 - Tema de 2022</vt:lpstr>
      <vt:lpstr>Impacto de los influencers y sus promociones en el aspecto físico y en los hábitos alimenticios de los jóvenes</vt:lpstr>
      <vt:lpstr>Presentación de PowerPoint</vt:lpstr>
      <vt:lpstr>FASE 1</vt:lpstr>
      <vt:lpstr>Presentación de PowerPoint</vt:lpstr>
      <vt:lpstr>Presentación de PowerPoint</vt:lpstr>
      <vt:lpstr>Presentación de PowerPoint</vt:lpstr>
      <vt:lpstr>¿Un buen físico ayuda a tener más éxito (más amigos, gustar más, ser más aceptado/a...?</vt:lpstr>
      <vt:lpstr>FASE 1</vt:lpstr>
      <vt:lpstr>¿En qué redes sociales sigues a influencers?</vt:lpstr>
      <vt:lpstr>La relación entre menores y creadores de contenido</vt:lpstr>
      <vt:lpstr>Publicidad y creadores de contenido </vt:lpstr>
      <vt:lpstr>FASE 1</vt:lpstr>
      <vt:lpstr>Presentación de PowerPoint</vt:lpstr>
      <vt:lpstr>Presentación de PowerPoint</vt:lpstr>
      <vt:lpstr>De manera frecuente o muy frecuente, Cuando los menores ven publicaciones de influencers colaborando con productos de alimentación o aspecto físico…</vt:lpstr>
      <vt:lpstr>FASE 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Recomendaciones</vt:lpstr>
      <vt:lpstr>¡MUCHAS GRACIAS POR SU ATENCIÓN!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Impacto psicológico de comentarios negativos en población española</dc:title>
  <dc:creator>Milena López Montón</dc:creator>
  <cp:lastModifiedBy>ALVAREZ MERLO, ARANCHA</cp:lastModifiedBy>
  <cp:revision>5</cp:revision>
  <dcterms:created xsi:type="dcterms:W3CDTF">2022-09-21T10:31:56Z</dcterms:created>
  <dcterms:modified xsi:type="dcterms:W3CDTF">2024-04-05T09:33:15Z</dcterms:modified>
</cp:coreProperties>
</file>