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7" r:id="rId3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8" y="1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7F63B-D689-4B8F-99D8-1C6BD0213C5E}" type="datetimeFigureOut">
              <a:rPr lang="es-ES" smtClean="0"/>
              <a:t>05/07/2022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CF2427-838F-46D1-9CC0-FBA0D037BA2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049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Panel L11 en Documento: PANELES ACTUALIZADOS A NOVIEMBRE PPT </a:t>
            </a:r>
            <a:r>
              <a:rPr lang="es-ES" dirty="0" err="1"/>
              <a:t>GENERAL.ai</a:t>
            </a:r>
            <a:endParaRPr lang="es-ES" dirty="0"/>
          </a:p>
          <a:p>
            <a:endParaRPr lang="es-ES" dirty="0"/>
          </a:p>
          <a:p>
            <a:r>
              <a:rPr lang="es-ES" dirty="0"/>
              <a:t>L11 </a:t>
            </a:r>
            <a:r>
              <a:rPr lang="es-ES" dirty="0" err="1"/>
              <a:t>Pza</a:t>
            </a:r>
            <a:r>
              <a:rPr lang="es-ES" dirty="0"/>
              <a:t> a Conde </a:t>
            </a:r>
            <a:r>
              <a:rPr lang="es-ES" b="1" dirty="0"/>
              <a:t>PANELES ACTUALIZADOS A NOVIEMBRE PPT </a:t>
            </a:r>
            <a:r>
              <a:rPr lang="es-ES" b="1" dirty="0" err="1"/>
              <a:t>GENERAL.jpg</a:t>
            </a:r>
            <a:endParaRPr lang="es-ES" b="1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42430D-6D5A-EE46-9E77-51225CAE7BAA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0384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/>
              <a:t>Zoom líneas </a:t>
            </a:r>
            <a:r>
              <a:rPr lang="es-ES" dirty="0" err="1"/>
              <a:t>ESCORIAL.ai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42430D-6D5A-EE46-9E77-51225CAE7BAA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7809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5E40-A506-4E26-A8F7-1C78609A8660}" type="datetimeFigureOut">
              <a:rPr lang="es-ES" smtClean="0"/>
              <a:t>05/07/2022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19AA-60AF-4892-9DF7-224A19B4B4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5085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5E40-A506-4E26-A8F7-1C78609A8660}" type="datetimeFigureOut">
              <a:rPr lang="es-ES" smtClean="0"/>
              <a:t>05/07/2022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19AA-60AF-4892-9DF7-224A19B4B4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2038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5E40-A506-4E26-A8F7-1C78609A8660}" type="datetimeFigureOut">
              <a:rPr lang="es-ES" smtClean="0"/>
              <a:t>05/07/2022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19AA-60AF-4892-9DF7-224A19B4B4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9032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5E40-A506-4E26-A8F7-1C78609A8660}" type="datetimeFigureOut">
              <a:rPr lang="es-ES" smtClean="0"/>
              <a:t>05/07/2022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19AA-60AF-4892-9DF7-224A19B4B4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7712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5E40-A506-4E26-A8F7-1C78609A8660}" type="datetimeFigureOut">
              <a:rPr lang="es-ES" smtClean="0"/>
              <a:t>05/07/2022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19AA-60AF-4892-9DF7-224A19B4B4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012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5E40-A506-4E26-A8F7-1C78609A8660}" type="datetimeFigureOut">
              <a:rPr lang="es-ES" smtClean="0"/>
              <a:t>05/07/2022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19AA-60AF-4892-9DF7-224A19B4B4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5670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5E40-A506-4E26-A8F7-1C78609A8660}" type="datetimeFigureOut">
              <a:rPr lang="es-ES" smtClean="0"/>
              <a:t>05/07/2022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19AA-60AF-4892-9DF7-224A19B4B4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1138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5E40-A506-4E26-A8F7-1C78609A8660}" type="datetimeFigureOut">
              <a:rPr lang="es-ES" smtClean="0"/>
              <a:t>05/07/2022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19AA-60AF-4892-9DF7-224A19B4B4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3112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5E40-A506-4E26-A8F7-1C78609A8660}" type="datetimeFigureOut">
              <a:rPr lang="es-ES" smtClean="0"/>
              <a:t>05/07/2022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19AA-60AF-4892-9DF7-224A19B4B4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9711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5E40-A506-4E26-A8F7-1C78609A8660}" type="datetimeFigureOut">
              <a:rPr lang="es-ES" smtClean="0"/>
              <a:t>05/07/2022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19AA-60AF-4892-9DF7-224A19B4B4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091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5E40-A506-4E26-A8F7-1C78609A8660}" type="datetimeFigureOut">
              <a:rPr lang="es-ES" smtClean="0"/>
              <a:t>05/07/2022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219AA-60AF-4892-9DF7-224A19B4B4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1358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F5E40-A506-4E26-A8F7-1C78609A8660}" type="datetimeFigureOut">
              <a:rPr lang="es-ES" smtClean="0"/>
              <a:t>05/07/2022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219AA-60AF-4892-9DF7-224A19B4B4F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2458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068118E-6961-1643-8E6B-B18D0E860A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02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59ED82B-6DF9-434D-8A0B-8DBBA528A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" y="0"/>
            <a:ext cx="12166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1676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Office PowerPoint</Application>
  <PresentationFormat>Panorámica</PresentationFormat>
  <Paragraphs>6</Paragraphs>
  <Slides>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Company>Comunidad de Madrid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RUIZ HERVAS, RUTH</dc:creator>
  <cp:lastModifiedBy>RUIZ HERVAS, RUTH</cp:lastModifiedBy>
  <cp:revision>1</cp:revision>
  <dcterms:created xsi:type="dcterms:W3CDTF">2022-07-05T13:40:48Z</dcterms:created>
  <dcterms:modified xsi:type="dcterms:W3CDTF">2022-07-05T13:41:11Z</dcterms:modified>
</cp:coreProperties>
</file>