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4"/>
  </p:notesMasterIdLst>
  <p:handoutMasterIdLst>
    <p:handoutMasterId r:id="rId5"/>
  </p:handoutMasterIdLst>
  <p:sldIdLst>
    <p:sldId id="488" r:id="rId2"/>
    <p:sldId id="284" r:id="rId3"/>
  </p:sldIdLst>
  <p:sldSz cx="10691813" cy="7559675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33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E3E8"/>
    <a:srgbClr val="B7B7B7"/>
    <a:srgbClr val="F3F3F3"/>
    <a:srgbClr val="85C8D3"/>
    <a:srgbClr val="996633"/>
    <a:srgbClr val="2AE5EE"/>
    <a:srgbClr val="FFFFCC"/>
    <a:srgbClr val="DCDCDC"/>
    <a:srgbClr val="CCCC00"/>
    <a:srgbClr val="1130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810" autoAdjust="0"/>
    <p:restoredTop sz="96395" autoAdjust="0"/>
  </p:normalViewPr>
  <p:slideViewPr>
    <p:cSldViewPr snapToGrid="0" showGuides="1">
      <p:cViewPr varScale="1">
        <p:scale>
          <a:sx n="101" d="100"/>
          <a:sy n="101" d="100"/>
        </p:scale>
        <p:origin x="912" y="108"/>
      </p:cViewPr>
      <p:guideLst>
        <p:guide orient="horz" pos="238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9748"/>
    </p:cViewPr>
  </p:sorter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4336EC-CA0A-4099-A4B1-70866B27254F}" type="datetimeFigureOut">
              <a:rPr lang="es-ES" smtClean="0"/>
              <a:t>30/09/2024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75CC2-D671-4A05-AC38-6F491B512FF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2769576"/>
      </p:ext>
    </p:extLst>
  </p:cSld>
  <p:clrMap bg1="lt1" tx1="dk1" bg2="lt2" tx2="dk2" accent1="accent1" accent2="accent2" accent3="accent3" accent4="accent4" accent5="accent5" accent6="accent6" hlink="hlink" folHlink="folHlink"/>
  <p:hf sldNum="0"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71C9C3-69E5-4B0A-BCA3-6089DBC26FFA}" type="datetimeFigureOut">
              <a:rPr lang="es-ES" smtClean="0"/>
              <a:t>30/09/2024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8509DB-AC01-4291-BE2B-80C1C47911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306216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6984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s-ES" dirty="0" smtClean="0"/>
              <a:t>Haga clic para editar el estilo de subtítulo del patrón</a:t>
            </a:r>
            <a:endParaRPr lang="en-US" dirty="0"/>
          </a:p>
        </p:txBody>
      </p:sp>
      <p:cxnSp>
        <p:nvCxnSpPr>
          <p:cNvPr id="7" name="Conector recto 6"/>
          <p:cNvCxnSpPr/>
          <p:nvPr userDrawn="1"/>
        </p:nvCxnSpPr>
        <p:spPr>
          <a:xfrm>
            <a:off x="0" y="6920560"/>
            <a:ext cx="10691813" cy="1448"/>
          </a:xfrm>
          <a:prstGeom prst="line">
            <a:avLst/>
          </a:prstGeom>
          <a:ln w="38100">
            <a:solidFill>
              <a:srgbClr val="F5AD7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ítulo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10" name="Marcador de fecha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76A1B-A3F1-4DF5-9A9C-92AA08E205C7}" type="datetime1">
              <a:rPr lang="es-ES" smtClean="0"/>
              <a:t>30/09/2024</a:t>
            </a:fld>
            <a:endParaRPr lang="es-ES" dirty="0"/>
          </a:p>
        </p:txBody>
      </p:sp>
      <p:sp>
        <p:nvSpPr>
          <p:cNvPr id="11" name="Marcador de pie de página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P.D.AU.PR.</a:t>
            </a:r>
            <a:endParaRPr lang="es-ES" dirty="0"/>
          </a:p>
        </p:txBody>
      </p:sp>
      <p:sp>
        <p:nvSpPr>
          <p:cNvPr id="14" name="Marcador de número de diapositiva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06ED-DE91-4DA0-BF11-1E9698942882}" type="slidenum">
              <a:rPr lang="es-ES" smtClean="0"/>
              <a:t>‹Nº›</a:t>
            </a:fld>
            <a:endParaRPr lang="es-E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234" y="134573"/>
            <a:ext cx="3291847" cy="69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707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2E7D0-A9D8-446F-B0D7-2CC4DC5B0275}" type="datetime1">
              <a:rPr lang="es-ES" smtClean="0"/>
              <a:t>30/09/2024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P.D.AU.PR.</a:t>
            </a: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06ED-DE91-4DA0-BF11-1E9698942882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3400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577EC-329A-447F-9E8B-D9A61DA636ED}" type="datetime1">
              <a:rPr lang="es-ES" smtClean="0"/>
              <a:t>30/09/2024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P.D.AU.PR.</a:t>
            </a: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06ED-DE91-4DA0-BF11-1E9698942882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02649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 smtClean="0"/>
              <a:t>Editar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n-US" dirty="0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76A1B-A3F1-4DF5-9A9C-92AA08E205C7}" type="datetime1">
              <a:rPr lang="es-ES" smtClean="0"/>
              <a:t>30/09/2024</a:t>
            </a:fld>
            <a:endParaRPr lang="es-ES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P.D.AU.PR.</a:t>
            </a:r>
            <a:endParaRPr lang="es-E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06ED-DE91-4DA0-BF11-1E9698942882}" type="slidenum">
              <a:rPr lang="es-ES" smtClean="0"/>
              <a:t>‹Nº›</a:t>
            </a:fld>
            <a:endParaRPr lang="es-ES" dirty="0"/>
          </a:p>
        </p:txBody>
      </p:sp>
      <p:sp>
        <p:nvSpPr>
          <p:cNvPr id="10" name="Título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400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37B4D-6FDC-4BF1-93C7-93BF19766A78}" type="datetime1">
              <a:rPr lang="es-ES" smtClean="0"/>
              <a:t>30/09/2024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P.D.AU.PR.</a:t>
            </a: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06ED-DE91-4DA0-BF11-1E9698942882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92701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FEA81-B64F-4907-A663-1C1AB9AC2FDD}" type="datetime1">
              <a:rPr lang="es-ES" smtClean="0"/>
              <a:t>30/09/2024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P.D.AU.PR.</a:t>
            </a:r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06ED-DE91-4DA0-BF11-1E9698942882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04166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A7BFF-1215-4E8F-954A-A8F44695F732}" type="datetime1">
              <a:rPr lang="es-ES" smtClean="0"/>
              <a:t>30/09/2024</a:t>
            </a:fld>
            <a:endParaRPr lang="es-E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P.D.AU.PR.</a:t>
            </a:r>
            <a:endParaRPr lang="es-E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06ED-DE91-4DA0-BF11-1E9698942882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83860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F09BB-89FE-431B-B743-FA267C8C67AF}" type="datetime1">
              <a:rPr lang="es-ES" smtClean="0"/>
              <a:t>30/09/2024</a:t>
            </a:fld>
            <a:endParaRPr lang="es-E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P.D.AU.PR.</a:t>
            </a:r>
            <a:endParaRPr lang="es-E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06ED-DE91-4DA0-BF11-1E9698942882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36384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0166F-360E-417B-9F60-E72312061DB9}" type="datetime1">
              <a:rPr lang="es-ES" smtClean="0"/>
              <a:t>30/09/2024</a:t>
            </a:fld>
            <a:endParaRPr lang="es-E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P.D.AU.PR.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06ED-DE91-4DA0-BF11-1E9698942882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59980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27910-3ED3-4D4A-AE7D-82CBD4C5DB9E}" type="datetime1">
              <a:rPr lang="es-ES" smtClean="0"/>
              <a:t>30/09/2024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P.D.AU.PR.</a:t>
            </a:r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06ED-DE91-4DA0-BF11-1E9698942882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93176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F92D-0F30-425E-8820-725D40A4A644}" type="datetime1">
              <a:rPr lang="es-ES" smtClean="0"/>
              <a:t>30/09/2024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P.D.AU.PR.</a:t>
            </a:r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B06ED-DE91-4DA0-BF11-1E9698942882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22247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 smtClean="0"/>
              <a:t>Editar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76A1B-A3F1-4DF5-9A9C-92AA08E205C7}" type="datetime1">
              <a:rPr lang="es-ES" smtClean="0"/>
              <a:t>30/09/2024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 dirty="0" smtClean="0"/>
              <a:t>P.D.AU.PR.</a:t>
            </a: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BB06ED-DE91-4DA0-BF11-1E9698942882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60124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350"/>
            <a:ext cx="10718935" cy="7564025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6286500" y="1571625"/>
            <a:ext cx="4413385" cy="1638300"/>
          </a:xfrm>
          <a:prstGeom prst="rect">
            <a:avLst/>
          </a:prstGeom>
          <a:solidFill>
            <a:srgbClr val="F5AD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300" b="1" dirty="0" smtClean="0">
                <a:solidFill>
                  <a:schemeClr val="bg1"/>
                </a:solidFill>
              </a:rPr>
              <a:t>Circulación Interior Recomendada</a:t>
            </a:r>
          </a:p>
          <a:p>
            <a:pPr algn="ctr"/>
            <a:endParaRPr lang="es-ES" sz="1200" dirty="0"/>
          </a:p>
          <a:p>
            <a:pPr algn="ctr"/>
            <a:r>
              <a:rPr lang="es-ES" sz="2500" b="1" dirty="0" smtClean="0">
                <a:solidFill>
                  <a:schemeClr val="bg1"/>
                </a:solidFill>
              </a:rPr>
              <a:t>Salud Mental Infanto-Juvenil</a:t>
            </a:r>
          </a:p>
          <a:p>
            <a:pPr algn="ctr"/>
            <a:r>
              <a:rPr lang="es-ES" sz="2500" b="1" dirty="0" smtClean="0">
                <a:solidFill>
                  <a:schemeClr val="bg1"/>
                </a:solidFill>
              </a:rPr>
              <a:t>Consultas, Hospital de Día </a:t>
            </a:r>
          </a:p>
          <a:p>
            <a:pPr algn="ctr"/>
            <a:r>
              <a:rPr lang="es-ES" sz="2500" b="1" dirty="0" smtClean="0">
                <a:solidFill>
                  <a:schemeClr val="bg1"/>
                </a:solidFill>
              </a:rPr>
              <a:t>y Hospitalización</a:t>
            </a:r>
          </a:p>
        </p:txBody>
      </p:sp>
    </p:spTree>
    <p:extLst>
      <p:ext uri="{BB962C8B-B14F-4D97-AF65-F5344CB8AC3E}">
        <p14:creationId xmlns:p14="http://schemas.microsoft.com/office/powerpoint/2010/main" val="220351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-2" y="916717"/>
            <a:ext cx="7151571" cy="1011563"/>
          </a:xfrm>
          <a:prstGeom prst="rect">
            <a:avLst/>
          </a:prstGeom>
          <a:solidFill>
            <a:srgbClr val="009B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7313"/>
            <a:r>
              <a:rPr lang="es-ES" sz="16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CIRCUITO DESDE EL EXTERIOR DEL </a:t>
            </a:r>
            <a:r>
              <a:rPr lang="es-ES" sz="16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EDIFICIO, VESTÍBULO </a:t>
            </a:r>
            <a:r>
              <a:rPr lang="es-ES" sz="16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DEL MÓDULO E</a:t>
            </a:r>
            <a:endParaRPr lang="es-ES" sz="16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/>
            <a:r>
              <a:rPr lang="es-ES" sz="1600" b="1" dirty="0" smtClean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A LOS ASCENSORES DEL MÓDULO E DE SUBIDA A PLANTA 5</a:t>
            </a:r>
            <a:endParaRPr lang="es-E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7151571" y="969494"/>
            <a:ext cx="3540242" cy="958785"/>
          </a:xfrm>
          <a:prstGeom prst="rect">
            <a:avLst/>
          </a:prstGeom>
          <a:solidFill>
            <a:srgbClr val="66BE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>
              <a:defRPr/>
            </a:pPr>
            <a:r>
              <a:rPr lang="es-ES" sz="2400" b="1" dirty="0" smtClean="0">
                <a:solidFill>
                  <a:schemeClr val="bg1"/>
                </a:solidFill>
              </a:rPr>
              <a:t>Planta Baja</a:t>
            </a:r>
          </a:p>
        </p:txBody>
      </p:sp>
      <p:sp>
        <p:nvSpPr>
          <p:cNvPr id="14" name="Rectángulo 13"/>
          <p:cNvSpPr/>
          <p:nvPr/>
        </p:nvSpPr>
        <p:spPr>
          <a:xfrm>
            <a:off x="0" y="-1"/>
            <a:ext cx="7151569" cy="10156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s-ES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SALUD </a:t>
            </a:r>
            <a:r>
              <a:rPr lang="es-ES" sz="1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MENTAL INFANTO – </a:t>
            </a:r>
            <a:r>
              <a:rPr lang="es-ES" sz="1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JUVENIL PLANTA </a:t>
            </a:r>
            <a:r>
              <a:rPr lang="es-ES" sz="1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MÓDULO E</a:t>
            </a:r>
          </a:p>
          <a:p>
            <a:pPr algn="just"/>
            <a:r>
              <a:rPr lang="es-ES" sz="1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CONSULTAS</a:t>
            </a:r>
          </a:p>
          <a:p>
            <a:pPr algn="just"/>
            <a:r>
              <a:rPr lang="es-ES" sz="1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HOSPITAL DE DÍA</a:t>
            </a:r>
          </a:p>
          <a:p>
            <a:pPr algn="just"/>
            <a:r>
              <a:rPr lang="es-ES" sz="1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FAMILIARES Y VISITAS A PACIENTES HOSPITALIZADOS </a:t>
            </a:r>
            <a:endParaRPr lang="es-ES" sz="900" b="1" dirty="0" smtClean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upo 2"/>
          <p:cNvGrpSpPr/>
          <p:nvPr/>
        </p:nvGrpSpPr>
        <p:grpSpPr>
          <a:xfrm>
            <a:off x="2434051" y="2326745"/>
            <a:ext cx="6355376" cy="4435522"/>
            <a:chOff x="2342114" y="2033086"/>
            <a:chExt cx="6355376" cy="4435522"/>
          </a:xfrm>
        </p:grpSpPr>
        <p:grpSp>
          <p:nvGrpSpPr>
            <p:cNvPr id="23" name="Grupo 22"/>
            <p:cNvGrpSpPr/>
            <p:nvPr/>
          </p:nvGrpSpPr>
          <p:grpSpPr>
            <a:xfrm>
              <a:off x="2342114" y="2033086"/>
              <a:ext cx="6355376" cy="4435522"/>
              <a:chOff x="2167885" y="1428374"/>
              <a:chExt cx="6355376" cy="4435522"/>
            </a:xfrm>
          </p:grpSpPr>
          <p:grpSp>
            <p:nvGrpSpPr>
              <p:cNvPr id="24" name="Grupo 23"/>
              <p:cNvGrpSpPr/>
              <p:nvPr/>
            </p:nvGrpSpPr>
            <p:grpSpPr>
              <a:xfrm>
                <a:off x="2167885" y="1428374"/>
                <a:ext cx="6355376" cy="4435522"/>
                <a:chOff x="2167885" y="1428374"/>
                <a:chExt cx="6355376" cy="4435522"/>
              </a:xfrm>
            </p:grpSpPr>
            <p:pic>
              <p:nvPicPr>
                <p:cNvPr id="37" name="Imagen 36" descr="Recorte de pantalla"/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67885" y="1428374"/>
                  <a:ext cx="6355376" cy="4435522"/>
                </a:xfrm>
                <a:prstGeom prst="rect">
                  <a:avLst/>
                </a:prstGeom>
                <a:ln w="12700">
                  <a:solidFill>
                    <a:srgbClr val="0070C0"/>
                  </a:solidFill>
                </a:ln>
              </p:spPr>
            </p:pic>
            <p:cxnSp>
              <p:nvCxnSpPr>
                <p:cNvPr id="38" name="Conector recto 37"/>
                <p:cNvCxnSpPr/>
                <p:nvPr/>
              </p:nvCxnSpPr>
              <p:spPr>
                <a:xfrm>
                  <a:off x="4872251" y="1717876"/>
                  <a:ext cx="13648" cy="2074460"/>
                </a:xfrm>
                <a:prstGeom prst="line">
                  <a:avLst/>
                </a:prstGeom>
                <a:ln w="12700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Conector recto de flecha 38"/>
                <p:cNvCxnSpPr/>
                <p:nvPr/>
              </p:nvCxnSpPr>
              <p:spPr>
                <a:xfrm>
                  <a:off x="4885899" y="3804242"/>
                  <a:ext cx="459674" cy="668740"/>
                </a:xfrm>
                <a:prstGeom prst="straightConnector1">
                  <a:avLst/>
                </a:prstGeom>
                <a:ln w="12700">
                  <a:solidFill>
                    <a:srgbClr val="0070C0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5" name="Rectángulo 24"/>
              <p:cNvSpPr/>
              <p:nvPr/>
            </p:nvSpPr>
            <p:spPr>
              <a:xfrm>
                <a:off x="5420218" y="4095107"/>
                <a:ext cx="570379" cy="338554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s-ES" sz="1600" b="1" dirty="0">
                    <a:solidFill>
                      <a:srgbClr val="FF6600"/>
                    </a:solidFill>
                  </a:rPr>
                  <a:t>E</a:t>
                </a:r>
              </a:p>
            </p:txBody>
          </p:sp>
        </p:grpSp>
        <p:cxnSp>
          <p:nvCxnSpPr>
            <p:cNvPr id="15" name="Conector recto 14"/>
            <p:cNvCxnSpPr/>
            <p:nvPr/>
          </p:nvCxnSpPr>
          <p:spPr>
            <a:xfrm>
              <a:off x="5032832" y="2322588"/>
              <a:ext cx="13648" cy="2074460"/>
            </a:xfrm>
            <a:prstGeom prst="line">
              <a:avLst/>
            </a:prstGeom>
            <a:ln w="635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cto de flecha 15"/>
            <p:cNvCxnSpPr/>
            <p:nvPr/>
          </p:nvCxnSpPr>
          <p:spPr>
            <a:xfrm>
              <a:off x="5032832" y="4352180"/>
              <a:ext cx="459674" cy="668740"/>
            </a:xfrm>
            <a:prstGeom prst="straightConnector1">
              <a:avLst/>
            </a:prstGeom>
            <a:ln w="6350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Rectángulo 1"/>
            <p:cNvSpPr/>
            <p:nvPr/>
          </p:nvSpPr>
          <p:spPr>
            <a:xfrm>
              <a:off x="3064213" y="3419272"/>
              <a:ext cx="418289" cy="1410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7" name="Rectángulo 16"/>
            <p:cNvSpPr/>
            <p:nvPr/>
          </p:nvSpPr>
          <p:spPr>
            <a:xfrm>
              <a:off x="2696184" y="6003587"/>
              <a:ext cx="418289" cy="1410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8" name="Rectángulo 17"/>
            <p:cNvSpPr/>
            <p:nvPr/>
          </p:nvSpPr>
          <p:spPr>
            <a:xfrm>
              <a:off x="4335293" y="6040878"/>
              <a:ext cx="418289" cy="1742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9" name="Rectángulo 18"/>
            <p:cNvSpPr/>
            <p:nvPr/>
          </p:nvSpPr>
          <p:spPr>
            <a:xfrm>
              <a:off x="5101513" y="5799306"/>
              <a:ext cx="418289" cy="1410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0" name="Rectángulo 19"/>
            <p:cNvSpPr/>
            <p:nvPr/>
          </p:nvSpPr>
          <p:spPr>
            <a:xfrm>
              <a:off x="5101513" y="6215164"/>
              <a:ext cx="418289" cy="1701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1" name="Rectángulo 20"/>
            <p:cNvSpPr/>
            <p:nvPr/>
          </p:nvSpPr>
          <p:spPr>
            <a:xfrm>
              <a:off x="6235430" y="3095827"/>
              <a:ext cx="199417" cy="1410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2" name="Rectángulo 21"/>
            <p:cNvSpPr/>
            <p:nvPr/>
          </p:nvSpPr>
          <p:spPr>
            <a:xfrm>
              <a:off x="6235430" y="3573548"/>
              <a:ext cx="220329" cy="1082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6" name="Rectángulo 25"/>
            <p:cNvSpPr/>
            <p:nvPr/>
          </p:nvSpPr>
          <p:spPr>
            <a:xfrm>
              <a:off x="7684852" y="5375622"/>
              <a:ext cx="418289" cy="2245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7" name="Rectángulo 26"/>
            <p:cNvSpPr/>
            <p:nvPr/>
          </p:nvSpPr>
          <p:spPr>
            <a:xfrm>
              <a:off x="3216613" y="3571672"/>
              <a:ext cx="418289" cy="1410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8" name="Rectángulo 27"/>
            <p:cNvSpPr/>
            <p:nvPr/>
          </p:nvSpPr>
          <p:spPr>
            <a:xfrm>
              <a:off x="6690357" y="5899827"/>
              <a:ext cx="235738" cy="1410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29" name="Rectángulo 28"/>
            <p:cNvSpPr/>
            <p:nvPr/>
          </p:nvSpPr>
          <p:spPr>
            <a:xfrm>
              <a:off x="7985272" y="5963865"/>
              <a:ext cx="344194" cy="1410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0" name="Rectángulo 29"/>
            <p:cNvSpPr/>
            <p:nvPr/>
          </p:nvSpPr>
          <p:spPr>
            <a:xfrm>
              <a:off x="7931044" y="6262869"/>
              <a:ext cx="344194" cy="20573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1" name="Rectángulo 30"/>
            <p:cNvSpPr/>
            <p:nvPr/>
          </p:nvSpPr>
          <p:spPr>
            <a:xfrm>
              <a:off x="6636129" y="6300219"/>
              <a:ext cx="344194" cy="1410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2" name="Rectángulo 31"/>
            <p:cNvSpPr/>
            <p:nvPr/>
          </p:nvSpPr>
          <p:spPr>
            <a:xfrm>
              <a:off x="7064294" y="6148691"/>
              <a:ext cx="344194" cy="1555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33" name="Rectángulo 32"/>
            <p:cNvSpPr/>
            <p:nvPr/>
          </p:nvSpPr>
          <p:spPr>
            <a:xfrm>
              <a:off x="7101231" y="2516793"/>
              <a:ext cx="1001910" cy="1349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94409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7243</TotalTime>
  <Words>63</Words>
  <Application>Microsoft Office PowerPoint</Application>
  <PresentationFormat>Personalizado</PresentationFormat>
  <Paragraphs>13</Paragraphs>
  <Slides>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Tema de Office</vt:lpstr>
      <vt:lpstr>Presentación de PowerPoint</vt:lpstr>
      <vt:lpstr>Presentación de PowerPoint</vt:lpstr>
    </vt:vector>
  </TitlesOfParts>
  <Company>Comunidad de Madrid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Manzanes Villoria.Eva Maria</dc:creator>
  <cp:lastModifiedBy>Notario Jimenez.Pilar</cp:lastModifiedBy>
  <cp:revision>510</cp:revision>
  <cp:lastPrinted>2024-09-16T08:20:49Z</cp:lastPrinted>
  <dcterms:created xsi:type="dcterms:W3CDTF">2024-07-10T08:42:26Z</dcterms:created>
  <dcterms:modified xsi:type="dcterms:W3CDTF">2024-09-30T10:57:32Z</dcterms:modified>
</cp:coreProperties>
</file>