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488" r:id="rId2"/>
    <p:sldId id="489" r:id="rId3"/>
    <p:sldId id="490" r:id="rId4"/>
    <p:sldId id="491" r:id="rId5"/>
    <p:sldId id="492" r:id="rId6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3E8"/>
    <a:srgbClr val="B7B7B7"/>
    <a:srgbClr val="F3F3F3"/>
    <a:srgbClr val="85C8D3"/>
    <a:srgbClr val="996633"/>
    <a:srgbClr val="2AE5EE"/>
    <a:srgbClr val="FFFFCC"/>
    <a:srgbClr val="DCDCDC"/>
    <a:srgbClr val="CCCC00"/>
    <a:srgbClr val="113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95" autoAdjust="0"/>
  </p:normalViewPr>
  <p:slideViewPr>
    <p:cSldViewPr snapToGrid="0" showGuides="1">
      <p:cViewPr varScale="1">
        <p:scale>
          <a:sx n="113" d="100"/>
          <a:sy n="113" d="100"/>
        </p:scale>
        <p:origin x="872" y="7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74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36EC-CA0A-4099-A4B1-70866B27254F}" type="datetimeFigureOut">
              <a:rPr lang="es-ES" smtClean="0"/>
              <a:t>27/09/2024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5CC2-D671-4A05-AC38-6F491B51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769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C9C3-69E5-4B0A-BCA3-6089DBC26FFA}" type="datetimeFigureOut">
              <a:rPr lang="es-ES" smtClean="0"/>
              <a:t>27/09/2024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509DB-AC01-4291-BE2B-80C1C47911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62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0" y="6920560"/>
            <a:ext cx="10691813" cy="1448"/>
          </a:xfrm>
          <a:prstGeom prst="line">
            <a:avLst/>
          </a:prstGeom>
          <a:ln w="38100">
            <a:solidFill>
              <a:srgbClr val="F5A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A1B-A3F1-4DF5-9A9C-92AA08E205C7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34" y="134573"/>
            <a:ext cx="3291847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E7D0-A9D8-446F-B0D7-2CC4DC5B0275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4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77EC-329A-447F-9E8B-D9A61DA636ED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26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A1B-A3F1-4DF5-9A9C-92AA08E205C7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0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7B4D-6FDC-4BF1-93C7-93BF19766A78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70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A81-B64F-4907-A663-1C1AB9AC2FDD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1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7BFF-1215-4E8F-954A-A8F44695F732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386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09BB-89FE-431B-B743-FA267C8C67AF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3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166F-360E-417B-9F60-E72312061DB9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9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7910-3ED3-4D4A-AE7D-82CBD4C5DB9E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1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F92D-0F30-425E-8820-725D40A4A644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24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6A1B-A3F1-4DF5-9A9C-92AA08E205C7}" type="datetime1">
              <a:rPr lang="es-ES" smtClean="0"/>
              <a:t>27/09/2024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1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"/>
            <a:ext cx="10718935" cy="75640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86500" y="1571625"/>
            <a:ext cx="4413385" cy="1638300"/>
          </a:xfrm>
          <a:prstGeom prst="rect">
            <a:avLst/>
          </a:prstGeom>
          <a:solidFill>
            <a:srgbClr val="F5A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Circulación Interior Recomendada</a:t>
            </a:r>
          </a:p>
          <a:p>
            <a:pPr algn="ctr"/>
            <a:endParaRPr lang="es-ES" sz="500" dirty="0"/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Hospitalización Infantil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646331"/>
            <a:ext cx="7151571" cy="941837"/>
          </a:xfrm>
          <a:prstGeom prst="rect">
            <a:avLst/>
          </a:prstGeom>
          <a:solidFill>
            <a:srgbClr val="00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DESDE EL EXTERIOR DEL EDIFICIO, ACCESO AL VESTÍBULO DEL 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MÓDULO E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 SERVICIO DE ADMISIÓN DE PACIENTES PEDIÁTRICOS EN 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MÓDULO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51571" y="954106"/>
            <a:ext cx="3540242" cy="634061"/>
          </a:xfrm>
          <a:prstGeom prst="rect">
            <a:avLst/>
          </a:prstGeom>
          <a:solidFill>
            <a:srgbClr val="66B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s-ES" sz="2400" b="1" dirty="0"/>
              <a:t>Planta </a:t>
            </a:r>
            <a:r>
              <a:rPr lang="es-ES" sz="2400" b="1" dirty="0" smtClean="0"/>
              <a:t>Baja</a:t>
            </a:r>
          </a:p>
          <a:p>
            <a:pPr defTabSz="914400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Módulo </a:t>
            </a:r>
            <a:r>
              <a:rPr lang="es-E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71515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ADMISIÓN DE INGRESOS PROGRAMADOS </a:t>
            </a:r>
          </a:p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PACIENTE PEDIÁTRICO </a:t>
            </a:r>
            <a:endParaRPr lang="es-ES" sz="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961263" y="7111835"/>
            <a:ext cx="15268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P.D.AU.PR.001</a:t>
            </a:r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508199" y="1786403"/>
            <a:ext cx="9903907" cy="5127196"/>
            <a:chOff x="477376" y="1759143"/>
            <a:chExt cx="9903907" cy="5127196"/>
          </a:xfrm>
        </p:grpSpPr>
        <p:grpSp>
          <p:nvGrpSpPr>
            <p:cNvPr id="8" name="Grupo 7"/>
            <p:cNvGrpSpPr/>
            <p:nvPr/>
          </p:nvGrpSpPr>
          <p:grpSpPr>
            <a:xfrm>
              <a:off x="477376" y="1977358"/>
              <a:ext cx="9903907" cy="4908981"/>
              <a:chOff x="467101" y="1812971"/>
              <a:chExt cx="9903907" cy="4908981"/>
            </a:xfrm>
          </p:grpSpPr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101" y="3479250"/>
                <a:ext cx="5835936" cy="3242702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sp>
            <p:nvSpPr>
              <p:cNvPr id="27" name="Llamada rectangular 26"/>
              <p:cNvSpPr/>
              <p:nvPr/>
            </p:nvSpPr>
            <p:spPr>
              <a:xfrm>
                <a:off x="6976438" y="1994311"/>
                <a:ext cx="3394570" cy="4038374"/>
              </a:xfrm>
              <a:prstGeom prst="wedgeRectCallout">
                <a:avLst>
                  <a:gd name="adj1" fmla="val -98478"/>
                  <a:gd name="adj2" fmla="val -2344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3"/>
              <a:srcRect t="3624"/>
              <a:stretch/>
            </p:blipFill>
            <p:spPr>
              <a:xfrm>
                <a:off x="7203631" y="2155703"/>
                <a:ext cx="2969811" cy="3814266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cxnSp>
            <p:nvCxnSpPr>
              <p:cNvPr id="29" name="Conector recto 28"/>
              <p:cNvCxnSpPr/>
              <p:nvPr/>
            </p:nvCxnSpPr>
            <p:spPr>
              <a:xfrm>
                <a:off x="9062269" y="1812971"/>
                <a:ext cx="0" cy="1666279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 flipH="1" flipV="1">
                <a:off x="7718328" y="3479250"/>
                <a:ext cx="1353466" cy="4487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 flipV="1">
                <a:off x="7739550" y="3479251"/>
                <a:ext cx="0" cy="642222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/>
              <p:cNvCxnSpPr/>
              <p:nvPr/>
            </p:nvCxnSpPr>
            <p:spPr>
              <a:xfrm>
                <a:off x="7739550" y="4081947"/>
                <a:ext cx="542482" cy="269327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ángulo 2"/>
              <p:cNvSpPr/>
              <p:nvPr/>
            </p:nvSpPr>
            <p:spPr>
              <a:xfrm>
                <a:off x="7635890" y="4689009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7881598" y="315267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9724696" y="295019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8670340" y="4715953"/>
                <a:ext cx="251352" cy="9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9746366" y="3253391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9081170" y="482462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9085504" y="457604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10012515" y="461721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10005923" y="4924295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9976048" y="526380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9711115" y="52390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9491422" y="52039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8310263" y="5173419"/>
                <a:ext cx="235693" cy="164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9000706" y="5915935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8603888" y="594259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9406774" y="5641814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8081990" y="5664496"/>
                <a:ext cx="169295" cy="1186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7203631" y="592212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Conector recto de flecha 21"/>
            <p:cNvCxnSpPr/>
            <p:nvPr/>
          </p:nvCxnSpPr>
          <p:spPr>
            <a:xfrm>
              <a:off x="9058165" y="1759143"/>
              <a:ext cx="8208" cy="667687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4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615553"/>
            <a:ext cx="7151571" cy="972615"/>
          </a:xfrm>
          <a:prstGeom prst="rect">
            <a:avLst/>
          </a:prstGeom>
          <a:solidFill>
            <a:srgbClr val="00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DESDE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SERVICIO DE ADMISIÓN DE PACIENTES PEDIÁTRICOS EN  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VESTÍBULO MÓDULO E   </a:t>
            </a:r>
          </a:p>
          <a:p>
            <a:pPr marL="87313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LOS ASCENSORES DE SUBIDA A LAS PLANTAS DE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HOSPITALIZACIÓN EN MÓDULO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51569" y="928624"/>
            <a:ext cx="3540242" cy="659544"/>
          </a:xfrm>
          <a:prstGeom prst="rect">
            <a:avLst/>
          </a:prstGeom>
          <a:solidFill>
            <a:srgbClr val="66B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s-ES" sz="2400" b="1" dirty="0" smtClean="0"/>
              <a:t>Planta Baja</a:t>
            </a:r>
          </a:p>
          <a:p>
            <a:pPr defTabSz="914400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Módulo </a:t>
            </a:r>
            <a:r>
              <a:rPr lang="es-E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" y="0"/>
            <a:ext cx="7151569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endParaRPr lang="es-E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INGRESOS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PROGRAMADOS: HOSPITALIZACIÓN PEDIATRÍA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532270" y="1742843"/>
            <a:ext cx="3632507" cy="4665398"/>
            <a:chOff x="3743078" y="975540"/>
            <a:chExt cx="3632507" cy="4665398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t="3624"/>
            <a:stretch/>
          </p:blipFill>
          <p:spPr>
            <a:xfrm>
              <a:off x="3743078" y="975540"/>
              <a:ext cx="3632507" cy="466539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22" name="Conector recto 21"/>
            <p:cNvCxnSpPr/>
            <p:nvPr/>
          </p:nvCxnSpPr>
          <p:spPr>
            <a:xfrm>
              <a:off x="4453286" y="2601962"/>
              <a:ext cx="3518" cy="126449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 flipH="1" flipV="1">
              <a:off x="4453286" y="3846784"/>
              <a:ext cx="611458" cy="31661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6458403" y="2644948"/>
              <a:ext cx="10330" cy="673974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ector recto 25"/>
          <p:cNvCxnSpPr/>
          <p:nvPr/>
        </p:nvCxnSpPr>
        <p:spPr>
          <a:xfrm flipV="1">
            <a:off x="4210947" y="3392760"/>
            <a:ext cx="2053192" cy="869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 flipV="1">
            <a:off x="4534999" y="4770409"/>
            <a:ext cx="305730" cy="14066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0" y="0"/>
            <a:ext cx="71515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ADMISIÓN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INGRESOS PROGRAMADOS </a:t>
            </a:r>
          </a:p>
          <a:p>
            <a:pPr marL="182563">
              <a:tabLst>
                <a:tab pos="-457200" algn="l"/>
              </a:tabLst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PACIENTE PEDIÁTRICO </a:t>
            </a:r>
            <a:endParaRPr lang="es-ES" sz="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38298" y="2957121"/>
            <a:ext cx="251352" cy="15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054218" y="4848818"/>
            <a:ext cx="284079" cy="20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6608029" y="2724222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6659580" y="3087294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6981787" y="4770409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5891332" y="4706917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5890909" y="5019780"/>
            <a:ext cx="230226" cy="133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5299461" y="4877164"/>
            <a:ext cx="251475" cy="15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4848660" y="5439698"/>
            <a:ext cx="321734" cy="1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4589650" y="6027830"/>
            <a:ext cx="267083" cy="13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6116756" y="5997274"/>
            <a:ext cx="267083" cy="13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5237543" y="6362522"/>
            <a:ext cx="22196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5753590" y="6339662"/>
            <a:ext cx="22196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6218241" y="6003133"/>
            <a:ext cx="22196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6941937" y="5126723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6912827" y="5528415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6598056" y="5496882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6335388" y="5468499"/>
            <a:ext cx="209631" cy="11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646331"/>
            <a:ext cx="7151571" cy="941838"/>
          </a:xfrm>
          <a:prstGeom prst="rect">
            <a:avLst/>
          </a:prstGeom>
          <a:solidFill>
            <a:srgbClr val="00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DESDE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EXTERIOR DEL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EDIFICIO,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ACCESO AL VESTÍBULO DEL 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MÓDULO E </a:t>
            </a:r>
          </a:p>
          <a:p>
            <a:pPr marL="87313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AL SERVICIO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ADMISIÓN DE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PACIENTES PEDIÁTRICOS EN </a:t>
            </a:r>
          </a:p>
          <a:p>
            <a:pPr marL="87313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MÓDULO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</a:p>
          <a:p>
            <a:pPr marL="87313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51571" y="928624"/>
            <a:ext cx="3540242" cy="659544"/>
          </a:xfrm>
          <a:prstGeom prst="rect">
            <a:avLst/>
          </a:prstGeom>
          <a:solidFill>
            <a:srgbClr val="66B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s-ES" sz="2400" b="1" dirty="0"/>
              <a:t>Planta </a:t>
            </a:r>
            <a:r>
              <a:rPr lang="es-ES" sz="2400" b="1" dirty="0" smtClean="0"/>
              <a:t>Baja</a:t>
            </a:r>
          </a:p>
          <a:p>
            <a:pPr defTabSz="914400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Módulo </a:t>
            </a:r>
            <a:r>
              <a:rPr lang="es-E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71515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ADMISIÓN PRE-INGRESO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PROGRAMADO CIRUGÍA: </a:t>
            </a:r>
          </a:p>
          <a:p>
            <a:pPr marL="182563">
              <a:tabLst>
                <a:tab pos="-457200" algn="l"/>
              </a:tabLst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PACIENTE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PEDIÁTRICO</a:t>
            </a:r>
            <a:endParaRPr lang="es-ES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961263" y="7111835"/>
            <a:ext cx="15268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P.D.AU.PR.001</a:t>
            </a:r>
            <a:endParaRPr lang="es-ES" dirty="0"/>
          </a:p>
        </p:txBody>
      </p:sp>
      <p:grpSp>
        <p:nvGrpSpPr>
          <p:cNvPr id="16" name="Grupo 15"/>
          <p:cNvGrpSpPr/>
          <p:nvPr/>
        </p:nvGrpSpPr>
        <p:grpSpPr>
          <a:xfrm>
            <a:off x="405457" y="1676949"/>
            <a:ext cx="9903907" cy="5127196"/>
            <a:chOff x="477376" y="1759143"/>
            <a:chExt cx="9903907" cy="5127196"/>
          </a:xfrm>
        </p:grpSpPr>
        <p:grpSp>
          <p:nvGrpSpPr>
            <p:cNvPr id="17" name="Grupo 16"/>
            <p:cNvGrpSpPr/>
            <p:nvPr/>
          </p:nvGrpSpPr>
          <p:grpSpPr>
            <a:xfrm>
              <a:off x="477376" y="1977358"/>
              <a:ext cx="9903907" cy="4908981"/>
              <a:chOff x="467101" y="1812971"/>
              <a:chExt cx="9903907" cy="4908981"/>
            </a:xfrm>
          </p:grpSpPr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101" y="3479250"/>
                <a:ext cx="5835936" cy="3242702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sp>
            <p:nvSpPr>
              <p:cNvPr id="21" name="Llamada rectangular 20"/>
              <p:cNvSpPr/>
              <p:nvPr/>
            </p:nvSpPr>
            <p:spPr>
              <a:xfrm>
                <a:off x="6976438" y="1994311"/>
                <a:ext cx="3394570" cy="4038374"/>
              </a:xfrm>
              <a:prstGeom prst="wedgeRectCallout">
                <a:avLst>
                  <a:gd name="adj1" fmla="val -98478"/>
                  <a:gd name="adj2" fmla="val -2344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 rotWithShape="1">
              <a:blip r:embed="rId3"/>
              <a:srcRect t="3624"/>
              <a:stretch/>
            </p:blipFill>
            <p:spPr>
              <a:xfrm>
                <a:off x="7203631" y="2155703"/>
                <a:ext cx="2969811" cy="3814266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cxnSp>
            <p:nvCxnSpPr>
              <p:cNvPr id="24" name="Conector recto 23"/>
              <p:cNvCxnSpPr/>
              <p:nvPr/>
            </p:nvCxnSpPr>
            <p:spPr>
              <a:xfrm>
                <a:off x="9062269" y="1812971"/>
                <a:ext cx="0" cy="1666279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 flipH="1" flipV="1">
                <a:off x="7718328" y="3479250"/>
                <a:ext cx="1353466" cy="4487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 flipV="1">
                <a:off x="7739550" y="3479251"/>
                <a:ext cx="0" cy="642222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/>
              <p:nvPr/>
            </p:nvCxnSpPr>
            <p:spPr>
              <a:xfrm>
                <a:off x="7739550" y="4081947"/>
                <a:ext cx="542482" cy="269327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ángulo 33"/>
              <p:cNvSpPr/>
              <p:nvPr/>
            </p:nvSpPr>
            <p:spPr>
              <a:xfrm>
                <a:off x="7635890" y="4689009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7881598" y="315267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9724696" y="295019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8670340" y="4715953"/>
                <a:ext cx="251352" cy="9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9746366" y="3253391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9081170" y="482462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9085504" y="457604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10012515" y="461721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10005923" y="4924295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9976048" y="526380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9711115" y="52390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9491422" y="52039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8310263" y="5173419"/>
                <a:ext cx="235693" cy="164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9000706" y="5915935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8603888" y="594259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9406774" y="5641814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8081990" y="5664496"/>
                <a:ext cx="169295" cy="1186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7203631" y="592212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8" name="Conector recto de flecha 17"/>
            <p:cNvCxnSpPr/>
            <p:nvPr/>
          </p:nvCxnSpPr>
          <p:spPr>
            <a:xfrm>
              <a:off x="9068439" y="1759143"/>
              <a:ext cx="8208" cy="667687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6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651603"/>
            <a:ext cx="7151571" cy="936565"/>
          </a:xfrm>
          <a:prstGeom prst="rect">
            <a:avLst/>
          </a:prstGeom>
          <a:solidFill>
            <a:srgbClr val="00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7313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ACCESO DESDE EL EXTERIOR DEL EDIFICIO MÓDULO E -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VESTÍBULO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7313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 MÓDULO E </a:t>
            </a:r>
          </a:p>
          <a:p>
            <a:pPr marL="87313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ASCENSORES DE SUBIDA A LAS PLANTAS DE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HOSPITALIZACIÓN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7313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MÓDULO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</a:p>
          <a:p>
            <a:pPr marL="87313"/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51569" y="928624"/>
            <a:ext cx="3540242" cy="659544"/>
          </a:xfrm>
          <a:prstGeom prst="rect">
            <a:avLst/>
          </a:prstGeom>
          <a:solidFill>
            <a:srgbClr val="66B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s-ES" sz="2400" b="1" dirty="0" smtClean="0"/>
              <a:t>Planta Baja</a:t>
            </a:r>
          </a:p>
          <a:p>
            <a:pPr defTabSz="914400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Módulo </a:t>
            </a:r>
            <a:r>
              <a:rPr lang="es-E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" y="0"/>
            <a:ext cx="7151569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endParaRPr lang="es-E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INGRESOS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PROGRAMADOS: HOSPITALIZACIÓN PEDIATRÍA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36050"/>
            <a:ext cx="71515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VISITAS Y FAMILIARES </a:t>
            </a:r>
          </a:p>
          <a:p>
            <a:pPr marL="182563">
              <a:tabLst>
                <a:tab pos="-457200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PACIENTES PEDIÁTRICOS HOSPITALIZADOS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36279" y="1628409"/>
            <a:ext cx="9903907" cy="5127196"/>
            <a:chOff x="477376" y="1759143"/>
            <a:chExt cx="9903907" cy="5127196"/>
          </a:xfrm>
        </p:grpSpPr>
        <p:grpSp>
          <p:nvGrpSpPr>
            <p:cNvPr id="13" name="Grupo 12"/>
            <p:cNvGrpSpPr/>
            <p:nvPr/>
          </p:nvGrpSpPr>
          <p:grpSpPr>
            <a:xfrm>
              <a:off x="477376" y="2157425"/>
              <a:ext cx="9903907" cy="4728914"/>
              <a:chOff x="467101" y="1993038"/>
              <a:chExt cx="9903907" cy="4728914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101" y="3479250"/>
                <a:ext cx="5835936" cy="3242702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sp>
            <p:nvSpPr>
              <p:cNvPr id="16" name="Llamada rectangular 15"/>
              <p:cNvSpPr/>
              <p:nvPr/>
            </p:nvSpPr>
            <p:spPr>
              <a:xfrm>
                <a:off x="6976438" y="1994311"/>
                <a:ext cx="3394570" cy="4038374"/>
              </a:xfrm>
              <a:prstGeom prst="wedgeRectCallout">
                <a:avLst>
                  <a:gd name="adj1" fmla="val -98478"/>
                  <a:gd name="adj2" fmla="val -2344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 rotWithShape="1">
              <a:blip r:embed="rId3"/>
              <a:srcRect t="3624"/>
              <a:stretch/>
            </p:blipFill>
            <p:spPr>
              <a:xfrm>
                <a:off x="7203631" y="2155703"/>
                <a:ext cx="2969811" cy="3814266"/>
              </a:xfrm>
              <a:prstGeom prst="rect">
                <a:avLst/>
              </a:prstGeom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  <p:cxnSp>
            <p:nvCxnSpPr>
              <p:cNvPr id="21" name="Conector recto 20"/>
              <p:cNvCxnSpPr/>
              <p:nvPr/>
            </p:nvCxnSpPr>
            <p:spPr>
              <a:xfrm>
                <a:off x="9061983" y="1993038"/>
                <a:ext cx="0" cy="1666279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>
                <a:off x="9056098" y="3610259"/>
                <a:ext cx="350676" cy="504331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ángulo 24"/>
              <p:cNvSpPr/>
              <p:nvPr/>
            </p:nvSpPr>
            <p:spPr>
              <a:xfrm>
                <a:off x="7635890" y="4689009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7881598" y="315267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9724696" y="295019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8670340" y="4715953"/>
                <a:ext cx="251352" cy="9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9746366" y="3253391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9081170" y="4824620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9085504" y="4576045"/>
                <a:ext cx="251352" cy="82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10012515" y="461721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10005923" y="4924295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9976048" y="5263804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9711115" y="52390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9491422" y="5203968"/>
                <a:ext cx="160927" cy="98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8310263" y="5173419"/>
                <a:ext cx="235693" cy="164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9000706" y="5915935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8603888" y="594259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9406774" y="5641814"/>
                <a:ext cx="169295" cy="5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8081990" y="5664496"/>
                <a:ext cx="169295" cy="1186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7203631" y="5922128"/>
                <a:ext cx="19925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4" name="Conector recto de flecha 13"/>
            <p:cNvCxnSpPr/>
            <p:nvPr/>
          </p:nvCxnSpPr>
          <p:spPr>
            <a:xfrm>
              <a:off x="9058165" y="1759143"/>
              <a:ext cx="8208" cy="667687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8389</TotalTime>
  <Words>170</Words>
  <Application>Microsoft Office PowerPoint</Application>
  <PresentationFormat>Personalizado</PresentationFormat>
  <Paragraphs>43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Manzanes Villoria.Eva Maria</dc:creator>
  <cp:lastModifiedBy>Vilela Sánchez.Nuria</cp:lastModifiedBy>
  <cp:revision>524</cp:revision>
  <cp:lastPrinted>2024-09-16T08:20:49Z</cp:lastPrinted>
  <dcterms:created xsi:type="dcterms:W3CDTF">2024-07-10T08:42:26Z</dcterms:created>
  <dcterms:modified xsi:type="dcterms:W3CDTF">2024-09-27T12:56:54Z</dcterms:modified>
</cp:coreProperties>
</file>