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7" r:id="rId5"/>
    <p:sldId id="269" r:id="rId6"/>
    <p:sldId id="270" r:id="rId7"/>
    <p:sldId id="277" r:id="rId8"/>
    <p:sldId id="272" r:id="rId9"/>
    <p:sldId id="266" r:id="rId10"/>
    <p:sldId id="279" r:id="rId11"/>
    <p:sldId id="280" r:id="rId12"/>
    <p:sldId id="274" r:id="rId13"/>
    <p:sldId id="276" r:id="rId14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567A"/>
    <a:srgbClr val="0D1D51"/>
    <a:srgbClr val="0072C7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Estilo claro 2 - Acent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A111915-BE36-4E01-A7E5-04B1672EAD32}" styleName="Estilo claro 2 - Acento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87949" autoAdjust="0"/>
  </p:normalViewPr>
  <p:slideViewPr>
    <p:cSldViewPr snapToGrid="0" showGuides="1">
      <p:cViewPr varScale="1">
        <p:scale>
          <a:sx n="76" d="100"/>
          <a:sy n="76" d="100"/>
        </p:scale>
        <p:origin x="58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7" d="100"/>
          <a:sy n="77" d="100"/>
        </p:scale>
        <p:origin x="386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6E6D17-3866-4BC0-B067-94AE72EFF54E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99C78EF6-92BD-4E99-A1A7-2B60120947CA}" type="pres">
      <dgm:prSet presAssocID="{536E6D17-3866-4BC0-B067-94AE72EFF54E}" presName="Name0" presStyleCnt="0">
        <dgm:presLayoutVars>
          <dgm:chMax val="7"/>
          <dgm:chPref val="7"/>
          <dgm:dir/>
        </dgm:presLayoutVars>
      </dgm:prSet>
      <dgm:spPr/>
    </dgm:pt>
    <dgm:pt modelId="{0A17290E-32AA-4739-8854-8152BB23B4E6}" type="pres">
      <dgm:prSet presAssocID="{536E6D17-3866-4BC0-B067-94AE72EFF54E}" presName="Name1" presStyleCnt="0"/>
      <dgm:spPr/>
    </dgm:pt>
  </dgm:ptLst>
  <dgm:cxnLst>
    <dgm:cxn modelId="{FA8CC607-666C-46F5-ACD2-6DD14DEA4B17}" type="presOf" srcId="{536E6D17-3866-4BC0-B067-94AE72EFF54E}" destId="{99C78EF6-92BD-4E99-A1A7-2B60120947CA}" srcOrd="0" destOrd="0" presId="urn:microsoft.com/office/officeart/2008/layout/CircularPictureCallout"/>
    <dgm:cxn modelId="{4B13B69D-789C-415B-A71A-7B159F666E8A}" type="presParOf" srcId="{99C78EF6-92BD-4E99-A1A7-2B60120947CA}" destId="{0A17290E-32AA-4739-8854-8152BB23B4E6}" srcOrd="0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5263E9-7A2E-41E4-B5C7-1FDCABBBFAEE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9684953C-7A4F-4276-A594-EA237724D93B}">
      <dgm:prSet phldrT="[Texto]" phldr="1"/>
      <dgm:spPr/>
      <dgm:t>
        <a:bodyPr/>
        <a:lstStyle/>
        <a:p>
          <a:endParaRPr lang="es-ES" dirty="0"/>
        </a:p>
      </dgm:t>
    </dgm:pt>
    <dgm:pt modelId="{2E3A9817-4AE8-4BBA-B19C-9B10F6FF7AA5}" type="parTrans" cxnId="{FFD0FC2D-DE25-4C4E-9D58-973E756C6078}">
      <dgm:prSet/>
      <dgm:spPr/>
      <dgm:t>
        <a:bodyPr/>
        <a:lstStyle/>
        <a:p>
          <a:endParaRPr lang="es-ES"/>
        </a:p>
      </dgm:t>
    </dgm:pt>
    <dgm:pt modelId="{E3FC6757-512B-4F53-A8A0-2A1DF35DDC51}" type="sibTrans" cxnId="{FFD0FC2D-DE25-4C4E-9D58-973E756C6078}">
      <dgm:prSet/>
      <dgm:spPr>
        <a:blipFill rotWithShape="1">
          <a:blip xmlns:r="http://schemas.openxmlformats.org/officeDocument/2006/relationships" r:embed="rId1"/>
          <a:srcRect/>
          <a:stretch>
            <a:fillRect l="-16000" r="-16000"/>
          </a:stretch>
        </a:blipFill>
      </dgm:spPr>
      <dgm:t>
        <a:bodyPr/>
        <a:lstStyle/>
        <a:p>
          <a:endParaRPr lang="es-ES"/>
        </a:p>
      </dgm:t>
    </dgm:pt>
    <dgm:pt modelId="{7588A093-ED77-461A-A7E2-3C5FB3B1018B}" type="pres">
      <dgm:prSet presAssocID="{7B5263E9-7A2E-41E4-B5C7-1FDCABBBFAEE}" presName="Name0" presStyleCnt="0">
        <dgm:presLayoutVars>
          <dgm:chMax val="7"/>
          <dgm:chPref val="7"/>
          <dgm:dir/>
        </dgm:presLayoutVars>
      </dgm:prSet>
      <dgm:spPr/>
    </dgm:pt>
    <dgm:pt modelId="{6266C198-C62A-471D-B95B-37199069C002}" type="pres">
      <dgm:prSet presAssocID="{7B5263E9-7A2E-41E4-B5C7-1FDCABBBFAEE}" presName="Name1" presStyleCnt="0"/>
      <dgm:spPr/>
    </dgm:pt>
    <dgm:pt modelId="{EB75DF39-834D-49A1-BC86-1D7E92E7ACF5}" type="pres">
      <dgm:prSet presAssocID="{E3FC6757-512B-4F53-A8A0-2A1DF35DDC51}" presName="picture_1" presStyleCnt="0"/>
      <dgm:spPr/>
    </dgm:pt>
    <dgm:pt modelId="{852B43E7-91CD-4B1F-A8CD-CB1CCBBEFC63}" type="pres">
      <dgm:prSet presAssocID="{E3FC6757-512B-4F53-A8A0-2A1DF35DDC51}" presName="pictureRepeatNode" presStyleLbl="alignImgPlace1" presStyleIdx="0" presStyleCnt="1" custLinFactNeighborX="48546" custLinFactNeighborY="19859"/>
      <dgm:spPr/>
      <dgm:t>
        <a:bodyPr/>
        <a:lstStyle/>
        <a:p>
          <a:endParaRPr lang="es-ES"/>
        </a:p>
      </dgm:t>
    </dgm:pt>
    <dgm:pt modelId="{057AA52D-CFFB-4CFE-811C-DECCF348BDA6}" type="pres">
      <dgm:prSet presAssocID="{9684953C-7A4F-4276-A594-EA237724D93B}" presName="text_1" presStyleLbl="node1" presStyleIdx="0" presStyleCnt="0" custLinFactY="-100000" custLinFactNeighborX="-19922" custLinFactNeighborY="-19407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FD0FC2D-DE25-4C4E-9D58-973E756C6078}" srcId="{7B5263E9-7A2E-41E4-B5C7-1FDCABBBFAEE}" destId="{9684953C-7A4F-4276-A594-EA237724D93B}" srcOrd="0" destOrd="0" parTransId="{2E3A9817-4AE8-4BBA-B19C-9B10F6FF7AA5}" sibTransId="{E3FC6757-512B-4F53-A8A0-2A1DF35DDC51}"/>
    <dgm:cxn modelId="{83F12368-DBAE-495A-81E4-483BAB016D8A}" type="presOf" srcId="{E3FC6757-512B-4F53-A8A0-2A1DF35DDC51}" destId="{852B43E7-91CD-4B1F-A8CD-CB1CCBBEFC63}" srcOrd="0" destOrd="0" presId="urn:microsoft.com/office/officeart/2008/layout/CircularPictureCallout"/>
    <dgm:cxn modelId="{3E126FCB-A182-4A05-ACBE-C8638476D112}" type="presOf" srcId="{7B5263E9-7A2E-41E4-B5C7-1FDCABBBFAEE}" destId="{7588A093-ED77-461A-A7E2-3C5FB3B1018B}" srcOrd="0" destOrd="0" presId="urn:microsoft.com/office/officeart/2008/layout/CircularPictureCallout"/>
    <dgm:cxn modelId="{BC4B8B14-D9A7-4C16-8752-0BB1755C46DC}" type="presOf" srcId="{9684953C-7A4F-4276-A594-EA237724D93B}" destId="{057AA52D-CFFB-4CFE-811C-DECCF348BDA6}" srcOrd="0" destOrd="0" presId="urn:microsoft.com/office/officeart/2008/layout/CircularPictureCallout"/>
    <dgm:cxn modelId="{83E41C9B-AE79-48B2-B25E-8380A4EE8DB1}" type="presParOf" srcId="{7588A093-ED77-461A-A7E2-3C5FB3B1018B}" destId="{6266C198-C62A-471D-B95B-37199069C002}" srcOrd="0" destOrd="0" presId="urn:microsoft.com/office/officeart/2008/layout/CircularPictureCallout"/>
    <dgm:cxn modelId="{A60007B1-1700-43FC-95C8-DAD9DF7E81AC}" type="presParOf" srcId="{6266C198-C62A-471D-B95B-37199069C002}" destId="{EB75DF39-834D-49A1-BC86-1D7E92E7ACF5}" srcOrd="0" destOrd="0" presId="urn:microsoft.com/office/officeart/2008/layout/CircularPictureCallout"/>
    <dgm:cxn modelId="{1B9442AF-5BB2-45EA-AC27-D011097EC7F0}" type="presParOf" srcId="{EB75DF39-834D-49A1-BC86-1D7E92E7ACF5}" destId="{852B43E7-91CD-4B1F-A8CD-CB1CCBBEFC63}" srcOrd="0" destOrd="0" presId="urn:microsoft.com/office/officeart/2008/layout/CircularPictureCallout"/>
    <dgm:cxn modelId="{7619C940-8313-4009-8279-C5D500118E59}" type="presParOf" srcId="{6266C198-C62A-471D-B95B-37199069C002}" destId="{057AA52D-CFFB-4CFE-811C-DECCF348BDA6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7641E6E-AD8A-43F2-B898-23599D6F0545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3C54277E-7373-4C29-90F6-9277389C83B9}">
      <dgm:prSet phldrT="[Texto]" phldr="1"/>
      <dgm:spPr/>
      <dgm:t>
        <a:bodyPr/>
        <a:lstStyle/>
        <a:p>
          <a:endParaRPr lang="es-ES" dirty="0"/>
        </a:p>
      </dgm:t>
    </dgm:pt>
    <dgm:pt modelId="{D0C04E6D-A7C5-423F-90BC-D335CF749FB2}" type="parTrans" cxnId="{ACAF6F6A-EE2D-463C-B142-4C5B042ED6AF}">
      <dgm:prSet/>
      <dgm:spPr/>
      <dgm:t>
        <a:bodyPr/>
        <a:lstStyle/>
        <a:p>
          <a:endParaRPr lang="es-ES"/>
        </a:p>
      </dgm:t>
    </dgm:pt>
    <dgm:pt modelId="{FFE3F840-2685-4474-8E02-C1F5F16048B7}" type="sibTrans" cxnId="{ACAF6F6A-EE2D-463C-B142-4C5B042ED6AF}">
      <dgm:prSet/>
      <dgm:spPr>
        <a:blipFill rotWithShape="1">
          <a:blip xmlns:r="http://schemas.openxmlformats.org/officeDocument/2006/relationships" r:embed="rId1"/>
          <a:srcRect/>
          <a:stretch>
            <a:fillRect t="-17000" b="-17000"/>
          </a:stretch>
        </a:blipFill>
      </dgm:spPr>
      <dgm:t>
        <a:bodyPr/>
        <a:lstStyle/>
        <a:p>
          <a:endParaRPr lang="es-ES"/>
        </a:p>
      </dgm:t>
    </dgm:pt>
    <dgm:pt modelId="{48796A70-1ABF-425D-9D3D-258C83C29971}" type="pres">
      <dgm:prSet presAssocID="{17641E6E-AD8A-43F2-B898-23599D6F0545}" presName="Name0" presStyleCnt="0">
        <dgm:presLayoutVars>
          <dgm:chMax val="7"/>
          <dgm:chPref val="7"/>
          <dgm:dir/>
        </dgm:presLayoutVars>
      </dgm:prSet>
      <dgm:spPr/>
    </dgm:pt>
    <dgm:pt modelId="{340AAAEA-FC7D-4A8F-A886-31FD0378A1F9}" type="pres">
      <dgm:prSet presAssocID="{17641E6E-AD8A-43F2-B898-23599D6F0545}" presName="Name1" presStyleCnt="0"/>
      <dgm:spPr/>
    </dgm:pt>
    <dgm:pt modelId="{40C634DD-68C1-4D3A-B295-9D21711D2222}" type="pres">
      <dgm:prSet presAssocID="{FFE3F840-2685-4474-8E02-C1F5F16048B7}" presName="picture_1" presStyleCnt="0"/>
      <dgm:spPr/>
    </dgm:pt>
    <dgm:pt modelId="{D0FC3A5D-4FB4-45CC-8232-90EE8902A42D}" type="pres">
      <dgm:prSet presAssocID="{FFE3F840-2685-4474-8E02-C1F5F16048B7}" presName="pictureRepeatNode" presStyleLbl="alignImgPlace1" presStyleIdx="0" presStyleCnt="1" custLinFactNeighborX="2685" custLinFactNeighborY="458"/>
      <dgm:spPr/>
      <dgm:t>
        <a:bodyPr/>
        <a:lstStyle/>
        <a:p>
          <a:endParaRPr lang="es-ES"/>
        </a:p>
      </dgm:t>
    </dgm:pt>
    <dgm:pt modelId="{C39825AF-48F1-429D-B8B9-A8A80CDD16C4}" type="pres">
      <dgm:prSet presAssocID="{3C54277E-7373-4C29-90F6-9277389C83B9}" presName="text_1" presStyleLbl="node1" presStyleIdx="0" presStyleCnt="0" custLinFactY="-200000" custLinFactNeighborX="865" custLinFactNeighborY="-20354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CAF6F6A-EE2D-463C-B142-4C5B042ED6AF}" srcId="{17641E6E-AD8A-43F2-B898-23599D6F0545}" destId="{3C54277E-7373-4C29-90F6-9277389C83B9}" srcOrd="0" destOrd="0" parTransId="{D0C04E6D-A7C5-423F-90BC-D335CF749FB2}" sibTransId="{FFE3F840-2685-4474-8E02-C1F5F16048B7}"/>
    <dgm:cxn modelId="{A9594CB8-4800-47A4-80DF-6844B24B3B59}" type="presOf" srcId="{3C54277E-7373-4C29-90F6-9277389C83B9}" destId="{C39825AF-48F1-429D-B8B9-A8A80CDD16C4}" srcOrd="0" destOrd="0" presId="urn:microsoft.com/office/officeart/2008/layout/CircularPictureCallout"/>
    <dgm:cxn modelId="{A2BFB293-567A-4AA7-BE17-AA5C6ECEA25D}" type="presOf" srcId="{17641E6E-AD8A-43F2-B898-23599D6F0545}" destId="{48796A70-1ABF-425D-9D3D-258C83C29971}" srcOrd="0" destOrd="0" presId="urn:microsoft.com/office/officeart/2008/layout/CircularPictureCallout"/>
    <dgm:cxn modelId="{39735CD1-D728-4199-85CC-C347F334BDF4}" type="presOf" srcId="{FFE3F840-2685-4474-8E02-C1F5F16048B7}" destId="{D0FC3A5D-4FB4-45CC-8232-90EE8902A42D}" srcOrd="0" destOrd="0" presId="urn:microsoft.com/office/officeart/2008/layout/CircularPictureCallout"/>
    <dgm:cxn modelId="{7A02BB7E-B398-40D1-A272-EDB2AE76035A}" type="presParOf" srcId="{48796A70-1ABF-425D-9D3D-258C83C29971}" destId="{340AAAEA-FC7D-4A8F-A886-31FD0378A1F9}" srcOrd="0" destOrd="0" presId="urn:microsoft.com/office/officeart/2008/layout/CircularPictureCallout"/>
    <dgm:cxn modelId="{DFEDEB0D-8A67-4379-8759-283F3CFEF4D2}" type="presParOf" srcId="{340AAAEA-FC7D-4A8F-A886-31FD0378A1F9}" destId="{40C634DD-68C1-4D3A-B295-9D21711D2222}" srcOrd="0" destOrd="0" presId="urn:microsoft.com/office/officeart/2008/layout/CircularPictureCallout"/>
    <dgm:cxn modelId="{C1984B1D-AC17-4951-9C5A-8B6F7EFD2979}" type="presParOf" srcId="{40C634DD-68C1-4D3A-B295-9D21711D2222}" destId="{D0FC3A5D-4FB4-45CC-8232-90EE8902A42D}" srcOrd="0" destOrd="0" presId="urn:microsoft.com/office/officeart/2008/layout/CircularPictureCallout"/>
    <dgm:cxn modelId="{272CC642-88F0-4F29-AE3C-530820837AA8}" type="presParOf" srcId="{340AAAEA-FC7D-4A8F-A886-31FD0378A1F9}" destId="{C39825AF-48F1-429D-B8B9-A8A80CDD16C4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ECE4AB0-A141-48A3-8F94-05C5738136D2}" type="datetime1">
              <a:rPr lang="es-ES" smtClean="0"/>
              <a:t>09/03/2023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18A1656-FDB1-442A-B22F-67D2FDA9ED1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0478500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AD44D5-968C-47AE-923A-8F06B728004A}" type="datetime1">
              <a:rPr lang="es-ES" smtClean="0"/>
              <a:pPr/>
              <a:t>09/03/2023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/>
              <a:t>Editar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336304E-FDE3-4B4F-A3B7-EBE87F3FA5E2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08513861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336304E-FDE3-4B4F-A3B7-EBE87F3FA5E2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855309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336304E-FDE3-4B4F-A3B7-EBE87F3FA5E2}" type="slidenum">
              <a:rPr lang="es-ES" smtClean="0"/>
              <a:t>10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882205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336304E-FDE3-4B4F-A3B7-EBE87F3FA5E2}" type="slidenum">
              <a:rPr lang="es-ES" smtClean="0"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51398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336304E-FDE3-4B4F-A3B7-EBE87F3FA5E2}" type="slidenum">
              <a:rPr lang="es-ES" smtClean="0"/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280789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336304E-FDE3-4B4F-A3B7-EBE87F3FA5E2}" type="slidenum">
              <a:rPr lang="es-ES" smtClean="0"/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652769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336304E-FDE3-4B4F-A3B7-EBE87F3FA5E2}" type="slidenum">
              <a:rPr lang="es-ES" smtClean="0"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311569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336304E-FDE3-4B4F-A3B7-EBE87F3FA5E2}" type="slidenum">
              <a:rPr lang="es-ES" smtClean="0"/>
              <a:t>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407943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336304E-FDE3-4B4F-A3B7-EBE87F3FA5E2}" type="slidenum">
              <a:rPr lang="es-ES" smtClean="0"/>
              <a:t>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79443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336304E-FDE3-4B4F-A3B7-EBE87F3FA5E2}" type="slidenum">
              <a:rPr lang="es-ES" smtClean="0"/>
              <a:t>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750426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336304E-FDE3-4B4F-A3B7-EBE87F3FA5E2}" type="slidenum">
              <a:rPr lang="es-ES" smtClean="0"/>
              <a:t>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9059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456FD49-C258-4333-9422-358C976A3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43650" y="2173288"/>
            <a:ext cx="5143500" cy="2090808"/>
          </a:xfrm>
        </p:spPr>
        <p:txBody>
          <a:bodyPr rtlCol="0" anchor="b">
            <a:noAutofit/>
          </a:bodyPr>
          <a:lstStyle>
            <a:lvl1pPr algn="l">
              <a:defRPr sz="54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rtl="0"/>
            <a:r>
              <a:rPr lang="es-ES" noProof="0" dirty="0"/>
              <a:t>El título se escribe aquí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59758E15-A93D-4FB9-843D-1490E27A1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3650" y="4279971"/>
            <a:ext cx="5143500" cy="503167"/>
          </a:xfrm>
        </p:spPr>
        <p:txBody>
          <a:bodyPr rtlCol="0">
            <a:no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editar el estilo de subtítulo del patrón</a:t>
            </a:r>
            <a:endParaRPr lang="es-ES" noProof="0" dirty="0"/>
          </a:p>
        </p:txBody>
      </p:sp>
      <p:sp>
        <p:nvSpPr>
          <p:cNvPr id="13" name="Marcador de posición de imagen 12">
            <a:extLst>
              <a:ext uri="{FF2B5EF4-FFF2-40B4-BE49-F238E27FC236}">
                <a16:creationId xmlns=""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grpSp>
        <p:nvGrpSpPr>
          <p:cNvPr id="14" name="Grupo 13">
            <a:extLst>
              <a:ext uri="{FF2B5EF4-FFF2-40B4-BE49-F238E27FC236}">
                <a16:creationId xmlns=""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2">
              <a:alpha val="91000"/>
            </a:schemeClr>
          </a:solidFill>
        </p:grpSpPr>
        <p:sp>
          <p:nvSpPr>
            <p:cNvPr id="15" name="Forma libre 5">
              <a:extLst>
                <a:ext uri="{FF2B5EF4-FFF2-40B4-BE49-F238E27FC236}">
                  <a16:creationId xmlns=""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6" name="Forma libre 6">
              <a:extLst>
                <a:ext uri="{FF2B5EF4-FFF2-40B4-BE49-F238E27FC236}">
                  <a16:creationId xmlns=""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4FE28ACC-E44C-4381-B768-0310810E7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999" y="1312605"/>
            <a:ext cx="1745251" cy="673365"/>
          </a:xfrm>
          <a:prstGeom prst="rect">
            <a:avLst/>
          </a:prstGeom>
        </p:spPr>
      </p:pic>
      <p:cxnSp>
        <p:nvCxnSpPr>
          <p:cNvPr id="5" name="Conector recto 4">
            <a:extLst>
              <a:ext uri="{FF2B5EF4-FFF2-40B4-BE49-F238E27FC236}">
                <a16:creationId xmlns=""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469778" y="4233582"/>
            <a:ext cx="3348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8496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radecimiento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59758E15-A93D-4FB9-843D-1490E27A151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2130" y="4484691"/>
            <a:ext cx="4540440" cy="503167"/>
          </a:xfrm>
        </p:spPr>
        <p:txBody>
          <a:bodyPr rtlCol="0">
            <a:no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 dirty="0"/>
              <a:t>correo electrónico</a:t>
            </a:r>
          </a:p>
        </p:txBody>
      </p:sp>
      <p:sp>
        <p:nvSpPr>
          <p:cNvPr id="13" name="Marcador de posición de imagen 12">
            <a:extLst>
              <a:ext uri="{FF2B5EF4-FFF2-40B4-BE49-F238E27FC236}">
                <a16:creationId xmlns=""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grpSp>
        <p:nvGrpSpPr>
          <p:cNvPr id="14" name="Grupo 13">
            <a:extLst>
              <a:ext uri="{FF2B5EF4-FFF2-40B4-BE49-F238E27FC236}">
                <a16:creationId xmlns=""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2">
              <a:alpha val="91000"/>
            </a:schemeClr>
          </a:solidFill>
        </p:grpSpPr>
        <p:sp>
          <p:nvSpPr>
            <p:cNvPr id="15" name="Forma libre 5">
              <a:extLst>
                <a:ext uri="{FF2B5EF4-FFF2-40B4-BE49-F238E27FC236}">
                  <a16:creationId xmlns=""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6" name="Forma libre 6">
              <a:extLst>
                <a:ext uri="{FF2B5EF4-FFF2-40B4-BE49-F238E27FC236}">
                  <a16:creationId xmlns=""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4FE28ACC-E44C-4381-B768-0310810E7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999" y="1844881"/>
            <a:ext cx="1745251" cy="673365"/>
          </a:xfrm>
          <a:prstGeom prst="rect">
            <a:avLst/>
          </a:prstGeom>
        </p:spPr>
      </p:pic>
      <p:cxnSp>
        <p:nvCxnSpPr>
          <p:cNvPr id="5" name="Conector recto 4">
            <a:extLst>
              <a:ext uri="{FF2B5EF4-FFF2-40B4-BE49-F238E27FC236}">
                <a16:creationId xmlns=""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469778" y="4233582"/>
            <a:ext cx="25323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arcador de texto 6">
            <a:extLst>
              <a:ext uri="{FF2B5EF4-FFF2-40B4-BE49-F238E27FC236}">
                <a16:creationId xmlns="" xmlns:a16="http://schemas.microsoft.com/office/drawing/2014/main" id="{4E0FBE0E-A6B0-483E-93DD-5C20DA069DB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02320" y="5012635"/>
            <a:ext cx="4533900" cy="50323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 b="0" cap="all" baseline="0" dirty="0" smtClean="0"/>
            </a:lvl1pPr>
          </a:lstStyle>
          <a:p>
            <a:pPr marL="228600" lvl="0" indent="-228600" rtl="0"/>
            <a:r>
              <a:rPr lang="es-ES" noProof="0" dirty="0"/>
              <a:t>Dirección URL del sitio web aquí</a:t>
            </a:r>
          </a:p>
        </p:txBody>
      </p:sp>
      <p:pic>
        <p:nvPicPr>
          <p:cNvPr id="17" name="Gráfico 16" descr="Sobre">
            <a:extLst>
              <a:ext uri="{FF2B5EF4-FFF2-40B4-BE49-F238E27FC236}">
                <a16:creationId xmlns="" xmlns:a16="http://schemas.microsoft.com/office/drawing/2014/main" id="{E5B30B87-6C2E-48F1-9026-E4F6BEA1CFE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41475" y="4452337"/>
            <a:ext cx="387795" cy="387795"/>
          </a:xfrm>
          <a:prstGeom prst="rect">
            <a:avLst/>
          </a:prstGeom>
        </p:spPr>
      </p:pic>
      <p:pic>
        <p:nvPicPr>
          <p:cNvPr id="18" name="Gráfico 17" descr="Red">
            <a:extLst>
              <a:ext uri="{FF2B5EF4-FFF2-40B4-BE49-F238E27FC236}">
                <a16:creationId xmlns="" xmlns:a16="http://schemas.microsoft.com/office/drawing/2014/main" id="{2DA3CFE0-4ED8-4345-A158-94E70F463E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22084" y="4925640"/>
            <a:ext cx="426575" cy="426575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CE9908F-CF81-43F9-880A-401D0C0FB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778" y="3429000"/>
            <a:ext cx="5011410" cy="651448"/>
          </a:xfrm>
          <a:noFill/>
        </p:spPr>
        <p:txBody>
          <a:bodyPr wrap="square" rtlCol="0">
            <a:noAutofit/>
          </a:bodyPr>
          <a:lstStyle>
            <a:lvl1pPr>
              <a:defRPr lang="en-US" sz="6000" b="1" cap="all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637136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13" name="Marcador de posición de imagen 12">
            <a:extLst>
              <a:ext uri="{FF2B5EF4-FFF2-40B4-BE49-F238E27FC236}">
                <a16:creationId xmlns=""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grpSp>
        <p:nvGrpSpPr>
          <p:cNvPr id="14" name="Grupo 13">
            <a:extLst>
              <a:ext uri="{FF2B5EF4-FFF2-40B4-BE49-F238E27FC236}">
                <a16:creationId xmlns=""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1">
              <a:alpha val="16000"/>
            </a:schemeClr>
          </a:solidFill>
        </p:grpSpPr>
        <p:sp>
          <p:nvSpPr>
            <p:cNvPr id="15" name="Forma libre 5">
              <a:extLst>
                <a:ext uri="{FF2B5EF4-FFF2-40B4-BE49-F238E27FC236}">
                  <a16:creationId xmlns=""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6" name="Forma libre 6">
              <a:extLst>
                <a:ext uri="{FF2B5EF4-FFF2-40B4-BE49-F238E27FC236}">
                  <a16:creationId xmlns=""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4FE28ACC-E44C-4381-B768-0310810E7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5850" y="391862"/>
            <a:ext cx="1745251" cy="673365"/>
          </a:xfrm>
          <a:prstGeom prst="rect">
            <a:avLst/>
          </a:prstGeom>
        </p:spPr>
      </p:pic>
      <p:cxnSp>
        <p:nvCxnSpPr>
          <p:cNvPr id="12" name="Conector recto 11">
            <a:extLst>
              <a:ext uri="{FF2B5EF4-FFF2-40B4-BE49-F238E27FC236}">
                <a16:creationId xmlns="" xmlns:a16="http://schemas.microsoft.com/office/drawing/2014/main" id="{77C312F4-62C2-4903-8C4B-423A8717E481}"/>
              </a:ext>
            </a:extLst>
          </p:cNvPr>
          <p:cNvCxnSpPr/>
          <p:nvPr userDrawn="1"/>
        </p:nvCxnSpPr>
        <p:spPr>
          <a:xfrm>
            <a:off x="6469778" y="4233582"/>
            <a:ext cx="253233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Gráfico 18" descr="Sobre">
            <a:extLst>
              <a:ext uri="{FF2B5EF4-FFF2-40B4-BE49-F238E27FC236}">
                <a16:creationId xmlns="" xmlns:a16="http://schemas.microsoft.com/office/drawing/2014/main" id="{A686352B-226C-4579-B831-0DC14EC3895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1475" y="4452337"/>
            <a:ext cx="387795" cy="387795"/>
          </a:xfrm>
          <a:prstGeom prst="rect">
            <a:avLst/>
          </a:prstGeom>
        </p:spPr>
      </p:pic>
      <p:pic>
        <p:nvPicPr>
          <p:cNvPr id="20" name="Gráfico 19" descr="Red">
            <a:extLst>
              <a:ext uri="{FF2B5EF4-FFF2-40B4-BE49-F238E27FC236}">
                <a16:creationId xmlns="" xmlns:a16="http://schemas.microsoft.com/office/drawing/2014/main" id="{460C8169-012B-451A-A6C2-6FEC0DC82AF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2084" y="4925640"/>
            <a:ext cx="426575" cy="426575"/>
          </a:xfrm>
          <a:prstGeom prst="rect">
            <a:avLst/>
          </a:prstGeom>
        </p:spPr>
      </p:pic>
      <p:sp>
        <p:nvSpPr>
          <p:cNvPr id="21" name="Subtítulo 2">
            <a:extLst>
              <a:ext uri="{FF2B5EF4-FFF2-40B4-BE49-F238E27FC236}">
                <a16:creationId xmlns="" xmlns:a16="http://schemas.microsoft.com/office/drawing/2014/main" id="{ADF17BC1-06CE-42EA-A970-31A7ED871A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2130" y="4484691"/>
            <a:ext cx="4540440" cy="503167"/>
          </a:xfrm>
        </p:spPr>
        <p:txBody>
          <a:bodyPr rtlCol="0">
            <a:noAutofit/>
          </a:bodyPr>
          <a:lstStyle>
            <a:lvl1pPr marL="0" indent="0" algn="l">
              <a:buNone/>
              <a:defRPr sz="1600" b="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 dirty="0"/>
              <a:t>correo electrónico</a:t>
            </a:r>
          </a:p>
        </p:txBody>
      </p:sp>
      <p:sp>
        <p:nvSpPr>
          <p:cNvPr id="22" name="Marcador de texto 6">
            <a:extLst>
              <a:ext uri="{FF2B5EF4-FFF2-40B4-BE49-F238E27FC236}">
                <a16:creationId xmlns="" xmlns:a16="http://schemas.microsoft.com/office/drawing/2014/main" id="{7035F1B3-4E91-44FF-B4E7-E5D87C7A03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02320" y="5012635"/>
            <a:ext cx="4533900" cy="50323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 b="0" cap="all" baseline="0" dirty="0" smtClean="0">
                <a:solidFill>
                  <a:schemeClr val="bg1"/>
                </a:solidFill>
              </a:defRPr>
            </a:lvl1pPr>
          </a:lstStyle>
          <a:p>
            <a:pPr marL="228600" lvl="0" indent="-228600" rtl="0"/>
            <a:r>
              <a:rPr lang="es-ES" noProof="0" dirty="0"/>
              <a:t>Dirección URL del sitio web aquí</a:t>
            </a:r>
          </a:p>
        </p:txBody>
      </p:sp>
      <p:sp>
        <p:nvSpPr>
          <p:cNvPr id="18" name="Título 1">
            <a:extLst>
              <a:ext uri="{FF2B5EF4-FFF2-40B4-BE49-F238E27FC236}">
                <a16:creationId xmlns="" xmlns:a16="http://schemas.microsoft.com/office/drawing/2014/main" id="{525B5135-F466-4A63-A42C-3BB2BAA7D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778" y="3158641"/>
            <a:ext cx="5011410" cy="921807"/>
          </a:xfrm>
          <a:noFill/>
        </p:spPr>
        <p:txBody>
          <a:bodyPr wrap="square" rtlCol="0">
            <a:noAutofit/>
          </a:bodyPr>
          <a:lstStyle>
            <a:lvl1pPr>
              <a:defRPr lang="en-US" sz="6000" b="1" cap="all" baseline="0" dirty="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8101070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333">
          <p15:clr>
            <a:srgbClr val="FBAE40"/>
          </p15:clr>
        </p15:guide>
        <p15:guide id="4" pos="36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6" name="Elipse 5">
            <a:extLst>
              <a:ext uri="{FF2B5EF4-FFF2-40B4-BE49-F238E27FC236}">
                <a16:creationId xmlns="" xmlns:a16="http://schemas.microsoft.com/office/drawing/2014/main" id="{1F54E98B-AC75-484D-9121-68498EB888AA}"/>
              </a:ext>
            </a:extLst>
          </p:cNvPr>
          <p:cNvSpPr/>
          <p:nvPr userDrawn="1"/>
        </p:nvSpPr>
        <p:spPr>
          <a:xfrm>
            <a:off x="754010" y="708293"/>
            <a:ext cx="5334029" cy="5334029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456FD49-C258-4333-9422-358C976A3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43650" y="2173288"/>
            <a:ext cx="5143500" cy="2090808"/>
          </a:xfrm>
        </p:spPr>
        <p:txBody>
          <a:bodyPr rtlCol="0" anchor="b">
            <a:noAutofit/>
          </a:bodyPr>
          <a:lstStyle>
            <a:lvl1pPr algn="l">
              <a:defRPr sz="5400" b="1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es-ES" noProof="0" dirty="0"/>
              <a:t>El título se escribe aquí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59758E15-A93D-4FB9-843D-1490E27A1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3650" y="4279971"/>
            <a:ext cx="5143500" cy="503167"/>
          </a:xfrm>
        </p:spPr>
        <p:txBody>
          <a:bodyPr rtlCol="0">
            <a:noAutofit/>
          </a:bodyPr>
          <a:lstStyle>
            <a:lvl1pPr marL="0" indent="0" algn="l">
              <a:buNone/>
              <a:defRPr sz="1800" b="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editar el estilo de subtítulo del patrón</a:t>
            </a:r>
            <a:endParaRPr lang="es-ES" noProof="0" dirty="0"/>
          </a:p>
        </p:txBody>
      </p:sp>
      <p:grpSp>
        <p:nvGrpSpPr>
          <p:cNvPr id="14" name="Grupo 13">
            <a:extLst>
              <a:ext uri="{FF2B5EF4-FFF2-40B4-BE49-F238E27FC236}">
                <a16:creationId xmlns=""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1">
              <a:alpha val="16000"/>
            </a:schemeClr>
          </a:solidFill>
        </p:grpSpPr>
        <p:sp>
          <p:nvSpPr>
            <p:cNvPr id="15" name="Forma libre 5">
              <a:extLst>
                <a:ext uri="{FF2B5EF4-FFF2-40B4-BE49-F238E27FC236}">
                  <a16:creationId xmlns=""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6" name="Forma libre 6">
              <a:extLst>
                <a:ext uri="{FF2B5EF4-FFF2-40B4-BE49-F238E27FC236}">
                  <a16:creationId xmlns=""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4FE28ACC-E44C-4381-B768-0310810E7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5850" y="391862"/>
            <a:ext cx="1745251" cy="673365"/>
          </a:xfrm>
          <a:prstGeom prst="rect">
            <a:avLst/>
          </a:prstGeom>
        </p:spPr>
      </p:pic>
      <p:cxnSp>
        <p:nvCxnSpPr>
          <p:cNvPr id="5" name="Conector recto 4">
            <a:extLst>
              <a:ext uri="{FF2B5EF4-FFF2-40B4-BE49-F238E27FC236}">
                <a16:creationId xmlns=""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469778" y="4233582"/>
            <a:ext cx="253233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90578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333">
          <p15:clr>
            <a:srgbClr val="FBAE40"/>
          </p15:clr>
        </p15:guide>
        <p15:guide id="4" pos="36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="" xmlns:a16="http://schemas.microsoft.com/office/drawing/2014/main" id="{F9087E09-D75F-4E26-B01E-A1A09BA2EA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F7A70B7-7ADE-4E0B-B956-363B0B1AA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82563"/>
            <a:ext cx="10515600" cy="940181"/>
          </a:xfrm>
        </p:spPr>
        <p:txBody>
          <a:bodyPr rtlCol="0" anchor="b">
            <a:noAutofit/>
          </a:bodyPr>
          <a:lstStyle>
            <a:lvl1pPr algn="ctr"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25FC40B0-ED27-47E5-A3C2-32A8418567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638" y="6260507"/>
            <a:ext cx="1075427" cy="414929"/>
          </a:xfrm>
          <a:prstGeom prst="rect">
            <a:avLst/>
          </a:prstGeom>
        </p:spPr>
      </p:pic>
      <p:sp>
        <p:nvSpPr>
          <p:cNvPr id="11" name="Elipse 10">
            <a:extLst>
              <a:ext uri="{FF2B5EF4-FFF2-40B4-BE49-F238E27FC236}">
                <a16:creationId xmlns="" xmlns:a16="http://schemas.microsoft.com/office/drawing/2014/main" id="{8931D2A9-0B92-4197-8802-80424C14EA7E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533B74B0-30B9-45C2-9AE6-45D1978AA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rgbClr val="2C567A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grpSp>
        <p:nvGrpSpPr>
          <p:cNvPr id="4" name="Grupo 3">
            <a:extLst>
              <a:ext uri="{FF2B5EF4-FFF2-40B4-BE49-F238E27FC236}">
                <a16:creationId xmlns="" xmlns:a16="http://schemas.microsoft.com/office/drawing/2014/main" id="{AD5251EA-F450-4DD1-995B-DC89513424C8}"/>
              </a:ext>
            </a:extLst>
          </p:cNvPr>
          <p:cNvGrpSpPr/>
          <p:nvPr userDrawn="1"/>
        </p:nvGrpSpPr>
        <p:grpSpPr>
          <a:xfrm rot="16200000">
            <a:off x="1637386" y="1473117"/>
            <a:ext cx="8917229" cy="10769768"/>
            <a:chOff x="-1728305" y="-2049517"/>
            <a:chExt cx="8917229" cy="10769768"/>
          </a:xfrm>
        </p:grpSpPr>
        <p:sp>
          <p:nvSpPr>
            <p:cNvPr id="17" name="Elipse 16">
              <a:extLst>
                <a:ext uri="{FF2B5EF4-FFF2-40B4-BE49-F238E27FC236}">
                  <a16:creationId xmlns="" xmlns:a16="http://schemas.microsoft.com/office/drawing/2014/main" id="{44882F4E-E8C8-46FE-A9C8-7B79782767F6}"/>
                </a:ext>
              </a:extLst>
            </p:cNvPr>
            <p:cNvSpPr/>
            <p:nvPr userDrawn="1"/>
          </p:nvSpPr>
          <p:spPr>
            <a:xfrm>
              <a:off x="754010" y="708293"/>
              <a:ext cx="5334029" cy="5334029"/>
            </a:xfrm>
            <a:prstGeom prst="ellipse">
              <a:avLst/>
            </a:prstGeom>
            <a:solidFill>
              <a:schemeClr val="bg1">
                <a:alpha val="1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 noProof="0" dirty="0"/>
            </a:p>
          </p:txBody>
        </p:sp>
        <p:grpSp>
          <p:nvGrpSpPr>
            <p:cNvPr id="18" name="Grupo 17">
              <a:extLst>
                <a:ext uri="{FF2B5EF4-FFF2-40B4-BE49-F238E27FC236}">
                  <a16:creationId xmlns="" xmlns:a16="http://schemas.microsoft.com/office/drawing/2014/main" id="{965CD13B-04FB-40D5-AF62-2F43CF49BA9B}"/>
                </a:ext>
              </a:extLst>
            </p:cNvPr>
            <p:cNvGrpSpPr/>
            <p:nvPr userDrawn="1"/>
          </p:nvGrpSpPr>
          <p:grpSpPr>
            <a:xfrm>
              <a:off x="-1728305" y="-2049517"/>
              <a:ext cx="8917229" cy="10769768"/>
              <a:chOff x="11114088" y="2241550"/>
              <a:chExt cx="1905000" cy="2354263"/>
            </a:xfrm>
            <a:solidFill>
              <a:schemeClr val="bg1">
                <a:alpha val="16000"/>
              </a:schemeClr>
            </a:solidFill>
          </p:grpSpPr>
          <p:sp>
            <p:nvSpPr>
              <p:cNvPr id="19" name="Forma libre 5">
                <a:extLst>
                  <a:ext uri="{FF2B5EF4-FFF2-40B4-BE49-F238E27FC236}">
                    <a16:creationId xmlns="" xmlns:a16="http://schemas.microsoft.com/office/drawing/2014/main" id="{01876F8F-C11E-4FB2-8150-1F0602752F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14088" y="2241550"/>
                <a:ext cx="1905000" cy="2354263"/>
              </a:xfrm>
              <a:custGeom>
                <a:avLst/>
                <a:gdLst>
                  <a:gd name="T0" fmla="*/ 0 w 447"/>
                  <a:gd name="T1" fmla="*/ 264 h 553"/>
                  <a:gd name="T2" fmla="*/ 141 w 447"/>
                  <a:gd name="T3" fmla="*/ 48 h 553"/>
                  <a:gd name="T4" fmla="*/ 414 w 447"/>
                  <a:gd name="T5" fmla="*/ 67 h 553"/>
                  <a:gd name="T6" fmla="*/ 438 w 447"/>
                  <a:gd name="T7" fmla="*/ 98 h 553"/>
                  <a:gd name="T8" fmla="*/ 391 w 447"/>
                  <a:gd name="T9" fmla="*/ 111 h 553"/>
                  <a:gd name="T10" fmla="*/ 94 w 447"/>
                  <a:gd name="T11" fmla="*/ 149 h 553"/>
                  <a:gd name="T12" fmla="*/ 107 w 447"/>
                  <a:gd name="T13" fmla="*/ 424 h 553"/>
                  <a:gd name="T14" fmla="*/ 383 w 447"/>
                  <a:gd name="T15" fmla="*/ 453 h 553"/>
                  <a:gd name="T16" fmla="*/ 393 w 447"/>
                  <a:gd name="T17" fmla="*/ 446 h 553"/>
                  <a:gd name="T18" fmla="*/ 433 w 447"/>
                  <a:gd name="T19" fmla="*/ 449 h 553"/>
                  <a:gd name="T20" fmla="*/ 421 w 447"/>
                  <a:gd name="T21" fmla="*/ 485 h 553"/>
                  <a:gd name="T22" fmla="*/ 194 w 447"/>
                  <a:gd name="T23" fmla="*/ 531 h 553"/>
                  <a:gd name="T24" fmla="*/ 0 w 447"/>
                  <a:gd name="T25" fmla="*/ 264 h 5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47" h="553">
                    <a:moveTo>
                      <a:pt x="0" y="264"/>
                    </a:moveTo>
                    <a:cubicBezTo>
                      <a:pt x="5" y="176"/>
                      <a:pt x="49" y="96"/>
                      <a:pt x="141" y="48"/>
                    </a:cubicBezTo>
                    <a:cubicBezTo>
                      <a:pt x="235" y="0"/>
                      <a:pt x="327" y="9"/>
                      <a:pt x="414" y="67"/>
                    </a:cubicBezTo>
                    <a:cubicBezTo>
                      <a:pt x="425" y="75"/>
                      <a:pt x="439" y="82"/>
                      <a:pt x="438" y="98"/>
                    </a:cubicBezTo>
                    <a:cubicBezTo>
                      <a:pt x="437" y="120"/>
                      <a:pt x="413" y="127"/>
                      <a:pt x="391" y="111"/>
                    </a:cubicBezTo>
                    <a:cubicBezTo>
                      <a:pt x="294" y="40"/>
                      <a:pt x="166" y="56"/>
                      <a:pt x="94" y="149"/>
                    </a:cubicBezTo>
                    <a:cubicBezTo>
                      <a:pt x="30" y="231"/>
                      <a:pt x="36" y="349"/>
                      <a:pt x="107" y="424"/>
                    </a:cubicBezTo>
                    <a:cubicBezTo>
                      <a:pt x="180" y="502"/>
                      <a:pt x="296" y="514"/>
                      <a:pt x="383" y="453"/>
                    </a:cubicBezTo>
                    <a:cubicBezTo>
                      <a:pt x="386" y="451"/>
                      <a:pt x="390" y="449"/>
                      <a:pt x="393" y="446"/>
                    </a:cubicBezTo>
                    <a:cubicBezTo>
                      <a:pt x="407" y="433"/>
                      <a:pt x="420" y="433"/>
                      <a:pt x="433" y="449"/>
                    </a:cubicBezTo>
                    <a:cubicBezTo>
                      <a:pt x="447" y="467"/>
                      <a:pt x="433" y="477"/>
                      <a:pt x="421" y="485"/>
                    </a:cubicBezTo>
                    <a:cubicBezTo>
                      <a:pt x="353" y="537"/>
                      <a:pt x="277" y="553"/>
                      <a:pt x="194" y="531"/>
                    </a:cubicBezTo>
                    <a:cubicBezTo>
                      <a:pt x="79" y="501"/>
                      <a:pt x="1" y="397"/>
                      <a:pt x="0" y="26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 dirty="0"/>
              </a:p>
            </p:txBody>
          </p:sp>
          <p:sp>
            <p:nvSpPr>
              <p:cNvPr id="20" name="Forma libre 6">
                <a:extLst>
                  <a:ext uri="{FF2B5EF4-FFF2-40B4-BE49-F238E27FC236}">
                    <a16:creationId xmlns="" xmlns:a16="http://schemas.microsoft.com/office/drawing/2014/main" id="{08A1D05F-5F61-4156-8C83-1A002AA1E8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412538" y="2590800"/>
                <a:ext cx="835025" cy="1673225"/>
              </a:xfrm>
              <a:custGeom>
                <a:avLst/>
                <a:gdLst>
                  <a:gd name="T0" fmla="*/ 0 w 196"/>
                  <a:gd name="T1" fmla="*/ 198 h 393"/>
                  <a:gd name="T2" fmla="*/ 157 w 196"/>
                  <a:gd name="T3" fmla="*/ 8 h 393"/>
                  <a:gd name="T4" fmla="*/ 192 w 196"/>
                  <a:gd name="T5" fmla="*/ 22 h 393"/>
                  <a:gd name="T6" fmla="*/ 167 w 196"/>
                  <a:gd name="T7" fmla="*/ 56 h 393"/>
                  <a:gd name="T8" fmla="*/ 48 w 196"/>
                  <a:gd name="T9" fmla="*/ 198 h 393"/>
                  <a:gd name="T10" fmla="*/ 170 w 196"/>
                  <a:gd name="T11" fmla="*/ 339 h 393"/>
                  <a:gd name="T12" fmla="*/ 193 w 196"/>
                  <a:gd name="T13" fmla="*/ 372 h 393"/>
                  <a:gd name="T14" fmla="*/ 160 w 196"/>
                  <a:gd name="T15" fmla="*/ 387 h 393"/>
                  <a:gd name="T16" fmla="*/ 0 w 196"/>
                  <a:gd name="T17" fmla="*/ 198 h 3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6" h="393">
                    <a:moveTo>
                      <a:pt x="0" y="198"/>
                    </a:moveTo>
                    <a:cubicBezTo>
                      <a:pt x="0" y="103"/>
                      <a:pt x="64" y="26"/>
                      <a:pt x="157" y="8"/>
                    </a:cubicBezTo>
                    <a:cubicBezTo>
                      <a:pt x="171" y="6"/>
                      <a:pt x="188" y="0"/>
                      <a:pt x="192" y="22"/>
                    </a:cubicBezTo>
                    <a:cubicBezTo>
                      <a:pt x="196" y="41"/>
                      <a:pt x="190" y="52"/>
                      <a:pt x="167" y="56"/>
                    </a:cubicBezTo>
                    <a:cubicBezTo>
                      <a:pt x="95" y="70"/>
                      <a:pt x="47" y="129"/>
                      <a:pt x="48" y="198"/>
                    </a:cubicBezTo>
                    <a:cubicBezTo>
                      <a:pt x="48" y="267"/>
                      <a:pt x="97" y="325"/>
                      <a:pt x="170" y="339"/>
                    </a:cubicBezTo>
                    <a:cubicBezTo>
                      <a:pt x="191" y="343"/>
                      <a:pt x="195" y="354"/>
                      <a:pt x="193" y="372"/>
                    </a:cubicBezTo>
                    <a:cubicBezTo>
                      <a:pt x="190" y="393"/>
                      <a:pt x="174" y="389"/>
                      <a:pt x="160" y="387"/>
                    </a:cubicBezTo>
                    <a:cubicBezTo>
                      <a:pt x="70" y="375"/>
                      <a:pt x="0" y="293"/>
                      <a:pt x="0" y="19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 dirty="0"/>
              </a:p>
            </p:txBody>
          </p:sp>
        </p:grpSp>
      </p:grpSp>
      <p:sp>
        <p:nvSpPr>
          <p:cNvPr id="21" name="Marcador de texto 2">
            <a:extLst>
              <a:ext uri="{FF2B5EF4-FFF2-40B4-BE49-F238E27FC236}">
                <a16:creationId xmlns="" xmlns:a16="http://schemas.microsoft.com/office/drawing/2014/main" id="{4D77C47B-CC1E-41DA-9146-5DFD630654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153348"/>
            <a:ext cx="10515600" cy="648543"/>
          </a:xfrm>
        </p:spPr>
        <p:txBody>
          <a:bodyPr rtlCol="0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42265441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upo 21">
            <a:extLst>
              <a:ext uri="{FF2B5EF4-FFF2-40B4-BE49-F238E27FC236}">
                <a16:creationId xmlns="" xmlns:a16="http://schemas.microsoft.com/office/drawing/2014/main" id="{60E0B501-22AA-4685-BE9B-A267F6F675A7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24" name="Forma libre 5">
              <a:extLst>
                <a:ext uri="{FF2B5EF4-FFF2-40B4-BE49-F238E27FC236}">
                  <a16:creationId xmlns="" xmlns:a16="http://schemas.microsoft.com/office/drawing/2014/main" id="{5D0E179E-CA3D-4874-9ACD-F8990F48F4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25" name="Forma libre 6">
              <a:extLst>
                <a:ext uri="{FF2B5EF4-FFF2-40B4-BE49-F238E27FC236}">
                  <a16:creationId xmlns="" xmlns:a16="http://schemas.microsoft.com/office/drawing/2014/main" id="{A9C53936-B93A-4CF6-8766-2FA93ACFEB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26" name="Forma libre 7">
              <a:extLst>
                <a:ext uri="{FF2B5EF4-FFF2-40B4-BE49-F238E27FC236}">
                  <a16:creationId xmlns="" xmlns:a16="http://schemas.microsoft.com/office/drawing/2014/main" id="{5776DEA2-5422-4F51-B359-652B71274D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>
              <a:solidFill>
                <a:schemeClr val="bg1"/>
              </a:solidFill>
            </a:endParaRPr>
          </a:p>
        </p:txBody>
      </p:sp>
      <p:sp>
        <p:nvSpPr>
          <p:cNvPr id="15" name="Elipse 14">
            <a:extLst>
              <a:ext uri="{FF2B5EF4-FFF2-40B4-BE49-F238E27FC236}">
                <a16:creationId xmlns=""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16" name="Marcador de número de diapositiva 5">
            <a:extLst>
              <a:ext uri="{FF2B5EF4-FFF2-40B4-BE49-F238E27FC236}">
                <a16:creationId xmlns=""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27" name="Marcador de posición de contenido 2">
            <a:extLst>
              <a:ext uri="{FF2B5EF4-FFF2-40B4-BE49-F238E27FC236}">
                <a16:creationId xmlns="" xmlns:a16="http://schemas.microsoft.com/office/drawing/2014/main" id="{1A1F33A2-66F7-4D85-99DD-7B00F265AC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8" y="1825625"/>
            <a:ext cx="10837862" cy="4351338"/>
          </a:xfrm>
        </p:spPr>
        <p:txBody>
          <a:bodyPr rtlCol="0"/>
          <a:lstStyle/>
          <a:p>
            <a:pPr lvl="0" rtl="0"/>
            <a:r>
              <a:rPr lang="es-ES" noProof="0"/>
              <a:t>Editar el estilo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pic>
        <p:nvPicPr>
          <p:cNvPr id="12" name="Imagen 11">
            <a:extLst>
              <a:ext uri="{FF2B5EF4-FFF2-40B4-BE49-F238E27FC236}">
                <a16:creationId xmlns="" xmlns:a16="http://schemas.microsoft.com/office/drawing/2014/main" id="{EC2DFD46-BF74-47BA-A496-92ED1979C3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13" name="Título 1">
            <a:extLst>
              <a:ext uri="{FF2B5EF4-FFF2-40B4-BE49-F238E27FC236}">
                <a16:creationId xmlns="" xmlns:a16="http://schemas.microsoft.com/office/drawing/2014/main" id="{EF788279-D710-447A-9E71-4D1344575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7897589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o 17">
            <a:extLst>
              <a:ext uri="{FF2B5EF4-FFF2-40B4-BE49-F238E27FC236}">
                <a16:creationId xmlns="" xmlns:a16="http://schemas.microsoft.com/office/drawing/2014/main" id="{C2A6B906-ACDA-40FD-8AC8-0B693AB12796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19" name="Forma libre 5">
              <a:extLst>
                <a:ext uri="{FF2B5EF4-FFF2-40B4-BE49-F238E27FC236}">
                  <a16:creationId xmlns="" xmlns:a16="http://schemas.microsoft.com/office/drawing/2014/main" id="{717F7366-5A99-4065-90C2-AE7DF5DD0F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20" name="Forma libre 6">
              <a:extLst>
                <a:ext uri="{FF2B5EF4-FFF2-40B4-BE49-F238E27FC236}">
                  <a16:creationId xmlns="" xmlns:a16="http://schemas.microsoft.com/office/drawing/2014/main" id="{90A089CA-63B9-4456-B0B1-17C75EBFB9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22" name="Forma libre 7">
              <a:extLst>
                <a:ext uri="{FF2B5EF4-FFF2-40B4-BE49-F238E27FC236}">
                  <a16:creationId xmlns="" xmlns:a16="http://schemas.microsoft.com/office/drawing/2014/main" id="{8D36B2D1-BCFE-43FC-8743-7B7A30E1AD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>
              <a:solidFill>
                <a:schemeClr val="bg1"/>
              </a:solidFill>
            </a:endParaRPr>
          </a:p>
        </p:txBody>
      </p:sp>
      <p:sp>
        <p:nvSpPr>
          <p:cNvPr id="15" name="Elipse 14">
            <a:extLst>
              <a:ext uri="{FF2B5EF4-FFF2-40B4-BE49-F238E27FC236}">
                <a16:creationId xmlns=""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16" name="Marcador de número de diapositiva 5">
            <a:extLst>
              <a:ext uri="{FF2B5EF4-FFF2-40B4-BE49-F238E27FC236}">
                <a16:creationId xmlns=""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14" name="Marcador de posición de contenido 2">
            <a:extLst>
              <a:ext uri="{FF2B5EF4-FFF2-40B4-BE49-F238E27FC236}">
                <a16:creationId xmlns="" xmlns:a16="http://schemas.microsoft.com/office/drawing/2014/main" id="{079DA8F4-EDD3-4D62-A90B-8C3C1AFB00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5938" y="1825625"/>
            <a:ext cx="5503862" cy="4351338"/>
          </a:xfrm>
        </p:spPr>
        <p:txBody>
          <a:bodyPr rtlCol="0"/>
          <a:lstStyle/>
          <a:p>
            <a:pPr lvl="0" rtl="0"/>
            <a:r>
              <a:rPr lang="es-ES" noProof="0"/>
              <a:t>Editar el estilo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17" name="Marcador de posición de contenido 3">
            <a:extLst>
              <a:ext uri="{FF2B5EF4-FFF2-40B4-BE49-F238E27FC236}">
                <a16:creationId xmlns="" xmlns:a16="http://schemas.microsoft.com/office/drawing/2014/main" id="{DA0DA994-B4A9-447A-BEBF-3EA31D3755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es-ES" noProof="0"/>
              <a:t>Editar el estilo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pic>
        <p:nvPicPr>
          <p:cNvPr id="13" name="Imagen 12">
            <a:extLst>
              <a:ext uri="{FF2B5EF4-FFF2-40B4-BE49-F238E27FC236}">
                <a16:creationId xmlns="" xmlns:a16="http://schemas.microsoft.com/office/drawing/2014/main" id="{332150F9-14BF-4DCB-884D-49596914C2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21" name="Título 1">
            <a:extLst>
              <a:ext uri="{FF2B5EF4-FFF2-40B4-BE49-F238E27FC236}">
                <a16:creationId xmlns="" xmlns:a16="http://schemas.microsoft.com/office/drawing/2014/main" id="{19DEF115-82C2-4E9D-A22C-8DA561FB3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092934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o 19">
            <a:extLst>
              <a:ext uri="{FF2B5EF4-FFF2-40B4-BE49-F238E27FC236}">
                <a16:creationId xmlns="" xmlns:a16="http://schemas.microsoft.com/office/drawing/2014/main" id="{616F52B4-215E-4237-893C-E22B23804744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22" name="Forma libre 5">
              <a:extLst>
                <a:ext uri="{FF2B5EF4-FFF2-40B4-BE49-F238E27FC236}">
                  <a16:creationId xmlns="" xmlns:a16="http://schemas.microsoft.com/office/drawing/2014/main" id="{B7C40C77-B795-4B07-B92D-2E8A566357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23" name="Forma libre 6">
              <a:extLst>
                <a:ext uri="{FF2B5EF4-FFF2-40B4-BE49-F238E27FC236}">
                  <a16:creationId xmlns="" xmlns:a16="http://schemas.microsoft.com/office/drawing/2014/main" id="{6E703A1E-5F10-4BB5-9D52-77CB6F5994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24" name="Forma libre 7">
              <a:extLst>
                <a:ext uri="{FF2B5EF4-FFF2-40B4-BE49-F238E27FC236}">
                  <a16:creationId xmlns="" xmlns:a16="http://schemas.microsoft.com/office/drawing/2014/main" id="{22CEE04C-09CE-41CF-937D-EC2D3C23EC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>
              <a:solidFill>
                <a:schemeClr val="bg1"/>
              </a:solidFill>
            </a:endParaRPr>
          </a:p>
        </p:txBody>
      </p:sp>
      <p:sp>
        <p:nvSpPr>
          <p:cNvPr id="15" name="Elipse 14">
            <a:extLst>
              <a:ext uri="{FF2B5EF4-FFF2-40B4-BE49-F238E27FC236}">
                <a16:creationId xmlns=""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16" name="Marcador de número de diapositiva 5">
            <a:extLst>
              <a:ext uri="{FF2B5EF4-FFF2-40B4-BE49-F238E27FC236}">
                <a16:creationId xmlns=""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14" name="Marcador de posición de texto 2">
            <a:extLst>
              <a:ext uri="{FF2B5EF4-FFF2-40B4-BE49-F238E27FC236}">
                <a16:creationId xmlns="" xmlns:a16="http://schemas.microsoft.com/office/drawing/2014/main" id="{774CF4BA-8DCB-42CF-A2C4-D6AF95EE3F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8" y="1681163"/>
            <a:ext cx="5157787" cy="823912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sp>
        <p:nvSpPr>
          <p:cNvPr id="17" name="Marcador de posición de contenido 3">
            <a:extLst>
              <a:ext uri="{FF2B5EF4-FFF2-40B4-BE49-F238E27FC236}">
                <a16:creationId xmlns="" xmlns:a16="http://schemas.microsoft.com/office/drawing/2014/main" id="{67BA8B6E-A28D-4658-8C91-6CA7BD539B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5938" y="2505075"/>
            <a:ext cx="5157787" cy="3684588"/>
          </a:xfrm>
        </p:spPr>
        <p:txBody>
          <a:bodyPr rtlCol="0"/>
          <a:lstStyle/>
          <a:p>
            <a:pPr lvl="0" rtl="0"/>
            <a:r>
              <a:rPr lang="es-ES" noProof="0"/>
              <a:t>Editar el estilo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18" name="Marcador de posición de texto 4">
            <a:extLst>
              <a:ext uri="{FF2B5EF4-FFF2-40B4-BE49-F238E27FC236}">
                <a16:creationId xmlns="" xmlns:a16="http://schemas.microsoft.com/office/drawing/2014/main" id="{F73B3215-82DB-4DBF-9E77-3AE2308C69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sp>
        <p:nvSpPr>
          <p:cNvPr id="19" name="Marcador de posición de contenido 5">
            <a:extLst>
              <a:ext uri="{FF2B5EF4-FFF2-40B4-BE49-F238E27FC236}">
                <a16:creationId xmlns="" xmlns:a16="http://schemas.microsoft.com/office/drawing/2014/main" id="{8DFD34E8-36CC-4FFE-926B-C170208FED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 rtlCol="0"/>
          <a:lstStyle/>
          <a:p>
            <a:pPr lvl="0" rtl="0"/>
            <a:r>
              <a:rPr lang="es-ES" noProof="0"/>
              <a:t>Editar el estilo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pic>
        <p:nvPicPr>
          <p:cNvPr id="21" name="Imagen 20">
            <a:extLst>
              <a:ext uri="{FF2B5EF4-FFF2-40B4-BE49-F238E27FC236}">
                <a16:creationId xmlns="" xmlns:a16="http://schemas.microsoft.com/office/drawing/2014/main" id="{03383C6B-3BE4-4380-AF26-1C21492FCE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25" name="Título 1">
            <a:extLst>
              <a:ext uri="{FF2B5EF4-FFF2-40B4-BE49-F238E27FC236}">
                <a16:creationId xmlns="" xmlns:a16="http://schemas.microsoft.com/office/drawing/2014/main" id="{AE3770E9-CB74-47B0-8229-91F6F7560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4617946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Marcador de posición de imagen 21">
            <a:extLst>
              <a:ext uri="{FF2B5EF4-FFF2-40B4-BE49-F238E27FC236}">
                <a16:creationId xmlns="" xmlns:a16="http://schemas.microsoft.com/office/drawing/2014/main" id="{C57825D7-DD33-4B70-BBBE-D46E7A5352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768485"/>
            <a:ext cx="5305662" cy="5305662"/>
          </a:xfrm>
          <a:custGeom>
            <a:avLst/>
            <a:gdLst>
              <a:gd name="connsiteX0" fmla="*/ 2652831 w 5305662"/>
              <a:gd name="connsiteY0" fmla="*/ 0 h 5305662"/>
              <a:gd name="connsiteX1" fmla="*/ 5305662 w 5305662"/>
              <a:gd name="connsiteY1" fmla="*/ 2652831 h 5305662"/>
              <a:gd name="connsiteX2" fmla="*/ 2652831 w 5305662"/>
              <a:gd name="connsiteY2" fmla="*/ 5305662 h 5305662"/>
              <a:gd name="connsiteX3" fmla="*/ 0 w 5305662"/>
              <a:gd name="connsiteY3" fmla="*/ 2652831 h 5305662"/>
              <a:gd name="connsiteX4" fmla="*/ 2652831 w 5305662"/>
              <a:gd name="connsiteY4" fmla="*/ 0 h 5305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05662" h="5305662">
                <a:moveTo>
                  <a:pt x="2652831" y="0"/>
                </a:moveTo>
                <a:cubicBezTo>
                  <a:pt x="4117949" y="0"/>
                  <a:pt x="5305662" y="1187713"/>
                  <a:pt x="5305662" y="2652831"/>
                </a:cubicBezTo>
                <a:cubicBezTo>
                  <a:pt x="5305662" y="4117949"/>
                  <a:pt x="4117949" y="5305662"/>
                  <a:pt x="2652831" y="5305662"/>
                </a:cubicBezTo>
                <a:cubicBezTo>
                  <a:pt x="1187713" y="5305662"/>
                  <a:pt x="0" y="4117949"/>
                  <a:pt x="0" y="2652831"/>
                </a:cubicBezTo>
                <a:cubicBezTo>
                  <a:pt x="0" y="1187713"/>
                  <a:pt x="1187713" y="0"/>
                  <a:pt x="265283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grpSp>
        <p:nvGrpSpPr>
          <p:cNvPr id="14" name="Grupo 13">
            <a:extLst>
              <a:ext uri="{FF2B5EF4-FFF2-40B4-BE49-F238E27FC236}">
                <a16:creationId xmlns=""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 flipH="1">
            <a:off x="5400786" y="-2003509"/>
            <a:ext cx="8917229" cy="10769768"/>
            <a:chOff x="11114088" y="2241550"/>
            <a:chExt cx="1905000" cy="2354263"/>
          </a:xfrm>
          <a:solidFill>
            <a:schemeClr val="bg2">
              <a:alpha val="91000"/>
            </a:schemeClr>
          </a:solidFill>
        </p:grpSpPr>
        <p:sp>
          <p:nvSpPr>
            <p:cNvPr id="15" name="Forma libre 5">
              <a:extLst>
                <a:ext uri="{FF2B5EF4-FFF2-40B4-BE49-F238E27FC236}">
                  <a16:creationId xmlns=""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6" name="Forma libre 6">
              <a:extLst>
                <a:ext uri="{FF2B5EF4-FFF2-40B4-BE49-F238E27FC236}">
                  <a16:creationId xmlns=""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sp>
        <p:nvSpPr>
          <p:cNvPr id="19" name="Título 1">
            <a:extLst>
              <a:ext uri="{FF2B5EF4-FFF2-40B4-BE49-F238E27FC236}">
                <a16:creationId xmlns="" xmlns:a16="http://schemas.microsoft.com/office/drawing/2014/main" id="{19A1397F-1946-4CBE-9EC5-159C3CBC7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20" name="Marcador de texto 3">
            <a:extLst>
              <a:ext uri="{FF2B5EF4-FFF2-40B4-BE49-F238E27FC236}">
                <a16:creationId xmlns="" xmlns:a16="http://schemas.microsoft.com/office/drawing/2014/main" id="{C535F2AB-153E-44A9-97BE-00553BEC17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6298D65-1027-4897-A948-DCEEF8FC3D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1857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o 18">
            <a:extLst>
              <a:ext uri="{FF2B5EF4-FFF2-40B4-BE49-F238E27FC236}">
                <a16:creationId xmlns="" xmlns:a16="http://schemas.microsoft.com/office/drawing/2014/main" id="{9F866E5C-B8AA-4805-B232-831BA01AAF16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20" name="Forma libre 5">
              <a:extLst>
                <a:ext uri="{FF2B5EF4-FFF2-40B4-BE49-F238E27FC236}">
                  <a16:creationId xmlns="" xmlns:a16="http://schemas.microsoft.com/office/drawing/2014/main" id="{F98614F0-2DA3-4F29-8CB3-D61424AC8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22" name="Forma libre 6">
              <a:extLst>
                <a:ext uri="{FF2B5EF4-FFF2-40B4-BE49-F238E27FC236}">
                  <a16:creationId xmlns="" xmlns:a16="http://schemas.microsoft.com/office/drawing/2014/main" id="{66D52F08-13EC-4AB4-BB79-89A5395A03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23" name="Forma libre 7">
              <a:extLst>
                <a:ext uri="{FF2B5EF4-FFF2-40B4-BE49-F238E27FC236}">
                  <a16:creationId xmlns="" xmlns:a16="http://schemas.microsoft.com/office/drawing/2014/main" id="{2544236D-8C3A-41EF-9A68-C84A8A7D0F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>
              <a:solidFill>
                <a:schemeClr val="bg1"/>
              </a:solidFill>
            </a:endParaRPr>
          </a:p>
        </p:txBody>
      </p:sp>
      <p:sp>
        <p:nvSpPr>
          <p:cNvPr id="15" name="Elipse 14">
            <a:extLst>
              <a:ext uri="{FF2B5EF4-FFF2-40B4-BE49-F238E27FC236}">
                <a16:creationId xmlns=""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16" name="Marcador de número de diapositiva 5">
            <a:extLst>
              <a:ext uri="{FF2B5EF4-FFF2-40B4-BE49-F238E27FC236}">
                <a16:creationId xmlns=""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14" name="Título 1">
            <a:extLst>
              <a:ext uri="{FF2B5EF4-FFF2-40B4-BE49-F238E27FC236}">
                <a16:creationId xmlns="" xmlns:a16="http://schemas.microsoft.com/office/drawing/2014/main" id="{9009D5C6-6206-4291-8037-67DC025F0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17" name="Marcador de posición de texto 3">
            <a:extLst>
              <a:ext uri="{FF2B5EF4-FFF2-40B4-BE49-F238E27FC236}">
                <a16:creationId xmlns="" xmlns:a16="http://schemas.microsoft.com/office/drawing/2014/main" id="{BEB643FD-AA85-4A43-8EBD-AFD10DD987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sp>
        <p:nvSpPr>
          <p:cNvPr id="18" name="Marcador de posición de contenido 2">
            <a:extLst>
              <a:ext uri="{FF2B5EF4-FFF2-40B4-BE49-F238E27FC236}">
                <a16:creationId xmlns="" xmlns:a16="http://schemas.microsoft.com/office/drawing/2014/main" id="{9001F313-F798-43BE-AFF0-A68C84C364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s-ES" noProof="0"/>
              <a:t>Editar el estilo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pic>
        <p:nvPicPr>
          <p:cNvPr id="13" name="Imagen 12">
            <a:extLst>
              <a:ext uri="{FF2B5EF4-FFF2-40B4-BE49-F238E27FC236}">
                <a16:creationId xmlns="" xmlns:a16="http://schemas.microsoft.com/office/drawing/2014/main" id="{91881DEA-0ECB-4310-ADF5-4337ACB433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310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456FD49-C258-4333-9422-358C976A3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43650" y="2173288"/>
            <a:ext cx="5143500" cy="2090808"/>
          </a:xfrm>
        </p:spPr>
        <p:txBody>
          <a:bodyPr rtlCol="0" anchor="b">
            <a:noAutofit/>
          </a:bodyPr>
          <a:lstStyle>
            <a:lvl1pPr algn="l">
              <a:defRPr sz="5400" b="1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es-ES" noProof="0" dirty="0"/>
              <a:t>El título se escribe aquí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59758E15-A93D-4FB9-843D-1490E27A1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3650" y="4279971"/>
            <a:ext cx="5143500" cy="503167"/>
          </a:xfrm>
        </p:spPr>
        <p:txBody>
          <a:bodyPr rtlCol="0">
            <a:noAutofit/>
          </a:bodyPr>
          <a:lstStyle>
            <a:lvl1pPr marL="0" indent="0" algn="l">
              <a:buNone/>
              <a:defRPr sz="1800" b="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editar el estilo de subtítulo del patrón</a:t>
            </a:r>
            <a:endParaRPr lang="es-ES" noProof="0" dirty="0"/>
          </a:p>
        </p:txBody>
      </p:sp>
      <p:sp>
        <p:nvSpPr>
          <p:cNvPr id="13" name="Marcador de posición de imagen 12">
            <a:extLst>
              <a:ext uri="{FF2B5EF4-FFF2-40B4-BE49-F238E27FC236}">
                <a16:creationId xmlns=""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grpSp>
        <p:nvGrpSpPr>
          <p:cNvPr id="14" name="Grupo 13">
            <a:extLst>
              <a:ext uri="{FF2B5EF4-FFF2-40B4-BE49-F238E27FC236}">
                <a16:creationId xmlns=""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1">
              <a:alpha val="16000"/>
            </a:schemeClr>
          </a:solidFill>
        </p:grpSpPr>
        <p:sp>
          <p:nvSpPr>
            <p:cNvPr id="15" name="Forma libre 5">
              <a:extLst>
                <a:ext uri="{FF2B5EF4-FFF2-40B4-BE49-F238E27FC236}">
                  <a16:creationId xmlns=""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6" name="Forma libre 6">
              <a:extLst>
                <a:ext uri="{FF2B5EF4-FFF2-40B4-BE49-F238E27FC236}">
                  <a16:creationId xmlns=""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4FE28ACC-E44C-4381-B768-0310810E7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5850" y="391862"/>
            <a:ext cx="1745251" cy="673365"/>
          </a:xfrm>
          <a:prstGeom prst="rect">
            <a:avLst/>
          </a:prstGeom>
        </p:spPr>
      </p:pic>
      <p:cxnSp>
        <p:nvCxnSpPr>
          <p:cNvPr id="5" name="Conector recto 4">
            <a:extLst>
              <a:ext uri="{FF2B5EF4-FFF2-40B4-BE49-F238E27FC236}">
                <a16:creationId xmlns=""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469778" y="4233582"/>
            <a:ext cx="3348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2140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333" userDrawn="1">
          <p15:clr>
            <a:srgbClr val="FBAE40"/>
          </p15:clr>
        </p15:guide>
        <p15:guide id="4" pos="36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="" xmlns:a16="http://schemas.microsoft.com/office/drawing/2014/main" id="{F9087E09-D75F-4E26-B01E-A1A09BA2EA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F7A70B7-7ADE-4E0B-B956-363B0B1AA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82563"/>
            <a:ext cx="10515600" cy="940181"/>
          </a:xfrm>
        </p:spPr>
        <p:txBody>
          <a:bodyPr rtlCol="0" anchor="b">
            <a:noAutofit/>
          </a:bodyPr>
          <a:lstStyle>
            <a:lvl1pPr algn="ctr"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4ACB5603-8A62-4D45-B6EF-0D7E2D5FC4F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139388" y="1154832"/>
            <a:ext cx="7900525" cy="764460"/>
          </a:xfrm>
        </p:spPr>
        <p:txBody>
          <a:bodyPr rtlCol="0">
            <a:noAutofit/>
          </a:bodyPr>
          <a:lstStyle>
            <a:lvl1pPr marL="0" indent="0" algn="ctr">
              <a:buNone/>
              <a:defRPr sz="18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 dirty="0"/>
              <a:t>Aquí se incluye texto ficticio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25FC40B0-ED27-47E5-A3C2-32A8418567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638" y="6260507"/>
            <a:ext cx="1075427" cy="414929"/>
          </a:xfrm>
          <a:prstGeom prst="rect">
            <a:avLst/>
          </a:prstGeom>
        </p:spPr>
      </p:pic>
      <p:sp>
        <p:nvSpPr>
          <p:cNvPr id="11" name="Elipse 10">
            <a:extLst>
              <a:ext uri="{FF2B5EF4-FFF2-40B4-BE49-F238E27FC236}">
                <a16:creationId xmlns="" xmlns:a16="http://schemas.microsoft.com/office/drawing/2014/main" id="{8931D2A9-0B92-4197-8802-80424C14EA7E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533B74B0-30B9-45C2-9AE6-45D1978AA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rgbClr val="2C567A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15" name="Marcador de posición de imagen 14">
            <a:extLst>
              <a:ext uri="{FF2B5EF4-FFF2-40B4-BE49-F238E27FC236}">
                <a16:creationId xmlns="" xmlns:a16="http://schemas.microsoft.com/office/drawing/2014/main" id="{B5A30B6B-EEDB-4142-8138-D50F5A307D7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93041" y="2270376"/>
            <a:ext cx="6206400" cy="4587625"/>
          </a:xfrm>
          <a:custGeom>
            <a:avLst/>
            <a:gdLst>
              <a:gd name="connsiteX0" fmla="*/ 3103200 w 6206400"/>
              <a:gd name="connsiteY0" fmla="*/ 0 h 4587625"/>
              <a:gd name="connsiteX1" fmla="*/ 6206400 w 6206400"/>
              <a:gd name="connsiteY1" fmla="*/ 3103200 h 4587625"/>
              <a:gd name="connsiteX2" fmla="*/ 5831861 w 6206400"/>
              <a:gd name="connsiteY2" fmla="*/ 4582370 h 4587625"/>
              <a:gd name="connsiteX3" fmla="*/ 5828668 w 6206400"/>
              <a:gd name="connsiteY3" fmla="*/ 4587625 h 4587625"/>
              <a:gd name="connsiteX4" fmla="*/ 377733 w 6206400"/>
              <a:gd name="connsiteY4" fmla="*/ 4587625 h 4587625"/>
              <a:gd name="connsiteX5" fmla="*/ 374540 w 6206400"/>
              <a:gd name="connsiteY5" fmla="*/ 4582370 h 4587625"/>
              <a:gd name="connsiteX6" fmla="*/ 0 w 6206400"/>
              <a:gd name="connsiteY6" fmla="*/ 3103200 h 4587625"/>
              <a:gd name="connsiteX7" fmla="*/ 3103200 w 6206400"/>
              <a:gd name="connsiteY7" fmla="*/ 0 h 458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06400" h="4587625">
                <a:moveTo>
                  <a:pt x="3103200" y="0"/>
                </a:moveTo>
                <a:cubicBezTo>
                  <a:pt x="4817050" y="0"/>
                  <a:pt x="6206400" y="1389350"/>
                  <a:pt x="6206400" y="3103200"/>
                </a:cubicBezTo>
                <a:cubicBezTo>
                  <a:pt x="6206400" y="3638778"/>
                  <a:pt x="6070721" y="4142667"/>
                  <a:pt x="5831861" y="4582370"/>
                </a:cubicBezTo>
                <a:lnTo>
                  <a:pt x="5828668" y="4587625"/>
                </a:lnTo>
                <a:lnTo>
                  <a:pt x="377733" y="4587625"/>
                </a:lnTo>
                <a:lnTo>
                  <a:pt x="374540" y="4582370"/>
                </a:lnTo>
                <a:cubicBezTo>
                  <a:pt x="135679" y="4142667"/>
                  <a:pt x="0" y="3638778"/>
                  <a:pt x="0" y="3103200"/>
                </a:cubicBezTo>
                <a:cubicBezTo>
                  <a:pt x="0" y="1389350"/>
                  <a:pt x="1389350" y="0"/>
                  <a:pt x="310320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sz="2400"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7504955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contenido 2">
            <a:extLst>
              <a:ext uri="{FF2B5EF4-FFF2-40B4-BE49-F238E27FC236}">
                <a16:creationId xmlns="" xmlns:a16="http://schemas.microsoft.com/office/drawing/2014/main" id="{0FEE9886-36F0-4E06-A3A6-D8F00B066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960" y="1825625"/>
            <a:ext cx="4914189" cy="4351338"/>
          </a:xfrm>
        </p:spPr>
        <p:txBody>
          <a:bodyPr lIns="0" tIns="0" rIns="0" bIns="0" rtlCol="0"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es-ES" noProof="0"/>
              <a:t>Editar el estilo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>
              <a:solidFill>
                <a:schemeClr val="bg1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676C557E-B5A7-4416-BCC0-5743550BF1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grpSp>
        <p:nvGrpSpPr>
          <p:cNvPr id="10" name="Grupo 9">
            <a:extLst>
              <a:ext uri="{FF2B5EF4-FFF2-40B4-BE49-F238E27FC236}">
                <a16:creationId xmlns="" xmlns:a16="http://schemas.microsoft.com/office/drawing/2014/main" id="{42E17FB3-B5C4-4B3A-A57B-C6493A9D0C66}"/>
              </a:ext>
            </a:extLst>
          </p:cNvPr>
          <p:cNvGrpSpPr/>
          <p:nvPr userDrawn="1"/>
        </p:nvGrpSpPr>
        <p:grpSpPr>
          <a:xfrm rot="8650774">
            <a:off x="5037655" y="4336093"/>
            <a:ext cx="1905000" cy="2354263"/>
            <a:chOff x="11114088" y="2241550"/>
            <a:chExt cx="1905000" cy="2354263"/>
          </a:xfrm>
          <a:solidFill>
            <a:schemeClr val="bg2"/>
          </a:solidFill>
        </p:grpSpPr>
        <p:sp>
          <p:nvSpPr>
            <p:cNvPr id="11" name="Forma libre 5">
              <a:extLst>
                <a:ext uri="{FF2B5EF4-FFF2-40B4-BE49-F238E27FC236}">
                  <a16:creationId xmlns="" xmlns:a16="http://schemas.microsoft.com/office/drawing/2014/main" id="{DCA6C454-F761-4265-BB5E-DFD947CC35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2" name="Forma libre 6">
              <a:extLst>
                <a:ext uri="{FF2B5EF4-FFF2-40B4-BE49-F238E27FC236}">
                  <a16:creationId xmlns="" xmlns:a16="http://schemas.microsoft.com/office/drawing/2014/main" id="{6B853B2F-9E1C-4AC4-9344-8610498D5B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3" name="Forma libre 7">
              <a:extLst>
                <a:ext uri="{FF2B5EF4-FFF2-40B4-BE49-F238E27FC236}">
                  <a16:creationId xmlns="" xmlns:a16="http://schemas.microsoft.com/office/drawing/2014/main" id="{B7FCC84B-2235-4948-8277-8363DFC691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sp>
        <p:nvSpPr>
          <p:cNvPr id="15" name="Elipse 14">
            <a:extLst>
              <a:ext uri="{FF2B5EF4-FFF2-40B4-BE49-F238E27FC236}">
                <a16:creationId xmlns=""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16" name="Marcador de número de diapositiva 5">
            <a:extLst>
              <a:ext uri="{FF2B5EF4-FFF2-40B4-BE49-F238E27FC236}">
                <a16:creationId xmlns=""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23" name="Marcador de posición de imagen 22">
            <a:extLst>
              <a:ext uri="{FF2B5EF4-FFF2-40B4-BE49-F238E27FC236}">
                <a16:creationId xmlns="" xmlns:a16="http://schemas.microsoft.com/office/drawing/2014/main" id="{26619E66-5354-4D60-8529-27917AC037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84648" y="0"/>
            <a:ext cx="6307353" cy="5780372"/>
          </a:xfrm>
          <a:custGeom>
            <a:avLst/>
            <a:gdLst>
              <a:gd name="connsiteX0" fmla="*/ 760444 w 6307353"/>
              <a:gd name="connsiteY0" fmla="*/ 0 h 5780372"/>
              <a:gd name="connsiteX1" fmla="*/ 6307353 w 6307353"/>
              <a:gd name="connsiteY1" fmla="*/ 0 h 5780372"/>
              <a:gd name="connsiteX2" fmla="*/ 6307353 w 6307353"/>
              <a:gd name="connsiteY2" fmla="*/ 4515612 h 5780372"/>
              <a:gd name="connsiteX3" fmla="*/ 6110746 w 6307353"/>
              <a:gd name="connsiteY3" fmla="*/ 4731934 h 5780372"/>
              <a:gd name="connsiteX4" fmla="*/ 3579592 w 6307353"/>
              <a:gd name="connsiteY4" fmla="*/ 5780372 h 5780372"/>
              <a:gd name="connsiteX5" fmla="*/ 0 w 6307353"/>
              <a:gd name="connsiteY5" fmla="*/ 2200780 h 5780372"/>
              <a:gd name="connsiteX6" fmla="*/ 611338 w 6307353"/>
              <a:gd name="connsiteY6" fmla="*/ 199396 h 5780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07353" h="5780372">
                <a:moveTo>
                  <a:pt x="760444" y="0"/>
                </a:moveTo>
                <a:lnTo>
                  <a:pt x="6307353" y="0"/>
                </a:lnTo>
                <a:lnTo>
                  <a:pt x="6307353" y="4515612"/>
                </a:lnTo>
                <a:lnTo>
                  <a:pt x="6110746" y="4731934"/>
                </a:lnTo>
                <a:cubicBezTo>
                  <a:pt x="5462967" y="5379713"/>
                  <a:pt x="4568069" y="5780372"/>
                  <a:pt x="3579592" y="5780372"/>
                </a:cubicBezTo>
                <a:cubicBezTo>
                  <a:pt x="1602638" y="5780372"/>
                  <a:pt x="0" y="4177734"/>
                  <a:pt x="0" y="2200780"/>
                </a:cubicBezTo>
                <a:cubicBezTo>
                  <a:pt x="0" y="1459422"/>
                  <a:pt x="225371" y="770703"/>
                  <a:pt x="611338" y="199396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4" name="Título 1">
            <a:extLst>
              <a:ext uri="{FF2B5EF4-FFF2-40B4-BE49-F238E27FC236}">
                <a16:creationId xmlns="" xmlns:a16="http://schemas.microsoft.com/office/drawing/2014/main" id="{2E646B4F-6CCB-724C-9D5E-6D5770023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499595"/>
            <a:ext cx="4937211" cy="1325563"/>
          </a:xfrm>
        </p:spPr>
        <p:txBody>
          <a:bodyPr lIns="0" tIns="0" rIns="0" bIns="0" rtlCol="0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696208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2970CD0-696D-4313-96BA-4AA72C813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499595"/>
            <a:ext cx="4937211" cy="1325563"/>
          </a:xfrm>
        </p:spPr>
        <p:txBody>
          <a:bodyPr lIns="0" tIns="0" rIns="0" bIns="0" rtlCol="0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>
            <a:extLst>
              <a:ext uri="{FF2B5EF4-FFF2-40B4-BE49-F238E27FC236}">
                <a16:creationId xmlns="" xmlns:a16="http://schemas.microsoft.com/office/drawing/2014/main" id="{0FEE9886-36F0-4E06-A3A6-D8F00B066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960" y="1825625"/>
            <a:ext cx="4914189" cy="4351338"/>
          </a:xfrm>
        </p:spPr>
        <p:txBody>
          <a:bodyPr lIns="0" tIns="0" rIns="0" bIns="0" rtlCol="0"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es-ES" noProof="0"/>
              <a:t>Editar el estilo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>
              <a:solidFill>
                <a:schemeClr val="bg1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676C557E-B5A7-4416-BCC0-5743550BF1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15" name="Elipse 14">
            <a:extLst>
              <a:ext uri="{FF2B5EF4-FFF2-40B4-BE49-F238E27FC236}">
                <a16:creationId xmlns=""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16" name="Marcador de número de diapositiva 5">
            <a:extLst>
              <a:ext uri="{FF2B5EF4-FFF2-40B4-BE49-F238E27FC236}">
                <a16:creationId xmlns=""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14" name="Rectángulo 13">
            <a:extLst>
              <a:ext uri="{FF2B5EF4-FFF2-40B4-BE49-F238E27FC236}">
                <a16:creationId xmlns="" xmlns:a16="http://schemas.microsoft.com/office/drawing/2014/main" id="{9D415693-E2CB-4DB4-B07C-2F96B0CAB302}"/>
              </a:ext>
            </a:extLst>
          </p:cNvPr>
          <p:cNvSpPr/>
          <p:nvPr userDrawn="1"/>
        </p:nvSpPr>
        <p:spPr>
          <a:xfrm>
            <a:off x="7854462" y="988536"/>
            <a:ext cx="4329129" cy="488092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4" name="Elipse 3">
            <a:extLst>
              <a:ext uri="{FF2B5EF4-FFF2-40B4-BE49-F238E27FC236}">
                <a16:creationId xmlns="" xmlns:a16="http://schemas.microsoft.com/office/drawing/2014/main" id="{14C1BF67-E354-4E04-8F94-BABF2B7D1AFB}"/>
              </a:ext>
            </a:extLst>
          </p:cNvPr>
          <p:cNvSpPr/>
          <p:nvPr userDrawn="1"/>
        </p:nvSpPr>
        <p:spPr>
          <a:xfrm>
            <a:off x="5107816" y="633613"/>
            <a:ext cx="5571908" cy="5571906"/>
          </a:xfrm>
          <a:prstGeom prst="ellipse">
            <a:avLst/>
          </a:prstGeom>
          <a:solidFill>
            <a:schemeClr val="bg2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18" name="Marcador de posición de imagen 5">
            <a:extLst>
              <a:ext uri="{FF2B5EF4-FFF2-40B4-BE49-F238E27FC236}">
                <a16:creationId xmlns="" xmlns:a16="http://schemas.microsoft.com/office/drawing/2014/main" id="{FF6AC390-6F85-4B64-AE7A-E8E0D8FC89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55212" y="988536"/>
            <a:ext cx="4884848" cy="4884848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969986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 18">
            <a:extLst>
              <a:ext uri="{FF2B5EF4-FFF2-40B4-BE49-F238E27FC236}">
                <a16:creationId xmlns="" xmlns:a16="http://schemas.microsoft.com/office/drawing/2014/main" id="{12E4E194-63F1-4D43-AC02-75733DF045E9}"/>
              </a:ext>
            </a:extLst>
          </p:cNvPr>
          <p:cNvSpPr/>
          <p:nvPr userDrawn="1"/>
        </p:nvSpPr>
        <p:spPr>
          <a:xfrm>
            <a:off x="8308181" y="1630018"/>
            <a:ext cx="3883819" cy="43732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2" name="Elipse 21">
            <a:extLst>
              <a:ext uri="{FF2B5EF4-FFF2-40B4-BE49-F238E27FC236}">
                <a16:creationId xmlns="" xmlns:a16="http://schemas.microsoft.com/office/drawing/2014/main" id="{E799E3E2-888B-2343-9A63-F84C03265CB5}"/>
              </a:ext>
            </a:extLst>
          </p:cNvPr>
          <p:cNvSpPr>
            <a:spLocks noChangeAspect="1"/>
          </p:cNvSpPr>
          <p:nvPr userDrawn="1"/>
        </p:nvSpPr>
        <p:spPr>
          <a:xfrm>
            <a:off x="9833702" y="1823757"/>
            <a:ext cx="832104" cy="832104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3" name="Marcador de posición de imagen 11">
            <a:extLst>
              <a:ext uri="{FF2B5EF4-FFF2-40B4-BE49-F238E27FC236}">
                <a16:creationId xmlns="" xmlns:a16="http://schemas.microsoft.com/office/drawing/2014/main" id="{8FEDE8EF-5B7A-A741-9A56-D365CAE01B6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998318" y="1988373"/>
            <a:ext cx="502873" cy="502873"/>
          </a:xfrm>
          <a:prstGeom prst="rect">
            <a:avLst/>
          </a:prstGeom>
          <a:noFill/>
        </p:spPr>
        <p:txBody>
          <a:bodyPr lIns="0" rIns="0" rtlCol="0" anchor="ctr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 dirty="0"/>
              <a:t>icono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="" xmlns:a16="http://schemas.microsoft.com/office/drawing/2014/main" id="{3755C1FB-E61C-4BBC-8179-D34908DEA1B6}"/>
              </a:ext>
            </a:extLst>
          </p:cNvPr>
          <p:cNvSpPr/>
          <p:nvPr userDrawn="1"/>
        </p:nvSpPr>
        <p:spPr>
          <a:xfrm>
            <a:off x="0" y="1630018"/>
            <a:ext cx="3883819" cy="43732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4" name="Elipse 3">
            <a:extLst>
              <a:ext uri="{FF2B5EF4-FFF2-40B4-BE49-F238E27FC236}">
                <a16:creationId xmlns="" xmlns:a16="http://schemas.microsoft.com/office/drawing/2014/main" id="{8C1E0992-271E-4948-9461-C7AA54AF8FEA}"/>
              </a:ext>
            </a:extLst>
          </p:cNvPr>
          <p:cNvSpPr>
            <a:spLocks noChangeAspect="1"/>
          </p:cNvSpPr>
          <p:nvPr userDrawn="1"/>
        </p:nvSpPr>
        <p:spPr>
          <a:xfrm>
            <a:off x="1526011" y="1823757"/>
            <a:ext cx="832104" cy="832104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2970CD0-696D-4313-96BA-4AA72C813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0FEE9886-36F0-4E06-A3A6-D8F00B066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126" y="3207024"/>
            <a:ext cx="3445566" cy="2504663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>
              <a:solidFill>
                <a:schemeClr val="bg1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676C557E-B5A7-4416-BCC0-5743550BF1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15" name="Elipse 14">
            <a:extLst>
              <a:ext uri="{FF2B5EF4-FFF2-40B4-BE49-F238E27FC236}">
                <a16:creationId xmlns=""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16" name="Marcador de número de diapositiva 5">
            <a:extLst>
              <a:ext uri="{FF2B5EF4-FFF2-40B4-BE49-F238E27FC236}">
                <a16:creationId xmlns=""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6" name="Marcador de posición de imagen 5">
            <a:extLst>
              <a:ext uri="{FF2B5EF4-FFF2-40B4-BE49-F238E27FC236}">
                <a16:creationId xmlns="" xmlns:a16="http://schemas.microsoft.com/office/drawing/2014/main" id="{35B71D50-AA4B-4E0C-8F6A-0F64F2C8A8C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83819" y="1630018"/>
            <a:ext cx="4424362" cy="4373217"/>
          </a:xfrm>
          <a:solidFill>
            <a:schemeClr val="bg2">
              <a:lumMod val="90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7" name="Marcador de contenido 2">
            <a:extLst>
              <a:ext uri="{FF2B5EF4-FFF2-40B4-BE49-F238E27FC236}">
                <a16:creationId xmlns="" xmlns:a16="http://schemas.microsoft.com/office/drawing/2014/main" id="{147C9C38-5B17-467D-B581-EF28ECB11E8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527490" y="3207024"/>
            <a:ext cx="3445200" cy="2504663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sp>
        <p:nvSpPr>
          <p:cNvPr id="20" name="Marcador de contenido 2">
            <a:extLst>
              <a:ext uri="{FF2B5EF4-FFF2-40B4-BE49-F238E27FC236}">
                <a16:creationId xmlns="" xmlns:a16="http://schemas.microsoft.com/office/drawing/2014/main" id="{FEB88DD7-AEB5-4718-AF2D-28B5B91ED715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219126" y="2711636"/>
            <a:ext cx="3445566" cy="495389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800" b="1" cap="all" baseline="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sp>
        <p:nvSpPr>
          <p:cNvPr id="21" name="Marcador de contenido 2">
            <a:extLst>
              <a:ext uri="{FF2B5EF4-FFF2-40B4-BE49-F238E27FC236}">
                <a16:creationId xmlns="" xmlns:a16="http://schemas.microsoft.com/office/drawing/2014/main" id="{F694448B-800C-40EF-8F61-18C018E8374C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527124" y="2711636"/>
            <a:ext cx="3445566" cy="495389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800" b="1" cap="all" baseline="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sp>
        <p:nvSpPr>
          <p:cNvPr id="12" name="Marcador de posición de imagen 11">
            <a:extLst>
              <a:ext uri="{FF2B5EF4-FFF2-40B4-BE49-F238E27FC236}">
                <a16:creationId xmlns="" xmlns:a16="http://schemas.microsoft.com/office/drawing/2014/main" id="{483B974E-5202-4EAD-9D55-4129C84BAE8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690627" y="1988373"/>
            <a:ext cx="502873" cy="502873"/>
          </a:xfrm>
          <a:prstGeom prst="rect">
            <a:avLst/>
          </a:prstGeom>
          <a:noFill/>
        </p:spPr>
        <p:txBody>
          <a:bodyPr lIns="0" rIns="0" rtlCol="0" anchor="ctr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 dirty="0"/>
              <a:t>icono</a:t>
            </a:r>
          </a:p>
        </p:txBody>
      </p:sp>
    </p:spTree>
    <p:extLst>
      <p:ext uri="{BB962C8B-B14F-4D97-AF65-F5344CB8AC3E}">
        <p14:creationId xmlns:p14="http://schemas.microsoft.com/office/powerpoint/2010/main" val="1741033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de 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21">
            <a:extLst>
              <a:ext uri="{FF2B5EF4-FFF2-40B4-BE49-F238E27FC236}">
                <a16:creationId xmlns="" xmlns:a16="http://schemas.microsoft.com/office/drawing/2014/main" id="{1B6EB0C6-606C-4AFB-8FF8-AB43606B95BD}"/>
              </a:ext>
            </a:extLst>
          </p:cNvPr>
          <p:cNvSpPr/>
          <p:nvPr userDrawn="1"/>
        </p:nvSpPr>
        <p:spPr>
          <a:xfrm>
            <a:off x="6599236" y="4707908"/>
            <a:ext cx="5592763" cy="10064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25CE6D5A-A5C0-4B12-A26A-691D5743FA5C}"/>
              </a:ext>
            </a:extLst>
          </p:cNvPr>
          <p:cNvSpPr/>
          <p:nvPr userDrawn="1"/>
        </p:nvSpPr>
        <p:spPr>
          <a:xfrm>
            <a:off x="-82063" y="1648186"/>
            <a:ext cx="5709139" cy="10064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2970CD0-696D-4313-96BA-4AA72C813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0FEE9886-36F0-4E06-A3A6-D8F00B066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934" y="2863158"/>
            <a:ext cx="4074002" cy="2846648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>
              <a:solidFill>
                <a:schemeClr val="accent2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676C557E-B5A7-4416-BCC0-5743550BF1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15" name="Elipse 14">
            <a:extLst>
              <a:ext uri="{FF2B5EF4-FFF2-40B4-BE49-F238E27FC236}">
                <a16:creationId xmlns=""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16" name="Marcador de número de diapositiva 5">
            <a:extLst>
              <a:ext uri="{FF2B5EF4-FFF2-40B4-BE49-F238E27FC236}">
                <a16:creationId xmlns=""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20" name="Marcador de contenido 2">
            <a:extLst>
              <a:ext uri="{FF2B5EF4-FFF2-40B4-BE49-F238E27FC236}">
                <a16:creationId xmlns="" xmlns:a16="http://schemas.microsoft.com/office/drawing/2014/main" id="{FEB88DD7-AEB5-4718-AF2D-28B5B91ED71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1309370" y="1903728"/>
            <a:ext cx="3445566" cy="495389"/>
          </a:xfrm>
        </p:spPr>
        <p:txBody>
          <a:bodyPr lIns="0" tIns="0" rIns="0" bIns="0" rtlCol="0" anchor="ctr">
            <a:noAutofit/>
          </a:bodyPr>
          <a:lstStyle>
            <a:lvl1pPr marL="0" indent="0" algn="r">
              <a:buNone/>
              <a:defRPr sz="1800" b="1" cap="all" baseline="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es-ES" noProof="0" dirty="0"/>
              <a:t>Tema 01 va aquí</a:t>
            </a:r>
          </a:p>
        </p:txBody>
      </p:sp>
      <p:sp>
        <p:nvSpPr>
          <p:cNvPr id="23" name="Marcador de posición de contenido 2">
            <a:extLst>
              <a:ext uri="{FF2B5EF4-FFF2-40B4-BE49-F238E27FC236}">
                <a16:creationId xmlns="" xmlns:a16="http://schemas.microsoft.com/office/drawing/2014/main" id="{E5123CE7-2F8A-489B-BD99-0C2A33ADF49A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7327918" y="1648186"/>
            <a:ext cx="4074002" cy="2834508"/>
          </a:xfrm>
        </p:spPr>
        <p:txBody>
          <a:bodyPr lIns="0" tIns="0" rIns="0" bIns="0" rtlCol="0" anchor="b">
            <a:no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sp>
        <p:nvSpPr>
          <p:cNvPr id="25" name="Marcador de contenido 2">
            <a:extLst>
              <a:ext uri="{FF2B5EF4-FFF2-40B4-BE49-F238E27FC236}">
                <a16:creationId xmlns="" xmlns:a16="http://schemas.microsoft.com/office/drawing/2014/main" id="{07730BCF-AC2A-4FEC-8F01-63964DB444CF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7475709" y="4963450"/>
            <a:ext cx="3445566" cy="495389"/>
          </a:xfrm>
        </p:spPr>
        <p:txBody>
          <a:bodyPr lIns="0" tIns="0" rIns="0" bIns="0" rtlCol="0" anchor="ctr">
            <a:noAutofit/>
          </a:bodyPr>
          <a:lstStyle>
            <a:lvl1pPr marL="0" indent="0" algn="l">
              <a:buNone/>
              <a:defRPr sz="1800" b="1" cap="all" baseline="0">
                <a:solidFill>
                  <a:schemeClr val="accent3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es-ES" noProof="0" dirty="0"/>
              <a:t>Tema 02 va aquí</a:t>
            </a:r>
          </a:p>
        </p:txBody>
      </p:sp>
      <p:sp>
        <p:nvSpPr>
          <p:cNvPr id="21" name="Elipse 20">
            <a:extLst>
              <a:ext uri="{FF2B5EF4-FFF2-40B4-BE49-F238E27FC236}">
                <a16:creationId xmlns="" xmlns:a16="http://schemas.microsoft.com/office/drawing/2014/main" id="{919C8692-230B-D543-A7F7-4FD61B04D1C6}"/>
              </a:ext>
            </a:extLst>
          </p:cNvPr>
          <p:cNvSpPr>
            <a:spLocks noChangeAspect="1"/>
          </p:cNvSpPr>
          <p:nvPr userDrawn="1"/>
        </p:nvSpPr>
        <p:spPr>
          <a:xfrm>
            <a:off x="5084763" y="1652762"/>
            <a:ext cx="1001899" cy="1001899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4" name="Marcador de posición de imagen 11">
            <a:extLst>
              <a:ext uri="{FF2B5EF4-FFF2-40B4-BE49-F238E27FC236}">
                <a16:creationId xmlns="" xmlns:a16="http://schemas.microsoft.com/office/drawing/2014/main" id="{E150BFC7-A11D-CC46-B5A2-8BD93C269506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282969" y="1850968"/>
            <a:ext cx="605487" cy="605487"/>
          </a:xfrm>
          <a:prstGeom prst="rect">
            <a:avLst/>
          </a:prstGeom>
          <a:noFill/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 dirty="0"/>
              <a:t>icono</a:t>
            </a:r>
          </a:p>
        </p:txBody>
      </p:sp>
      <p:sp>
        <p:nvSpPr>
          <p:cNvPr id="28" name="Elipse 27">
            <a:extLst>
              <a:ext uri="{FF2B5EF4-FFF2-40B4-BE49-F238E27FC236}">
                <a16:creationId xmlns="" xmlns:a16="http://schemas.microsoft.com/office/drawing/2014/main" id="{F95B55F4-B501-3440-8904-A1C7F049CBE8}"/>
              </a:ext>
            </a:extLst>
          </p:cNvPr>
          <p:cNvSpPr>
            <a:spLocks noChangeAspect="1"/>
          </p:cNvSpPr>
          <p:nvPr userDrawn="1"/>
        </p:nvSpPr>
        <p:spPr>
          <a:xfrm>
            <a:off x="6100576" y="4707907"/>
            <a:ext cx="1001899" cy="1001899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9" name="Marcador de posición de imagen 11">
            <a:extLst>
              <a:ext uri="{FF2B5EF4-FFF2-40B4-BE49-F238E27FC236}">
                <a16:creationId xmlns="" xmlns:a16="http://schemas.microsoft.com/office/drawing/2014/main" id="{F2116994-BE3E-6A43-9C15-E71BA8EC821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298782" y="4906113"/>
            <a:ext cx="605487" cy="605487"/>
          </a:xfrm>
          <a:prstGeom prst="rect">
            <a:avLst/>
          </a:prstGeom>
          <a:noFill/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 dirty="0"/>
              <a:t>icono</a:t>
            </a:r>
          </a:p>
        </p:txBody>
      </p:sp>
    </p:spTree>
    <p:extLst>
      <p:ext uri="{BB962C8B-B14F-4D97-AF65-F5344CB8AC3E}">
        <p14:creationId xmlns:p14="http://schemas.microsoft.com/office/powerpoint/2010/main" val="891400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>
            <a:extLst>
              <a:ext uri="{FF2B5EF4-FFF2-40B4-BE49-F238E27FC236}">
                <a16:creationId xmlns="" xmlns:a16="http://schemas.microsoft.com/office/drawing/2014/main" id="{04B31150-A166-4DB3-A898-2154C9665891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12" name="Forma libre 5">
              <a:extLst>
                <a:ext uri="{FF2B5EF4-FFF2-40B4-BE49-F238E27FC236}">
                  <a16:creationId xmlns="" xmlns:a16="http://schemas.microsoft.com/office/drawing/2014/main" id="{1C1A95BC-42CA-4166-918D-DF4306881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3" name="Forma libre 6">
              <a:extLst>
                <a:ext uri="{FF2B5EF4-FFF2-40B4-BE49-F238E27FC236}">
                  <a16:creationId xmlns="" xmlns:a16="http://schemas.microsoft.com/office/drawing/2014/main" id="{4B4D5F91-2158-4A30-B83C-5CC9CC6E5D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4" name="Forma libre 7">
              <a:extLst>
                <a:ext uri="{FF2B5EF4-FFF2-40B4-BE49-F238E27FC236}">
                  <a16:creationId xmlns="" xmlns:a16="http://schemas.microsoft.com/office/drawing/2014/main" id="{C509E5D6-79CC-4E1D-AAF4-C6F28F3C17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sp>
        <p:nvSpPr>
          <p:cNvPr id="6" name="Título 1">
            <a:extLst>
              <a:ext uri="{FF2B5EF4-FFF2-40B4-BE49-F238E27FC236}">
                <a16:creationId xmlns="" xmlns:a16="http://schemas.microsoft.com/office/drawing/2014/main" id="{B70E2287-0F7B-4DD3-A805-DB19BBF3C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8DCE74CE-BEFF-42B3-BF3E-C41B1B1F1EE4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>
              <a:solidFill>
                <a:schemeClr val="bg1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8B0944B4-FE4A-459A-85B1-3476FE6C4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9" name="Elipse 8">
            <a:extLst>
              <a:ext uri="{FF2B5EF4-FFF2-40B4-BE49-F238E27FC236}">
                <a16:creationId xmlns="" xmlns:a16="http://schemas.microsoft.com/office/drawing/2014/main" id="{1B26B4BC-3D52-4C1C-85FB-226F0B5201F1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10" name="Marcador de número de diapositiva 5">
            <a:extLst>
              <a:ext uri="{FF2B5EF4-FFF2-40B4-BE49-F238E27FC236}">
                <a16:creationId xmlns="" xmlns:a16="http://schemas.microsoft.com/office/drawing/2014/main" id="{CEC6B25A-6AA2-46A7-84BE-5C907CA51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564760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l equi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upo 34">
            <a:extLst>
              <a:ext uri="{FF2B5EF4-FFF2-40B4-BE49-F238E27FC236}">
                <a16:creationId xmlns="" xmlns:a16="http://schemas.microsoft.com/office/drawing/2014/main" id="{431CD316-21C7-4FA9-A45A-374D6AE71ED5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36" name="Forma libre 5">
              <a:extLst>
                <a:ext uri="{FF2B5EF4-FFF2-40B4-BE49-F238E27FC236}">
                  <a16:creationId xmlns="" xmlns:a16="http://schemas.microsoft.com/office/drawing/2014/main" id="{E107D9FB-3967-4583-A9DA-6787AF7120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37" name="Forma libre 6">
              <a:extLst>
                <a:ext uri="{FF2B5EF4-FFF2-40B4-BE49-F238E27FC236}">
                  <a16:creationId xmlns="" xmlns:a16="http://schemas.microsoft.com/office/drawing/2014/main" id="{138D5FEB-37FF-4F26-B625-CE2BE91FF2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38" name="Forma libre 7">
              <a:extLst>
                <a:ext uri="{FF2B5EF4-FFF2-40B4-BE49-F238E27FC236}">
                  <a16:creationId xmlns="" xmlns:a16="http://schemas.microsoft.com/office/drawing/2014/main" id="{6C2B67E8-673C-422C-B021-296E2E2B9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sp>
        <p:nvSpPr>
          <p:cNvPr id="23" name="Elipse 22">
            <a:extLst>
              <a:ext uri="{FF2B5EF4-FFF2-40B4-BE49-F238E27FC236}">
                <a16:creationId xmlns="" xmlns:a16="http://schemas.microsoft.com/office/drawing/2014/main" id="{687010E4-ADF2-486D-8DF7-B0FF38C6DADF}"/>
              </a:ext>
            </a:extLst>
          </p:cNvPr>
          <p:cNvSpPr/>
          <p:nvPr userDrawn="1"/>
        </p:nvSpPr>
        <p:spPr>
          <a:xfrm>
            <a:off x="954140" y="1698469"/>
            <a:ext cx="1729332" cy="1729332"/>
          </a:xfrm>
          <a:prstGeom prst="ellipse">
            <a:avLst/>
          </a:prstGeom>
          <a:solidFill>
            <a:schemeClr val="tx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4" name="Elipse 23">
            <a:extLst>
              <a:ext uri="{FF2B5EF4-FFF2-40B4-BE49-F238E27FC236}">
                <a16:creationId xmlns="" xmlns:a16="http://schemas.microsoft.com/office/drawing/2014/main" id="{9159AA79-2237-4A27-BBC2-D44032158D19}"/>
              </a:ext>
            </a:extLst>
          </p:cNvPr>
          <p:cNvSpPr/>
          <p:nvPr userDrawn="1"/>
        </p:nvSpPr>
        <p:spPr>
          <a:xfrm>
            <a:off x="3807539" y="1698469"/>
            <a:ext cx="1729332" cy="1729332"/>
          </a:xfrm>
          <a:prstGeom prst="ellipse">
            <a:avLst/>
          </a:prstGeom>
          <a:solidFill>
            <a:schemeClr val="tx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5" name="Elipse 24">
            <a:extLst>
              <a:ext uri="{FF2B5EF4-FFF2-40B4-BE49-F238E27FC236}">
                <a16:creationId xmlns="" xmlns:a16="http://schemas.microsoft.com/office/drawing/2014/main" id="{0272B962-9566-42D2-B4C3-E7AA81884A83}"/>
              </a:ext>
            </a:extLst>
          </p:cNvPr>
          <p:cNvSpPr/>
          <p:nvPr userDrawn="1"/>
        </p:nvSpPr>
        <p:spPr>
          <a:xfrm>
            <a:off x="6646275" y="1698469"/>
            <a:ext cx="1729332" cy="1729332"/>
          </a:xfrm>
          <a:prstGeom prst="ellipse">
            <a:avLst/>
          </a:prstGeom>
          <a:solidFill>
            <a:schemeClr val="tx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6" name="Elipse 25">
            <a:extLst>
              <a:ext uri="{FF2B5EF4-FFF2-40B4-BE49-F238E27FC236}">
                <a16:creationId xmlns="" xmlns:a16="http://schemas.microsoft.com/office/drawing/2014/main" id="{19733285-016C-4C38-816C-83D30C075C70}"/>
              </a:ext>
            </a:extLst>
          </p:cNvPr>
          <p:cNvSpPr/>
          <p:nvPr userDrawn="1"/>
        </p:nvSpPr>
        <p:spPr>
          <a:xfrm>
            <a:off x="9498658" y="1698469"/>
            <a:ext cx="1729332" cy="1729332"/>
          </a:xfrm>
          <a:prstGeom prst="ellipse">
            <a:avLst/>
          </a:prstGeom>
          <a:solidFill>
            <a:schemeClr val="tx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0" name="Forma libre: Forma 19">
            <a:extLst>
              <a:ext uri="{FF2B5EF4-FFF2-40B4-BE49-F238E27FC236}">
                <a16:creationId xmlns="" xmlns:a16="http://schemas.microsoft.com/office/drawing/2014/main" id="{EF40DBA4-AB63-4B47-B37F-BCC3D59B5392}"/>
              </a:ext>
            </a:extLst>
          </p:cNvPr>
          <p:cNvSpPr/>
          <p:nvPr userDrawn="1"/>
        </p:nvSpPr>
        <p:spPr>
          <a:xfrm>
            <a:off x="4011967" y="1778212"/>
            <a:ext cx="1320476" cy="362088"/>
          </a:xfrm>
          <a:custGeom>
            <a:avLst/>
            <a:gdLst>
              <a:gd name="connsiteX0" fmla="*/ 660238 w 1320476"/>
              <a:gd name="connsiteY0" fmla="*/ 0 h 362088"/>
              <a:gd name="connsiteX1" fmla="*/ 1312051 w 1320476"/>
              <a:gd name="connsiteY1" fmla="*/ 346566 h 362088"/>
              <a:gd name="connsiteX2" fmla="*/ 1320476 w 1320476"/>
              <a:gd name="connsiteY2" fmla="*/ 362088 h 362088"/>
              <a:gd name="connsiteX3" fmla="*/ 0 w 1320476"/>
              <a:gd name="connsiteY3" fmla="*/ 362088 h 362088"/>
              <a:gd name="connsiteX4" fmla="*/ 8425 w 1320476"/>
              <a:gd name="connsiteY4" fmla="*/ 346566 h 362088"/>
              <a:gd name="connsiteX5" fmla="*/ 660238 w 1320476"/>
              <a:gd name="connsiteY5" fmla="*/ 0 h 3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476" h="362088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1" name="Forma libre: Forma 20">
            <a:extLst>
              <a:ext uri="{FF2B5EF4-FFF2-40B4-BE49-F238E27FC236}">
                <a16:creationId xmlns="" xmlns:a16="http://schemas.microsoft.com/office/drawing/2014/main" id="{33EF0AFB-D099-4FF1-8963-7DA87268867F}"/>
              </a:ext>
            </a:extLst>
          </p:cNvPr>
          <p:cNvSpPr/>
          <p:nvPr userDrawn="1"/>
        </p:nvSpPr>
        <p:spPr>
          <a:xfrm>
            <a:off x="6850703" y="1778212"/>
            <a:ext cx="1320476" cy="362088"/>
          </a:xfrm>
          <a:custGeom>
            <a:avLst/>
            <a:gdLst>
              <a:gd name="connsiteX0" fmla="*/ 660238 w 1320476"/>
              <a:gd name="connsiteY0" fmla="*/ 0 h 362088"/>
              <a:gd name="connsiteX1" fmla="*/ 1312051 w 1320476"/>
              <a:gd name="connsiteY1" fmla="*/ 346566 h 362088"/>
              <a:gd name="connsiteX2" fmla="*/ 1320476 w 1320476"/>
              <a:gd name="connsiteY2" fmla="*/ 362088 h 362088"/>
              <a:gd name="connsiteX3" fmla="*/ 0 w 1320476"/>
              <a:gd name="connsiteY3" fmla="*/ 362088 h 362088"/>
              <a:gd name="connsiteX4" fmla="*/ 8425 w 1320476"/>
              <a:gd name="connsiteY4" fmla="*/ 346566 h 362088"/>
              <a:gd name="connsiteX5" fmla="*/ 660238 w 1320476"/>
              <a:gd name="connsiteY5" fmla="*/ 0 h 3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476" h="362088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2" name="Forma libre: Forma 21">
            <a:extLst>
              <a:ext uri="{FF2B5EF4-FFF2-40B4-BE49-F238E27FC236}">
                <a16:creationId xmlns="" xmlns:a16="http://schemas.microsoft.com/office/drawing/2014/main" id="{6872C96E-9AF3-4FA0-8180-C213C7F2209E}"/>
              </a:ext>
            </a:extLst>
          </p:cNvPr>
          <p:cNvSpPr/>
          <p:nvPr userDrawn="1"/>
        </p:nvSpPr>
        <p:spPr>
          <a:xfrm>
            <a:off x="9703086" y="1778212"/>
            <a:ext cx="1320476" cy="362088"/>
          </a:xfrm>
          <a:custGeom>
            <a:avLst/>
            <a:gdLst>
              <a:gd name="connsiteX0" fmla="*/ 660238 w 1320476"/>
              <a:gd name="connsiteY0" fmla="*/ 0 h 362088"/>
              <a:gd name="connsiteX1" fmla="*/ 1312051 w 1320476"/>
              <a:gd name="connsiteY1" fmla="*/ 346566 h 362088"/>
              <a:gd name="connsiteX2" fmla="*/ 1320476 w 1320476"/>
              <a:gd name="connsiteY2" fmla="*/ 362088 h 362088"/>
              <a:gd name="connsiteX3" fmla="*/ 0 w 1320476"/>
              <a:gd name="connsiteY3" fmla="*/ 362088 h 362088"/>
              <a:gd name="connsiteX4" fmla="*/ 8425 w 1320476"/>
              <a:gd name="connsiteY4" fmla="*/ 346566 h 362088"/>
              <a:gd name="connsiteX5" fmla="*/ 660238 w 1320476"/>
              <a:gd name="connsiteY5" fmla="*/ 0 h 3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476" h="362088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17" name="Forma libre: Forma 16">
            <a:extLst>
              <a:ext uri="{FF2B5EF4-FFF2-40B4-BE49-F238E27FC236}">
                <a16:creationId xmlns="" xmlns:a16="http://schemas.microsoft.com/office/drawing/2014/main" id="{3A08BE29-CFA5-4E0D-9DBE-A430AE1B8072}"/>
              </a:ext>
            </a:extLst>
          </p:cNvPr>
          <p:cNvSpPr/>
          <p:nvPr userDrawn="1"/>
        </p:nvSpPr>
        <p:spPr>
          <a:xfrm>
            <a:off x="1158568" y="1778212"/>
            <a:ext cx="1320476" cy="362088"/>
          </a:xfrm>
          <a:custGeom>
            <a:avLst/>
            <a:gdLst>
              <a:gd name="connsiteX0" fmla="*/ 660238 w 1320476"/>
              <a:gd name="connsiteY0" fmla="*/ 0 h 362088"/>
              <a:gd name="connsiteX1" fmla="*/ 1312051 w 1320476"/>
              <a:gd name="connsiteY1" fmla="*/ 346566 h 362088"/>
              <a:gd name="connsiteX2" fmla="*/ 1320476 w 1320476"/>
              <a:gd name="connsiteY2" fmla="*/ 362088 h 362088"/>
              <a:gd name="connsiteX3" fmla="*/ 0 w 1320476"/>
              <a:gd name="connsiteY3" fmla="*/ 362088 h 362088"/>
              <a:gd name="connsiteX4" fmla="*/ 8425 w 1320476"/>
              <a:gd name="connsiteY4" fmla="*/ 346566 h 362088"/>
              <a:gd name="connsiteX5" fmla="*/ 660238 w 1320476"/>
              <a:gd name="connsiteY5" fmla="*/ 0 h 3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476" h="362088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6" name="Título 1">
            <a:extLst>
              <a:ext uri="{FF2B5EF4-FFF2-40B4-BE49-F238E27FC236}">
                <a16:creationId xmlns="" xmlns:a16="http://schemas.microsoft.com/office/drawing/2014/main" id="{B70E2287-0F7B-4DD3-A805-DB19BBF3C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8DCE74CE-BEFF-42B3-BF3E-C41B1B1F1EE4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>
              <a:solidFill>
                <a:schemeClr val="bg1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8B0944B4-FE4A-459A-85B1-3476FE6C4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9" name="Elipse 8">
            <a:extLst>
              <a:ext uri="{FF2B5EF4-FFF2-40B4-BE49-F238E27FC236}">
                <a16:creationId xmlns="" xmlns:a16="http://schemas.microsoft.com/office/drawing/2014/main" id="{1B26B4BC-3D52-4C1C-85FB-226F0B5201F1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10" name="Marcador de número de diapositiva 5">
            <a:extLst>
              <a:ext uri="{FF2B5EF4-FFF2-40B4-BE49-F238E27FC236}">
                <a16:creationId xmlns="" xmlns:a16="http://schemas.microsoft.com/office/drawing/2014/main" id="{CEC6B25A-6AA2-46A7-84BE-5C907CA51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B1B995BE-66C2-4379-885F-4BE069DA39E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03638" y="1848535"/>
            <a:ext cx="1430337" cy="1430337"/>
          </a:xfrm>
          <a:prstGeom prst="ellipse">
            <a:avLst/>
          </a:prstGeom>
          <a:solidFill>
            <a:schemeClr val="bg2"/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1" name="Marcador de posición de imagen 2">
            <a:extLst>
              <a:ext uri="{FF2B5EF4-FFF2-40B4-BE49-F238E27FC236}">
                <a16:creationId xmlns="" xmlns:a16="http://schemas.microsoft.com/office/drawing/2014/main" id="{9B56B6C6-9F3C-4E80-BBAD-280E697B895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57037" y="1848535"/>
            <a:ext cx="1430337" cy="1430337"/>
          </a:xfrm>
          <a:prstGeom prst="ellipse">
            <a:avLst/>
          </a:prstGeom>
          <a:solidFill>
            <a:schemeClr val="bg2"/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2" name="Marcador de posición de imagen 2">
            <a:extLst>
              <a:ext uri="{FF2B5EF4-FFF2-40B4-BE49-F238E27FC236}">
                <a16:creationId xmlns="" xmlns:a16="http://schemas.microsoft.com/office/drawing/2014/main" id="{54704160-1ED7-4B90-8963-0F887C73E94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95773" y="1848535"/>
            <a:ext cx="1430337" cy="1430337"/>
          </a:xfrm>
          <a:prstGeom prst="ellipse">
            <a:avLst/>
          </a:prstGeom>
          <a:solidFill>
            <a:schemeClr val="bg2"/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3" name="Marcador de posición de imagen 2">
            <a:extLst>
              <a:ext uri="{FF2B5EF4-FFF2-40B4-BE49-F238E27FC236}">
                <a16:creationId xmlns="" xmlns:a16="http://schemas.microsoft.com/office/drawing/2014/main" id="{36610597-6A76-4A06-82A5-A8FFC5BAEA0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648156" y="1848535"/>
            <a:ext cx="1430337" cy="1430337"/>
          </a:xfrm>
          <a:prstGeom prst="ellipse">
            <a:avLst/>
          </a:prstGeom>
          <a:solidFill>
            <a:schemeClr val="bg2"/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27" name="Marcador de contenido 2">
            <a:extLst>
              <a:ext uri="{FF2B5EF4-FFF2-40B4-BE49-F238E27FC236}">
                <a16:creationId xmlns="" xmlns:a16="http://schemas.microsoft.com/office/drawing/2014/main" id="{FF56D2E5-86E4-473A-A62F-B7029E5B2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454" y="4052306"/>
            <a:ext cx="2588705" cy="1749005"/>
          </a:xfrm>
        </p:spPr>
        <p:txBody>
          <a:bodyPr lIns="0" tIns="0" rIns="0" bIns="0" rtlCol="0"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sp>
        <p:nvSpPr>
          <p:cNvPr id="28" name="Marcador de contenido 2">
            <a:extLst>
              <a:ext uri="{FF2B5EF4-FFF2-40B4-BE49-F238E27FC236}">
                <a16:creationId xmlns="" xmlns:a16="http://schemas.microsoft.com/office/drawing/2014/main" id="{93934E34-6CC7-492D-9515-EBEC72EFF4CB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524454" y="3539268"/>
            <a:ext cx="2588705" cy="495389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600" b="1" cap="all" baseline="0">
                <a:solidFill>
                  <a:srgbClr val="0D1D5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es-ES" noProof="0" dirty="0"/>
              <a:t>Ejecutivo 01</a:t>
            </a:r>
          </a:p>
        </p:txBody>
      </p:sp>
      <p:sp>
        <p:nvSpPr>
          <p:cNvPr id="29" name="Marcador de contenido 2">
            <a:extLst>
              <a:ext uri="{FF2B5EF4-FFF2-40B4-BE49-F238E27FC236}">
                <a16:creationId xmlns="" xmlns:a16="http://schemas.microsoft.com/office/drawing/2014/main" id="{E4E27467-A1AA-4773-AAB5-A96267FBD712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377853" y="4052306"/>
            <a:ext cx="2588705" cy="1749005"/>
          </a:xfrm>
        </p:spPr>
        <p:txBody>
          <a:bodyPr lIns="0" tIns="0" rIns="0" bIns="0" rtlCol="0"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sp>
        <p:nvSpPr>
          <p:cNvPr id="30" name="Marcador de contenido 2">
            <a:extLst>
              <a:ext uri="{FF2B5EF4-FFF2-40B4-BE49-F238E27FC236}">
                <a16:creationId xmlns="" xmlns:a16="http://schemas.microsoft.com/office/drawing/2014/main" id="{6CABD5EB-4A8B-448B-8ED1-B8B420815B2D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3377853" y="3539268"/>
            <a:ext cx="2588705" cy="495389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600" b="1" cap="all" baseline="0">
                <a:solidFill>
                  <a:srgbClr val="0D1D5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es-ES" noProof="0" dirty="0"/>
              <a:t>Ejecutivo 01</a:t>
            </a:r>
          </a:p>
        </p:txBody>
      </p:sp>
      <p:sp>
        <p:nvSpPr>
          <p:cNvPr id="31" name="Marcador de contenido 2">
            <a:extLst>
              <a:ext uri="{FF2B5EF4-FFF2-40B4-BE49-F238E27FC236}">
                <a16:creationId xmlns="" xmlns:a16="http://schemas.microsoft.com/office/drawing/2014/main" id="{0D86883C-E501-47FF-AE1A-E9CE8B71B42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216589" y="4052306"/>
            <a:ext cx="2588705" cy="1749005"/>
          </a:xfrm>
        </p:spPr>
        <p:txBody>
          <a:bodyPr lIns="0" tIns="0" rIns="0" bIns="0" rtlCol="0"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sp>
        <p:nvSpPr>
          <p:cNvPr id="32" name="Marcador de contenido 2">
            <a:extLst>
              <a:ext uri="{FF2B5EF4-FFF2-40B4-BE49-F238E27FC236}">
                <a16:creationId xmlns="" xmlns:a16="http://schemas.microsoft.com/office/drawing/2014/main" id="{3683A037-F698-4CC9-904D-F377D71F690F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216589" y="3539268"/>
            <a:ext cx="2588705" cy="495389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600" b="1" cap="all" baseline="0">
                <a:solidFill>
                  <a:srgbClr val="0D1D5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es-ES" noProof="0" dirty="0"/>
              <a:t>Ejecutivo 01</a:t>
            </a:r>
          </a:p>
        </p:txBody>
      </p:sp>
      <p:sp>
        <p:nvSpPr>
          <p:cNvPr id="33" name="Marcador de contenido 2">
            <a:extLst>
              <a:ext uri="{FF2B5EF4-FFF2-40B4-BE49-F238E27FC236}">
                <a16:creationId xmlns="" xmlns:a16="http://schemas.microsoft.com/office/drawing/2014/main" id="{0A095594-2B82-44ED-8C9B-DA7C4D3D2872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9068972" y="4052306"/>
            <a:ext cx="2588705" cy="1749005"/>
          </a:xfrm>
        </p:spPr>
        <p:txBody>
          <a:bodyPr lIns="0" tIns="0" rIns="0" bIns="0" rtlCol="0"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es-ES" noProof="0"/>
              <a:t>Editar el estilo de texto del patrón</a:t>
            </a:r>
          </a:p>
        </p:txBody>
      </p:sp>
      <p:sp>
        <p:nvSpPr>
          <p:cNvPr id="34" name="Marcador de contenido 2">
            <a:extLst>
              <a:ext uri="{FF2B5EF4-FFF2-40B4-BE49-F238E27FC236}">
                <a16:creationId xmlns="" xmlns:a16="http://schemas.microsoft.com/office/drawing/2014/main" id="{54CDD46A-22ED-48F5-9B5F-13B1B5C4B320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9068972" y="3539268"/>
            <a:ext cx="2588705" cy="495389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600" b="1" cap="all" baseline="0">
                <a:solidFill>
                  <a:srgbClr val="0D1D5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es-ES" noProof="0" dirty="0"/>
              <a:t>Ejecutivo 01</a:t>
            </a:r>
          </a:p>
        </p:txBody>
      </p:sp>
    </p:spTree>
    <p:extLst>
      <p:ext uri="{BB962C8B-B14F-4D97-AF65-F5344CB8AC3E}">
        <p14:creationId xmlns:p14="http://schemas.microsoft.com/office/powerpoint/2010/main" val="3876503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título 1">
            <a:extLst>
              <a:ext uri="{FF2B5EF4-FFF2-40B4-BE49-F238E27FC236}">
                <a16:creationId xmlns="" xmlns:a16="http://schemas.microsoft.com/office/drawing/2014/main" id="{BCC4D7FA-B85E-4477-8C62-94955B340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s-ES" noProof="0" dirty="0"/>
              <a:t>Haga clic para modificar el estilo de título del patrón</a:t>
            </a:r>
          </a:p>
        </p:txBody>
      </p:sp>
      <p:sp>
        <p:nvSpPr>
          <p:cNvPr id="3" name="Marcador de posición de texto 2">
            <a:extLst>
              <a:ext uri="{FF2B5EF4-FFF2-40B4-BE49-F238E27FC236}">
                <a16:creationId xmlns="" xmlns:a16="http://schemas.microsoft.com/office/drawing/2014/main" id="{1F1226BB-3E56-4E7F-8172-7EC03C9F0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 dirty="0"/>
              <a:t>Editar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D95D08EF-72FB-4F19-9916-65815A9CA9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14758FF-3187-4609-B511-E3487A9781F9}" type="datetime1">
              <a:rPr lang="es-ES" noProof="0" smtClean="0"/>
              <a:t>09/03/2023</a:t>
            </a:fld>
            <a:endParaRPr lang="es-ES" noProof="0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1365084D-BC85-4A55-BD80-93876AD101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s-ES" noProof="0" dirty="0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="" xmlns:a16="http://schemas.microsoft.com/office/drawing/2014/main" id="{45FDEF23-A140-4DD6-A0D0-A86BD4DF3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EC71654-96A5-4280-94F3-931C61A9F92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347082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0" r:id="rId4"/>
    <p:sldLayoutId id="2147483661" r:id="rId5"/>
    <p:sldLayoutId id="2147483662" r:id="rId6"/>
    <p:sldLayoutId id="2147483663" r:id="rId7"/>
    <p:sldLayoutId id="2147483654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  <p:sldLayoutId id="2147483672" r:id="rId17"/>
    <p:sldLayoutId id="2147483673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25" userDrawn="1">
          <p15:clr>
            <a:srgbClr val="F26B43"/>
          </p15:clr>
        </p15:guide>
        <p15:guide id="4" pos="73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13" Type="http://schemas.openxmlformats.org/officeDocument/2006/relationships/diagramQuickStyle" Target="../diagrams/quickStyle3.xml"/><Relationship Id="rId3" Type="http://schemas.openxmlformats.org/officeDocument/2006/relationships/image" Target="../media/image10.jpeg"/><Relationship Id="rId7" Type="http://schemas.openxmlformats.org/officeDocument/2006/relationships/diagramLayout" Target="../diagrams/layout2.xml"/><Relationship Id="rId12" Type="http://schemas.openxmlformats.org/officeDocument/2006/relationships/diagramLayout" Target="../diagrams/layou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diagramData" Target="../diagrams/data2.xml"/><Relationship Id="rId11" Type="http://schemas.openxmlformats.org/officeDocument/2006/relationships/diagramData" Target="../diagrams/data3.xml"/><Relationship Id="rId5" Type="http://schemas.microsoft.com/office/2007/relationships/hdphoto" Target="../media/hdphoto2.wdp"/><Relationship Id="rId15" Type="http://schemas.microsoft.com/office/2007/relationships/diagramDrawing" Target="../diagrams/drawing3.xml"/><Relationship Id="rId10" Type="http://schemas.microsoft.com/office/2007/relationships/diagramDrawing" Target="../diagrams/drawing2.xml"/><Relationship Id="rId4" Type="http://schemas.openxmlformats.org/officeDocument/2006/relationships/image" Target="../media/image11.png"/><Relationship Id="rId9" Type="http://schemas.openxmlformats.org/officeDocument/2006/relationships/diagramColors" Target="../diagrams/colors2.xml"/><Relationship Id="rId14" Type="http://schemas.openxmlformats.org/officeDocument/2006/relationships/diagramColors" Target="../diagrams/colors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val="2116985279"/>
              </p:ext>
            </p:extLst>
          </p:nvPr>
        </p:nvGraphicFramePr>
        <p:xfrm>
          <a:off x="317500" y="1271028"/>
          <a:ext cx="7398327" cy="53374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927100"/>
            <a:ext cx="6116637" cy="489181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98EF7BD-FE81-4B20-8DC5-0B3EB736F9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es-ES" sz="6000" dirty="0"/>
              <a:t>ENFERMERÍA DEL TRABAJO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1AFF0EFE-C50F-44EB-8978-B97795477C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3650" y="4279971"/>
            <a:ext cx="5691332" cy="601786"/>
          </a:xfrm>
        </p:spPr>
        <p:txBody>
          <a:bodyPr rtlCol="0"/>
          <a:lstStyle/>
          <a:p>
            <a:pPr rtl="0"/>
            <a:r>
              <a:rPr lang="es-ES" sz="2000" dirty="0"/>
              <a:t>UDM SALUD LABORAL HOSPITAL 12 DE OCTUBRE.</a:t>
            </a:r>
          </a:p>
          <a:p>
            <a:pPr rtl="0"/>
            <a:endParaRPr lang="es-ES" sz="2000" dirty="0"/>
          </a:p>
          <a:p>
            <a:pPr rtl="0"/>
            <a:endParaRPr lang="es-ES" sz="2000" dirty="0"/>
          </a:p>
          <a:p>
            <a:pPr rtl="0"/>
            <a:endParaRPr lang="es-ES" sz="2000" dirty="0"/>
          </a:p>
          <a:p>
            <a:pPr rtl="0"/>
            <a:endParaRPr lang="es-ES" sz="2000" dirty="0"/>
          </a:p>
          <a:p>
            <a:pPr rtl="0"/>
            <a:r>
              <a:rPr lang="es-ES" sz="2000" dirty="0"/>
              <a:t>JORNADA DE PUERTAS ABIERTAS 24 DE MARZO 2023 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6216073" y="1274618"/>
            <a:ext cx="2466109" cy="8986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379898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6">
            <a:extLst>
              <a:ext uri="{FF2B5EF4-FFF2-40B4-BE49-F238E27FC236}">
                <a16:creationId xmlns="" xmlns:a16="http://schemas.microsoft.com/office/drawing/2014/main" id="{11FDFFBF-E125-47CF-AAE0-ACC45013CE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rtlCol="0"/>
          <a:lstStyle/>
          <a:p>
            <a:r>
              <a:rPr lang="es-ES" dirty="0"/>
              <a:t>https://www.comunidad.madrid/hospital/12octubre/profesionales/docencia</a:t>
            </a:r>
          </a:p>
        </p:txBody>
      </p:sp>
      <p:sp>
        <p:nvSpPr>
          <p:cNvPr id="6" name="Título 5">
            <a:extLst>
              <a:ext uri="{FF2B5EF4-FFF2-40B4-BE49-F238E27FC236}">
                <a16:creationId xmlns="" xmlns:a16="http://schemas.microsoft.com/office/drawing/2014/main" id="{95D612B9-68B9-4C9F-98FE-CEE07DB1F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dirty="0"/>
              <a:t>Gracias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9971773" y="375385"/>
            <a:ext cx="2030930" cy="94327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pic>
        <p:nvPicPr>
          <p:cNvPr id="4" name="Marcador de posición de imagen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>
          <a:xfrm>
            <a:off x="269651" y="375385"/>
            <a:ext cx="6200127" cy="6200127"/>
          </a:xfrm>
        </p:spPr>
      </p:pic>
      <p:sp>
        <p:nvSpPr>
          <p:cNvPr id="10" name="CuadroTexto 9"/>
          <p:cNvSpPr txBox="1"/>
          <p:nvPr/>
        </p:nvSpPr>
        <p:spPr>
          <a:xfrm>
            <a:off x="6469778" y="4389121"/>
            <a:ext cx="2664597" cy="490888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24779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/>
          <p:cNvSpPr txBox="1"/>
          <p:nvPr/>
        </p:nvSpPr>
        <p:spPr>
          <a:xfrm>
            <a:off x="317634" y="6237172"/>
            <a:ext cx="1665170" cy="529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552A9C73-06ED-419B-81B5-491CBFC22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7" y="1309535"/>
            <a:ext cx="6997566" cy="5146204"/>
          </a:xfrm>
        </p:spPr>
        <p:txBody>
          <a:bodyPr rtlCol="0"/>
          <a:lstStyle/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En 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1995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 se publica la Ley 31/1995 de Prevención de Riesgos Laborales.</a:t>
            </a:r>
          </a:p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En 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1997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 se publica el RD 39/1997 Reglamento de los Servicios de Prevención y en los que la figura del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enfermero de Empresa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aparece como uno de los pilares fundamentales.</a:t>
            </a:r>
          </a:p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En mayo de 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2005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 vio la luz el Real Decreto 450/2005, de 22 de Abril, sobre especialidades de Enfermería y a partir de entonces la especialidad pasa a denominarse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“Enfermería del Trabajo”;</a:t>
            </a:r>
          </a:p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En mayo de 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2009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, se publica la Orden SAS/1348/2009, por la que se aprueba y publica el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programa formativo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de la Especialidad de Enfermería del Trabajo.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3B5C6BAC-F3F8-4AA0-B332-02F663571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EC71654-96A5-4280-94F3-931C61A9F92C}" type="slidenum">
              <a:rPr lang="es-ES" smtClean="0"/>
              <a:pPr rtl="0"/>
              <a:t>2</a:t>
            </a:fld>
            <a:endParaRPr lang="es-ES" dirty="0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2C50832-0B36-43C5-98EC-4CD165D78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278214"/>
            <a:ext cx="5432476" cy="1252203"/>
          </a:xfrm>
        </p:spPr>
        <p:txBody>
          <a:bodyPr rtlCol="0"/>
          <a:lstStyle/>
          <a:p>
            <a:pPr rtl="0"/>
            <a:r>
              <a:rPr lang="es-ES" dirty="0"/>
              <a:t>ANTECEDENTES</a:t>
            </a:r>
            <a:br>
              <a:rPr lang="es-ES" dirty="0"/>
            </a:br>
            <a:endParaRPr lang="es-ES" dirty="0"/>
          </a:p>
        </p:txBody>
      </p:sp>
      <p:pic>
        <p:nvPicPr>
          <p:cNvPr id="8" name="Marcador de posición de imagen 7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11" r="19411"/>
          <a:stretch>
            <a:fillRect/>
          </a:stretch>
        </p:blipFill>
        <p:spPr>
          <a:xfrm>
            <a:off x="7812344" y="0"/>
            <a:ext cx="4379656" cy="4013735"/>
          </a:xfrm>
        </p:spPr>
      </p:pic>
    </p:spTree>
    <p:extLst>
      <p:ext uri="{BB962C8B-B14F-4D97-AF65-F5344CB8AC3E}">
        <p14:creationId xmlns:p14="http://schemas.microsoft.com/office/powerpoint/2010/main" val="433561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327259" y="6189044"/>
            <a:ext cx="1857676" cy="5775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03A9A18-93E0-4615-B7AA-B8C8FBB14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dirty="0"/>
              <a:t>FUNCIONES</a:t>
            </a:r>
            <a:br>
              <a:rPr lang="es-ES" dirty="0"/>
            </a:b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B91B32C0-5E61-447F-9557-57AF415D6F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415" y="1376413"/>
            <a:ext cx="9773468" cy="4713923"/>
          </a:xfrm>
        </p:spPr>
        <p:txBody>
          <a:bodyPr rtlCol="0"/>
          <a:lstStyle/>
          <a:p>
            <a:pPr marL="0" indent="0">
              <a:buNone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Enfermero Especialista en Enfermería del Trabajo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debe estar capacitado para llevar a cabo las siguientes funciones:</a:t>
            </a:r>
          </a:p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Diseño, aplicación y coordinación de los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planes y programas de actuación preventiva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como programas de vacunación en función de los riesgos laborales detectados (VHA,VHB, TD) o según campaña de vacunación (gripe/SARS Cov2).</a:t>
            </a:r>
          </a:p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Evaluación de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factores de riesgo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Determinación de prioridades en la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adopción de medidas preventivas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y vigilancia de su eficacia.</a:t>
            </a:r>
          </a:p>
          <a:p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Promoción de la salud</a:t>
            </a:r>
          </a:p>
          <a:p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Vigilancia de la salud.</a:t>
            </a:r>
          </a:p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Prestación de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primeros auxilios y planes de emergencia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0BDDBFEE-BC50-46CF-AB8F-D145B99B5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EC71654-96A5-4280-94F3-931C61A9F92C}" type="slidenum">
              <a:rPr lang="es-ES" smtClean="0"/>
              <a:pPr rtl="0"/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61730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327259" y="6189044"/>
            <a:ext cx="1857676" cy="5775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03A9A18-93E0-4615-B7AA-B8C8FBB14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409948"/>
            <a:ext cx="4937211" cy="1325563"/>
          </a:xfrm>
        </p:spPr>
        <p:txBody>
          <a:bodyPr rtlCol="0"/>
          <a:lstStyle/>
          <a:p>
            <a:pPr rtl="0"/>
            <a:r>
              <a:rPr lang="es-ES" dirty="0"/>
              <a:t>ÁMBITOS DE ACTUACIÓN</a:t>
            </a:r>
            <a:br>
              <a:rPr lang="es-ES" dirty="0"/>
            </a:b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B91B32C0-5E61-447F-9557-57AF415D6F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415" y="1650140"/>
            <a:ext cx="9773468" cy="4713923"/>
          </a:xfrm>
        </p:spPr>
        <p:txBody>
          <a:bodyPr rtlCol="0"/>
          <a:lstStyle/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Servicios de prevención de riesgos laborales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propios o ajenos.</a:t>
            </a:r>
          </a:p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Servicios de prevención/servicios médicos de empresa relacionadas con un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medio laboral concreto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(aeroespacial, subacuático, marítimo, deportivo, de inspección, educativo….).</a:t>
            </a:r>
          </a:p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Centros sanitarios, instituciones y cualquier otra entidad pública o privada con competencias en prevención de riesgos laborales.</a:t>
            </a:r>
          </a:p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Gabinetes de salud laboral en las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administraciones públicas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Centros de docencia e investigación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en salud laboral y enfermería del Trabajo.</a:t>
            </a:r>
          </a:p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Servicios de salud medioambiental.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0BDDBFEE-BC50-46CF-AB8F-D145B99B5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EC71654-96A5-4280-94F3-931C61A9F92C}" type="slidenum">
              <a:rPr lang="es-ES" smtClean="0"/>
              <a:pPr rtl="0"/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87408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/>
          <p:cNvSpPr txBox="1"/>
          <p:nvPr/>
        </p:nvSpPr>
        <p:spPr>
          <a:xfrm>
            <a:off x="269507" y="5897851"/>
            <a:ext cx="1896177" cy="96014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C63C2D9-0850-4620-BE32-11F44A927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dirty="0"/>
              <a:t>FORMACIÓN TEÓRICA ENFERMERÍA DEL TRABAJO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CA1C0347-C2C9-46A2-B7A6-9653B525F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EC71654-96A5-4280-94F3-931C61A9F92C}" type="slidenum">
              <a:rPr lang="es-ES" smtClean="0"/>
              <a:pPr rtl="0"/>
              <a:t>5</a:t>
            </a:fld>
            <a:endParaRPr lang="es-ES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="" xmlns:a16="http://schemas.microsoft.com/office/drawing/2014/main" id="{93A6F33C-3AFE-474E-AC15-C00F368C3C6A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394635" y="1648186"/>
            <a:ext cx="4475747" cy="990214"/>
          </a:xfrm>
        </p:spPr>
        <p:txBody>
          <a:bodyPr rtlCol="0"/>
          <a:lstStyle/>
          <a:p>
            <a:pPr rtl="0"/>
            <a:r>
              <a:rPr lang="es-ES" dirty="0"/>
              <a:t>CUSET-CURSO SUPERIOR DE ENFERMERÍA DEL TRABAJO (OCTUBRE-JUNIO) </a:t>
            </a:r>
            <a:r>
              <a:rPr lang="es-ES" sz="1600" cap="none" dirty="0"/>
              <a:t>350 horas</a:t>
            </a:r>
            <a:endParaRPr lang="es-ES" dirty="0"/>
          </a:p>
        </p:txBody>
      </p:sp>
      <p:graphicFrame>
        <p:nvGraphicFramePr>
          <p:cNvPr id="18" name="Marcador de contenido 17"/>
          <p:cNvGraphicFramePr>
            <a:graphicFrameLocks noGrp="1"/>
          </p:cNvGraphicFramePr>
          <p:nvPr>
            <p:ph idx="19"/>
            <p:extLst>
              <p:ext uri="{D42A27DB-BD31-4B8C-83A1-F6EECF244321}">
                <p14:modId xmlns:p14="http://schemas.microsoft.com/office/powerpoint/2010/main" val="2270014264"/>
              </p:ext>
            </p:extLst>
          </p:nvPr>
        </p:nvGraphicFramePr>
        <p:xfrm>
          <a:off x="6633276" y="5716325"/>
          <a:ext cx="4073525" cy="74168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4073525">
                  <a:extLst>
                    <a:ext uri="{9D8B030D-6E8A-4147-A177-3AD203B41FA5}">
                      <a16:colId xmlns="" xmlns:a16="http://schemas.microsoft.com/office/drawing/2014/main" val="95206169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b="0" dirty="0"/>
                        <a:t>Dos semanas presenciales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8109018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b="0" dirty="0"/>
                        <a:t>Presentación y defensa TFR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42750689"/>
                  </a:ext>
                </a:extLst>
              </a:tr>
            </a:tbl>
          </a:graphicData>
        </a:graphic>
      </p:graphicFrame>
      <p:sp>
        <p:nvSpPr>
          <p:cNvPr id="9" name="Marcador de contenido 8">
            <a:extLst>
              <a:ext uri="{FF2B5EF4-FFF2-40B4-BE49-F238E27FC236}">
                <a16:creationId xmlns="" xmlns:a16="http://schemas.microsoft.com/office/drawing/2014/main" id="{A1EE8A19-6968-4C81-B180-20FEF61ADEE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7554673" y="4910325"/>
            <a:ext cx="4103483" cy="601637"/>
          </a:xfrm>
        </p:spPr>
        <p:txBody>
          <a:bodyPr rtlCol="0"/>
          <a:lstStyle/>
          <a:p>
            <a:pPr rtl="0"/>
            <a:r>
              <a:rPr lang="es-ES" dirty="0"/>
              <a:t>TRABAJO FIN DE RESIDENCIA (Guiado por tutor colaborador) </a:t>
            </a:r>
            <a:r>
              <a:rPr lang="es-ES" sz="1600" cap="none" dirty="0"/>
              <a:t>50 horas</a:t>
            </a:r>
          </a:p>
        </p:txBody>
      </p:sp>
      <p:graphicFrame>
        <p:nvGraphicFramePr>
          <p:cNvPr id="13" name="Tab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0106549"/>
              </p:ext>
            </p:extLst>
          </p:nvPr>
        </p:nvGraphicFramePr>
        <p:xfrm>
          <a:off x="87925" y="2638400"/>
          <a:ext cx="5888456" cy="4138318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5888456">
                  <a:extLst>
                    <a:ext uri="{9D8B030D-6E8A-4147-A177-3AD203B41FA5}">
                      <a16:colId xmlns="" xmlns:a16="http://schemas.microsoft.com/office/drawing/2014/main" val="4286832599"/>
                    </a:ext>
                  </a:extLst>
                </a:gridCol>
              </a:tblGrid>
              <a:tr h="1911400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</a:pPr>
                      <a:r>
                        <a:rPr lang="es-ES" sz="1700" b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Formación teórica </a:t>
                      </a:r>
                      <a:r>
                        <a:rPr lang="es-ES" sz="17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semanal</a:t>
                      </a:r>
                      <a:r>
                        <a:rPr lang="es-ES" sz="1700" b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por áreas en las que se incluye: </a:t>
                      </a:r>
                      <a:endParaRPr lang="es-ES" sz="17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s-ES" sz="1700" b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Tema</a:t>
                      </a:r>
                      <a:endParaRPr lang="es-ES" sz="17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s-ES" sz="1700" b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Autoevaluación</a:t>
                      </a:r>
                      <a:endParaRPr lang="es-ES" sz="17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s-ES" sz="1700" b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Caso práctico</a:t>
                      </a:r>
                      <a:endParaRPr lang="es-ES" sz="17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s-ES" sz="1700" b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Pregunta abierta en foro</a:t>
                      </a:r>
                      <a:endParaRPr lang="es-ES" sz="17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s-ES" sz="1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15419246"/>
                  </a:ext>
                </a:extLst>
              </a:tr>
              <a:tr h="7573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7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semanas presenciales </a:t>
                      </a:r>
                      <a:endParaRPr lang="es-ES" sz="1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78466547"/>
                  </a:ext>
                </a:extLst>
              </a:tr>
              <a:tr h="5785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7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exámenes finales </a:t>
                      </a:r>
                      <a:endParaRPr lang="es-ES" sz="1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s-ES" sz="1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118026879"/>
                  </a:ext>
                </a:extLst>
              </a:tr>
              <a:tr h="7573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7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Planteamiento del proyecto final de investigación (TFR)</a:t>
                      </a:r>
                      <a:endParaRPr lang="es-ES" sz="1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s-ES" sz="1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148022009"/>
                  </a:ext>
                </a:extLst>
              </a:tr>
            </a:tbl>
          </a:graphicData>
        </a:graphic>
      </p:graphicFrame>
      <p:sp>
        <p:nvSpPr>
          <p:cNvPr id="15" name="CuadroTexto 14"/>
          <p:cNvSpPr txBox="1"/>
          <p:nvPr/>
        </p:nvSpPr>
        <p:spPr>
          <a:xfrm>
            <a:off x="5206359" y="1789350"/>
            <a:ext cx="7700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solidFill>
                  <a:schemeClr val="bg1"/>
                </a:solidFill>
                <a:latin typeface="Berlin Sans FB" panose="020E0602020502020306" pitchFamily="34" charset="0"/>
              </a:rPr>
              <a:t>R1</a:t>
            </a:r>
          </a:p>
        </p:txBody>
      </p:sp>
      <p:sp>
        <p:nvSpPr>
          <p:cNvPr id="17" name="CuadroTexto 16"/>
          <p:cNvSpPr txBox="1"/>
          <p:nvPr/>
        </p:nvSpPr>
        <p:spPr>
          <a:xfrm>
            <a:off x="6214198" y="4857201"/>
            <a:ext cx="7352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solidFill>
                  <a:schemeClr val="bg1"/>
                </a:solidFill>
                <a:latin typeface="Berlin Sans FB" panose="020E0602020502020306" pitchFamily="34" charset="0"/>
              </a:rPr>
              <a:t>R2</a:t>
            </a:r>
            <a:endParaRPr lang="es-ES" sz="3200" dirty="0">
              <a:solidFill>
                <a:schemeClr val="bg1"/>
              </a:solidFill>
              <a:latin typeface="Berlin Sans FB" panose="020E0602020502020306" pitchFamily="34" charset="0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="" xmlns:a16="http://schemas.microsoft.com/office/drawing/2014/main" id="{700A969C-A794-F3F8-8571-BB9EE91183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5152" y="1371320"/>
            <a:ext cx="3038755" cy="3038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03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327259" y="6102417"/>
            <a:ext cx="1414914" cy="6545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dirty="0"/>
              <a:t>FORMACIÓN PRÁCTICA ENFERMERÍA DEL TRABAJO- R1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r>
              <a:rPr lang="es-ES" dirty="0"/>
              <a:t>9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2252352"/>
              </p:ext>
            </p:extLst>
          </p:nvPr>
        </p:nvGraphicFramePr>
        <p:xfrm>
          <a:off x="700807" y="1567931"/>
          <a:ext cx="6344285" cy="4040630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6344285">
                  <a:extLst>
                    <a:ext uri="{9D8B030D-6E8A-4147-A177-3AD203B41FA5}">
                      <a16:colId xmlns="" xmlns:a16="http://schemas.microsoft.com/office/drawing/2014/main" val="2985054475"/>
                    </a:ext>
                  </a:extLst>
                </a:gridCol>
              </a:tblGrid>
              <a:tr h="3364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ATENCIÓN ESPECIALIZADA R1</a:t>
                      </a:r>
                      <a:endParaRPr lang="es-E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37511376"/>
                  </a:ext>
                </a:extLst>
              </a:tr>
              <a:tr h="33640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Urgencias hospitalarias de carácter general</a:t>
                      </a:r>
                      <a:endParaRPr lang="es-ES" sz="20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555702804"/>
                  </a:ext>
                </a:extLst>
              </a:tr>
              <a:tr h="33640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Urgencias traumatológicas </a:t>
                      </a:r>
                      <a:endParaRPr lang="es-ES" sz="20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665086248"/>
                  </a:ext>
                </a:extLst>
              </a:tr>
              <a:tr h="134939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Consultas externas: 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s-ES" sz="2000" b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Neumología</a:t>
                      </a:r>
                      <a:r>
                        <a:rPr lang="es-ES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   -Alergología 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s-ES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Cardiología                               -Oftalmología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s-ES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Dermatología                            -Otorrinolaringología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165675908"/>
                  </a:ext>
                </a:extLst>
              </a:tr>
              <a:tr h="33640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Salud mental</a:t>
                      </a:r>
                      <a:endParaRPr lang="es-ES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674665807"/>
                  </a:ext>
                </a:extLst>
              </a:tr>
              <a:tr h="33640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Rehabilitación</a:t>
                      </a:r>
                      <a:endParaRPr lang="es-ES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54958740"/>
                  </a:ext>
                </a:extLst>
              </a:tr>
              <a:tr h="33640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Medicina Preventiva</a:t>
                      </a:r>
                      <a:endParaRPr lang="es-ES" sz="20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930204267"/>
                  </a:ext>
                </a:extLst>
              </a:tr>
              <a:tr h="33640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Radiodiagnóstico</a:t>
                      </a:r>
                      <a:endParaRPr lang="es-ES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304462114"/>
                  </a:ext>
                </a:extLst>
              </a:tr>
              <a:tr h="33640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Atención primaria </a:t>
                      </a:r>
                      <a:endParaRPr lang="es-ES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7730059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8656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dirty="0"/>
              <a:t>FORMACIÓN PRÁCTICA ENFERMERÍA DEL TRABAJO- R2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r>
              <a:rPr lang="es-ES" dirty="0"/>
              <a:t>9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327259" y="6102417"/>
            <a:ext cx="1414914" cy="6545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0934168"/>
              </p:ext>
            </p:extLst>
          </p:nvPr>
        </p:nvGraphicFramePr>
        <p:xfrm>
          <a:off x="683394" y="1780672"/>
          <a:ext cx="7517331" cy="4251201"/>
        </p:xfrm>
        <a:graphic>
          <a:graphicData uri="http://schemas.openxmlformats.org/drawingml/2006/table">
            <a:tbl>
              <a:tblPr firstRow="1" firstCol="1" bandRow="1"/>
              <a:tblGrid>
                <a:gridCol w="7517331">
                  <a:extLst>
                    <a:ext uri="{9D8B030D-6E8A-4147-A177-3AD203B41FA5}">
                      <a16:colId xmlns="" xmlns:a16="http://schemas.microsoft.com/office/drawing/2014/main" val="907153316"/>
                    </a:ext>
                  </a:extLst>
                </a:gridCol>
              </a:tblGrid>
              <a:tr h="5843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ATENCIÓN ESPECIALIZADA R2</a:t>
                      </a:r>
                      <a:endParaRPr lang="es-E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49545286"/>
                  </a:ext>
                </a:extLst>
              </a:tr>
              <a:tr h="5843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Servicio de prevención de riesgos laborales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077771830"/>
                  </a:ext>
                </a:extLst>
              </a:tr>
              <a:tr h="24980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Dispositivos docentes externos: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s-E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Mutuas de accidentes de trabajo y enfermedades profesionales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s-E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Unidad técnica de incapacidad temporal de la Comunidad de Madrid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s-E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Unidad técnica de valoración de enfermedad profesional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s-E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Servicio de prevención propio de Gran Empresa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32136759"/>
                  </a:ext>
                </a:extLst>
              </a:tr>
              <a:tr h="5843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Rotaciones externas a petición del residente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8197813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08303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dirty="0"/>
              <a:t>atención CONTINUADA (GUARDIAS)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r>
              <a:rPr lang="es-ES" dirty="0"/>
              <a:t>9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327259" y="6102417"/>
            <a:ext cx="1414914" cy="6545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445072"/>
              </p:ext>
            </p:extLst>
          </p:nvPr>
        </p:nvGraphicFramePr>
        <p:xfrm>
          <a:off x="800333" y="1775643"/>
          <a:ext cx="6630369" cy="2779145"/>
        </p:xfrm>
        <a:graphic>
          <a:graphicData uri="http://schemas.openxmlformats.org/drawingml/2006/table">
            <a:tbl>
              <a:tblPr firstRow="1" firstCol="1" bandRow="1"/>
              <a:tblGrid>
                <a:gridCol w="6630369">
                  <a:extLst>
                    <a:ext uri="{9D8B030D-6E8A-4147-A177-3AD203B41FA5}">
                      <a16:colId xmlns="" xmlns:a16="http://schemas.microsoft.com/office/drawing/2014/main" val="2444490234"/>
                    </a:ext>
                  </a:extLst>
                </a:gridCol>
              </a:tblGrid>
              <a:tr h="5558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ATENCIÓN CONTINUADA (GUARDIAS) </a:t>
                      </a:r>
                      <a:endParaRPr lang="es-E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6477228"/>
                  </a:ext>
                </a:extLst>
              </a:tr>
              <a:tr h="5558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2-4 guardias/mes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358547337"/>
                  </a:ext>
                </a:extLst>
              </a:tr>
              <a:tr h="5558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Urgencias generales y traumatológicas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51010345"/>
                  </a:ext>
                </a:extLst>
              </a:tr>
              <a:tr h="5558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Duración de la guardia: 7 </a:t>
                      </a:r>
                      <a:r>
                        <a:rPr lang="es-E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horas </a:t>
                      </a:r>
                      <a:endParaRPr lang="es-E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92436253"/>
                  </a:ext>
                </a:extLst>
              </a:tr>
              <a:tr h="5558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 generan saliente al día siguiente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3463822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28580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FBFCA16-8D78-4A87-9023-708458E3A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dirty="0"/>
              <a:t>LAS RESIDENTES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="" xmlns:a16="http://schemas.microsoft.com/office/drawing/2014/main" id="{C10F7B49-6C9D-4DBF-AD20-9D4CFAB1C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EC71654-96A5-4280-94F3-931C61A9F92C}" type="slidenum">
              <a:rPr lang="es-ES" smtClean="0"/>
              <a:pPr rtl="0"/>
              <a:t>9</a:t>
            </a:fld>
            <a:endParaRPr lang="es-ES" dirty="0"/>
          </a:p>
        </p:txBody>
      </p:sp>
      <p:sp>
        <p:nvSpPr>
          <p:cNvPr id="8" name="Marcador de contenido 7">
            <a:extLst>
              <a:ext uri="{FF2B5EF4-FFF2-40B4-BE49-F238E27FC236}">
                <a16:creationId xmlns="" xmlns:a16="http://schemas.microsoft.com/office/drawing/2014/main" id="{5935AC4D-C17D-4827-B693-43A34920A5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075" y="4052306"/>
            <a:ext cx="3248649" cy="1749005"/>
          </a:xfrm>
        </p:spPr>
        <p:txBody>
          <a:bodyPr rtlCol="0"/>
          <a:lstStyle/>
          <a:p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paula.megia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</a:p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salud.madrid.org</a:t>
            </a:r>
          </a:p>
          <a:p>
            <a:pPr rtl="0"/>
            <a:endParaRPr lang="es-ES" dirty="0"/>
          </a:p>
        </p:txBody>
      </p:sp>
      <p:sp>
        <p:nvSpPr>
          <p:cNvPr id="9" name="Marcador de contenido 8">
            <a:extLst>
              <a:ext uri="{FF2B5EF4-FFF2-40B4-BE49-F238E27FC236}">
                <a16:creationId xmlns="" xmlns:a16="http://schemas.microsoft.com/office/drawing/2014/main" id="{D66C6D21-6780-4D8A-9B6F-582E0BD2DC2E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 rtlCol="0"/>
          <a:lstStyle/>
          <a:p>
            <a:pPr rtl="0"/>
            <a:r>
              <a:rPr lang="es-ES" dirty="0"/>
              <a:t>PAULA MEGÍA</a:t>
            </a:r>
          </a:p>
        </p:txBody>
      </p:sp>
      <p:sp>
        <p:nvSpPr>
          <p:cNvPr id="10" name="Marcador de contenido 9">
            <a:extLst>
              <a:ext uri="{FF2B5EF4-FFF2-40B4-BE49-F238E27FC236}">
                <a16:creationId xmlns="" xmlns:a16="http://schemas.microsoft.com/office/drawing/2014/main" id="{CCF1405A-05DA-4553-A7B3-B9592963C6B1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2837777" y="4089543"/>
            <a:ext cx="3668856" cy="1585446"/>
          </a:xfrm>
        </p:spPr>
        <p:txBody>
          <a:bodyPr rtlCol="0"/>
          <a:lstStyle/>
          <a:p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msantosrodriguez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</a:p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salud.madrid.org</a:t>
            </a:r>
          </a:p>
          <a:p>
            <a:pPr rtl="0"/>
            <a:endParaRPr lang="es-ES" dirty="0"/>
          </a:p>
        </p:txBody>
      </p:sp>
      <p:sp>
        <p:nvSpPr>
          <p:cNvPr id="11" name="Marcador de contenido 10">
            <a:extLst>
              <a:ext uri="{FF2B5EF4-FFF2-40B4-BE49-F238E27FC236}">
                <a16:creationId xmlns="" xmlns:a16="http://schemas.microsoft.com/office/drawing/2014/main" id="{90DE57B2-448D-4C8D-8B9C-FFDDFB0A9208}"/>
              </a:ext>
            </a:extLst>
          </p:cNvPr>
          <p:cNvSpPr>
            <a:spLocks noGrp="1"/>
          </p:cNvSpPr>
          <p:nvPr>
            <p:ph idx="19"/>
          </p:nvPr>
        </p:nvSpPr>
        <p:spPr/>
        <p:txBody>
          <a:bodyPr rtlCol="0"/>
          <a:lstStyle/>
          <a:p>
            <a:pPr rtl="0"/>
            <a:r>
              <a:rPr lang="es-ES" dirty="0"/>
              <a:t>MARINA SANTOS</a:t>
            </a:r>
          </a:p>
        </p:txBody>
      </p:sp>
      <p:sp>
        <p:nvSpPr>
          <p:cNvPr id="13" name="Marcador de contenido 12">
            <a:extLst>
              <a:ext uri="{FF2B5EF4-FFF2-40B4-BE49-F238E27FC236}">
                <a16:creationId xmlns="" xmlns:a16="http://schemas.microsoft.com/office/drawing/2014/main" id="{FB9E2175-1C3C-4B3E-A872-A1B7E6D64D52}"/>
              </a:ext>
            </a:extLst>
          </p:cNvPr>
          <p:cNvSpPr>
            <a:spLocks noGrp="1"/>
          </p:cNvSpPr>
          <p:nvPr>
            <p:ph idx="21"/>
          </p:nvPr>
        </p:nvSpPr>
        <p:spPr/>
        <p:txBody>
          <a:bodyPr rtlCol="0"/>
          <a:lstStyle/>
          <a:p>
            <a:pPr rtl="0"/>
            <a:r>
              <a:rPr lang="es-ES" dirty="0"/>
              <a:t>ANDREA lozano</a:t>
            </a:r>
          </a:p>
        </p:txBody>
      </p:sp>
      <p:sp>
        <p:nvSpPr>
          <p:cNvPr id="15" name="Marcador de contenido 14">
            <a:extLst>
              <a:ext uri="{FF2B5EF4-FFF2-40B4-BE49-F238E27FC236}">
                <a16:creationId xmlns="" xmlns:a16="http://schemas.microsoft.com/office/drawing/2014/main" id="{471C9CF1-70B0-46DB-869F-6DC53668898D}"/>
              </a:ext>
            </a:extLst>
          </p:cNvPr>
          <p:cNvSpPr>
            <a:spLocks noGrp="1"/>
          </p:cNvSpPr>
          <p:nvPr>
            <p:ph idx="23"/>
          </p:nvPr>
        </p:nvSpPr>
        <p:spPr/>
        <p:txBody>
          <a:bodyPr rtlCol="0"/>
          <a:lstStyle/>
          <a:p>
            <a:pPr rtl="0"/>
            <a:r>
              <a:rPr lang="es-ES" dirty="0"/>
              <a:t>MARÍA RODRIGUEZ</a:t>
            </a:r>
          </a:p>
        </p:txBody>
      </p:sp>
      <p:pic>
        <p:nvPicPr>
          <p:cNvPr id="7" name="Marcador de posición de imagen 6"/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97" b="26897"/>
          <a:stretch>
            <a:fillRect/>
          </a:stretch>
        </p:blipFill>
        <p:spPr>
          <a:xfrm>
            <a:off x="953737" y="1696497"/>
            <a:ext cx="1809090" cy="1809090"/>
          </a:xfrm>
        </p:spPr>
      </p:pic>
      <p:pic>
        <p:nvPicPr>
          <p:cNvPr id="20" name="Marcador de posición de imagen 19"/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360" b="14360"/>
          <a:stretch>
            <a:fillRect/>
          </a:stretch>
        </p:blipFill>
        <p:spPr>
          <a:xfrm>
            <a:off x="3815700" y="1651527"/>
            <a:ext cx="1795742" cy="1795742"/>
          </a:xfrm>
        </p:spPr>
      </p:pic>
      <p:graphicFrame>
        <p:nvGraphicFramePr>
          <p:cNvPr id="26" name="Diagrama 25"/>
          <p:cNvGraphicFramePr/>
          <p:nvPr>
            <p:extLst>
              <p:ext uri="{D42A27DB-BD31-4B8C-83A1-F6EECF244321}">
                <p14:modId xmlns:p14="http://schemas.microsoft.com/office/powerpoint/2010/main" val="2486605140"/>
              </p:ext>
            </p:extLst>
          </p:nvPr>
        </p:nvGraphicFramePr>
        <p:xfrm>
          <a:off x="4781804" y="-394701"/>
          <a:ext cx="3655171" cy="53215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28" name="Diagrama 27"/>
          <p:cNvGraphicFramePr/>
          <p:nvPr>
            <p:extLst>
              <p:ext uri="{D42A27DB-BD31-4B8C-83A1-F6EECF244321}">
                <p14:modId xmlns:p14="http://schemas.microsoft.com/office/powerpoint/2010/main" val="3082494334"/>
              </p:ext>
            </p:extLst>
          </p:nvPr>
        </p:nvGraphicFramePr>
        <p:xfrm>
          <a:off x="8488487" y="85867"/>
          <a:ext cx="3651622" cy="50303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29" name="Rectangle 1"/>
          <p:cNvSpPr>
            <a:spLocks noChangeArrowheads="1"/>
          </p:cNvSpPr>
          <p:nvPr/>
        </p:nvSpPr>
        <p:spPr bwMode="auto">
          <a:xfrm>
            <a:off x="0" y="-246221"/>
            <a:ext cx="184731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es-ES" altLang="es-E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es-ES" altLang="es-E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Rectangle 2"/>
          <p:cNvSpPr>
            <a:spLocks noGrp="1" noChangeArrowheads="1"/>
          </p:cNvSpPr>
          <p:nvPr>
            <p:ph idx="20"/>
          </p:nvPr>
        </p:nvSpPr>
        <p:spPr bwMode="auto">
          <a:xfrm>
            <a:off x="6319613" y="4034657"/>
            <a:ext cx="2480936" cy="1063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eaLnBrk="1" fontAlgn="ctr" hangingPunct="1">
              <a:spcBef>
                <a:spcPts val="1000"/>
              </a:spcBef>
              <a:spcAft>
                <a:spcPct val="0"/>
              </a:spcAft>
              <a:buClrTx/>
              <a:buSzTx/>
              <a:tabLst/>
            </a:pPr>
            <a:r>
              <a:rPr lang="es-ES" altLang="es-ES" dirty="0" err="1">
                <a:cs typeface="Arial" panose="020B0604020202020204" pitchFamily="34" charset="0"/>
              </a:rPr>
              <a:t>andrea.lozano</a:t>
            </a:r>
            <a:r>
              <a:rPr lang="es-ES" altLang="es-ES" dirty="0">
                <a:cs typeface="Arial" panose="020B0604020202020204" pitchFamily="34" charset="0"/>
              </a:rPr>
              <a:t>@</a:t>
            </a:r>
          </a:p>
          <a:p>
            <a:pPr marR="0" lvl="0" eaLnBrk="1" fontAlgn="ctr" hangingPunct="1">
              <a:spcBef>
                <a:spcPts val="1000"/>
              </a:spcBef>
              <a:spcAft>
                <a:spcPct val="0"/>
              </a:spcAft>
              <a:buClrTx/>
              <a:buSzTx/>
              <a:tabLst/>
            </a:pPr>
            <a:r>
              <a:rPr lang="es-ES" altLang="es-ES" dirty="0">
                <a:cs typeface="Arial" panose="020B0604020202020204" pitchFamily="34" charset="0"/>
              </a:rPr>
              <a:t>salud.madrid.org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es-ES" altLang="es-E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es-ES" altLang="es-E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" name="Rectangle 4"/>
          <p:cNvSpPr>
            <a:spLocks noGrp="1" noChangeArrowheads="1"/>
          </p:cNvSpPr>
          <p:nvPr>
            <p:ph idx="22"/>
          </p:nvPr>
        </p:nvSpPr>
        <p:spPr bwMode="auto">
          <a:xfrm>
            <a:off x="9234267" y="4034657"/>
            <a:ext cx="2369896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altLang="es-ES" dirty="0" err="1">
                <a:cs typeface="Arial" panose="020B0604020202020204" pitchFamily="34" charset="0"/>
              </a:rPr>
              <a:t>mrespada</a:t>
            </a:r>
            <a:r>
              <a:rPr lang="es-ES" altLang="es-ES" dirty="0">
                <a:cs typeface="Arial" panose="020B0604020202020204" pitchFamily="34" charset="0"/>
              </a:rPr>
              <a:t>@</a:t>
            </a:r>
          </a:p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altLang="es-ES" dirty="0">
                <a:cs typeface="Arial" panose="020B0604020202020204" pitchFamily="34" charset="0"/>
              </a:rPr>
              <a:t>salud.madrid.org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es-ES" altLang="es-E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es-ES" altLang="es-E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63448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Contoso v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C567A"/>
      </a:accent1>
      <a:accent2>
        <a:srgbClr val="0072C7"/>
      </a:accent2>
      <a:accent3>
        <a:srgbClr val="0D1D51"/>
      </a:accent3>
      <a:accent4>
        <a:srgbClr val="666666"/>
      </a:accent4>
      <a:accent5>
        <a:srgbClr val="3C76A6"/>
      </a:accent5>
      <a:accent6>
        <a:srgbClr val="1E44BC"/>
      </a:accent6>
      <a:hlink>
        <a:srgbClr val="0563C1"/>
      </a:hlink>
      <a:folHlink>
        <a:srgbClr val="954F72"/>
      </a:folHlink>
    </a:clrScheme>
    <a:fontScheme name="Contoso v1">
      <a:majorFont>
        <a:latin typeface="Corbel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0740551_TF34076243" id="{EB188560-FF41-4624-93D5-FDD7E127A2DE}" vid="{F767023B-66A9-4F93-B759-29D4C16B6AC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0" ma:contentTypeDescription="Create a new document." ma:contentTypeScope="" ma:versionID="e39e7e9e36de66d473ce04bb4ab2dbb8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9dc5994665da46609c24125788630d8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A4C31332-3081-4BD9-AD6F-078B4521F35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FF4E1AF-DB5E-4764-961C-6F82B33E9E6E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71af3243-3dd4-4a8d-8c0d-dd76da1f02a5"/>
    <ds:schemaRef ds:uri="16c05727-aa75-4e4a-9b5f-8a80a1165891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519797F-2510-4681-A59B-FCD8F3733FE0}">
  <ds:schemaRefs>
    <ds:schemaRef ds:uri="http://purl.org/dc/elements/1.1/"/>
    <ds:schemaRef ds:uri="http://schemas.microsoft.com/office/2006/metadata/properties"/>
    <ds:schemaRef ds:uri="16c05727-aa75-4e4a-9b5f-8a80a1165891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purl.org/dc/dcmitype/"/>
    <ds:schemaRef ds:uri="http://schemas.openxmlformats.org/package/2006/metadata/core-properties"/>
    <ds:schemaRef ds:uri="71af3243-3dd4-4a8d-8c0d-dd76da1f02a5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Presentación de esferas azules</Template>
  <TotalTime>0</TotalTime>
  <Words>359</Words>
  <Application>Microsoft Office PowerPoint</Application>
  <PresentationFormat>Panorámica</PresentationFormat>
  <Paragraphs>106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Arial</vt:lpstr>
      <vt:lpstr>Berlin Sans FB</vt:lpstr>
      <vt:lpstr>Calibri</vt:lpstr>
      <vt:lpstr>Corbel</vt:lpstr>
      <vt:lpstr>Tema de Office</vt:lpstr>
      <vt:lpstr>ENFERMERÍA DEL TRABAJO</vt:lpstr>
      <vt:lpstr>ANTECEDENTES </vt:lpstr>
      <vt:lpstr>FUNCIONES </vt:lpstr>
      <vt:lpstr>ÁMBITOS DE ACTUACIÓN </vt:lpstr>
      <vt:lpstr>FORMACIÓN TEÓRICA ENFERMERÍA DEL TRABAJO</vt:lpstr>
      <vt:lpstr>FORMACIÓN PRÁCTICA ENFERMERÍA DEL TRABAJO- R1</vt:lpstr>
      <vt:lpstr>FORMACIÓN PRÁCTICA ENFERMERÍA DEL TRABAJO- R2</vt:lpstr>
      <vt:lpstr>atención CONTINUADA (GUARDIAS)</vt:lpstr>
      <vt:lpstr>LAS RESIDENTES</vt:lpstr>
      <vt:lpstr>Gracias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ENFERMERÍA DEL TRABAJO</dc:title>
  <dc:creator/>
  <cp:lastModifiedBy/>
  <cp:revision>2</cp:revision>
  <dcterms:created xsi:type="dcterms:W3CDTF">2022-02-25T14:22:42Z</dcterms:created>
  <dcterms:modified xsi:type="dcterms:W3CDTF">2023-03-09T10:26:59Z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