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442741" y="2271322"/>
            <a:ext cx="7247255" cy="594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3999" y="1028701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0" y="0"/>
                </a:moveTo>
                <a:lnTo>
                  <a:pt x="9143850" y="66673"/>
                </a:lnTo>
              </a:path>
            </a:pathLst>
          </a:custGeom>
          <a:ln w="133349">
            <a:solidFill>
              <a:srgbClr val="F0EF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86" y="9124956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0" y="0"/>
                </a:moveTo>
                <a:lnTo>
                  <a:pt x="9143850" y="66673"/>
                </a:lnTo>
              </a:path>
            </a:pathLst>
          </a:custGeom>
          <a:ln w="133349">
            <a:solidFill>
              <a:srgbClr val="F0EF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"/>
            <a:ext cx="18288000" cy="1572895"/>
          </a:xfrm>
          <a:custGeom>
            <a:avLst/>
            <a:gdLst/>
            <a:ahLst/>
            <a:cxnLst/>
            <a:rect l="l" t="t" r="r" b="b"/>
            <a:pathLst>
              <a:path w="18288000" h="1572895">
                <a:moveTo>
                  <a:pt x="18288000" y="1572504"/>
                </a:moveTo>
                <a:lnTo>
                  <a:pt x="0" y="1572504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572504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7261" y="4031403"/>
            <a:ext cx="7613650" cy="41275"/>
          </a:xfrm>
          <a:custGeom>
            <a:avLst/>
            <a:gdLst/>
            <a:ahLst/>
            <a:cxnLst/>
            <a:rect l="l" t="t" r="r" b="b"/>
            <a:pathLst>
              <a:path w="7613650" h="41275">
                <a:moveTo>
                  <a:pt x="0" y="40700"/>
                </a:moveTo>
                <a:lnTo>
                  <a:pt x="7613231" y="40700"/>
                </a:lnTo>
                <a:lnTo>
                  <a:pt x="7613231" y="0"/>
                </a:lnTo>
                <a:lnTo>
                  <a:pt x="0" y="0"/>
                </a:lnTo>
                <a:lnTo>
                  <a:pt x="0" y="40700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97261" y="2827305"/>
            <a:ext cx="7613650" cy="1147445"/>
          </a:xfrm>
          <a:custGeom>
            <a:avLst/>
            <a:gdLst/>
            <a:ahLst/>
            <a:cxnLst/>
            <a:rect l="l" t="t" r="r" b="b"/>
            <a:pathLst>
              <a:path w="7613650" h="1147445">
                <a:moveTo>
                  <a:pt x="0" y="1146948"/>
                </a:moveTo>
                <a:lnTo>
                  <a:pt x="7613231" y="1146948"/>
                </a:lnTo>
                <a:lnTo>
                  <a:pt x="7613231" y="0"/>
                </a:lnTo>
                <a:lnTo>
                  <a:pt x="0" y="0"/>
                </a:lnTo>
                <a:lnTo>
                  <a:pt x="0" y="1146948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28700" y="4072583"/>
            <a:ext cx="7581900" cy="5941060"/>
          </a:xfrm>
          <a:custGeom>
            <a:avLst/>
            <a:gdLst/>
            <a:ahLst/>
            <a:cxnLst/>
            <a:rect l="l" t="t" r="r" b="b"/>
            <a:pathLst>
              <a:path w="7581900" h="5941059">
                <a:moveTo>
                  <a:pt x="0" y="5940520"/>
                </a:moveTo>
                <a:lnTo>
                  <a:pt x="7581793" y="5940520"/>
                </a:lnTo>
                <a:lnTo>
                  <a:pt x="7581793" y="0"/>
                </a:lnTo>
                <a:lnTo>
                  <a:pt x="0" y="0"/>
                </a:lnTo>
                <a:lnTo>
                  <a:pt x="0" y="594052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28700" y="10070252"/>
            <a:ext cx="16226155" cy="1905"/>
          </a:xfrm>
          <a:custGeom>
            <a:avLst/>
            <a:gdLst/>
            <a:ahLst/>
            <a:cxnLst/>
            <a:rect l="l" t="t" r="r" b="b"/>
            <a:pathLst>
              <a:path w="16226155" h="1904">
                <a:moveTo>
                  <a:pt x="0" y="1905"/>
                </a:moveTo>
                <a:lnTo>
                  <a:pt x="16226124" y="1905"/>
                </a:lnTo>
                <a:lnTo>
                  <a:pt x="16226124" y="0"/>
                </a:lnTo>
                <a:lnTo>
                  <a:pt x="0" y="0"/>
                </a:lnTo>
                <a:lnTo>
                  <a:pt x="0" y="1905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2010" y="453511"/>
            <a:ext cx="4118610" cy="108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3173" y="3597859"/>
            <a:ext cx="16401653" cy="5726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lara.jardon@salud.madrid.or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ocioquesada12@gmail.com" TargetMode="External"/><Relationship Id="rId5" Type="http://schemas.openxmlformats.org/officeDocument/2006/relationships/hyperlink" Target="mailto:anaisabel.yustas@salud.madrid.org" TargetMode="External"/><Relationship Id="rId4" Type="http://schemas.openxmlformats.org/officeDocument/2006/relationships/hyperlink" Target="mailto:iria.rodriguezdela@salud.madri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5632450"/>
          </a:xfrm>
          <a:custGeom>
            <a:avLst/>
            <a:gdLst/>
            <a:ahLst/>
            <a:cxnLst/>
            <a:rect l="l" t="t" r="r" b="b"/>
            <a:pathLst>
              <a:path w="18288000" h="5632450">
                <a:moveTo>
                  <a:pt x="0" y="5632088"/>
                </a:moveTo>
                <a:lnTo>
                  <a:pt x="18287998" y="5632088"/>
                </a:lnTo>
                <a:lnTo>
                  <a:pt x="18287998" y="0"/>
                </a:lnTo>
                <a:lnTo>
                  <a:pt x="0" y="0"/>
                </a:lnTo>
                <a:lnTo>
                  <a:pt x="0" y="5632088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99" y="1028700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0" y="0"/>
                </a:moveTo>
                <a:lnTo>
                  <a:pt x="9143850" y="66673"/>
                </a:lnTo>
              </a:path>
            </a:pathLst>
          </a:custGeom>
          <a:ln w="133349">
            <a:solidFill>
              <a:srgbClr val="F0EF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5632088"/>
              <a:ext cx="18288000" cy="4655185"/>
            </a:xfrm>
            <a:custGeom>
              <a:avLst/>
              <a:gdLst/>
              <a:ahLst/>
              <a:cxnLst/>
              <a:rect l="l" t="t" r="r" b="b"/>
              <a:pathLst>
                <a:path w="18288000" h="4655184">
                  <a:moveTo>
                    <a:pt x="18287999" y="4654911"/>
                  </a:moveTo>
                  <a:lnTo>
                    <a:pt x="0" y="465491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4654911"/>
                  </a:lnTo>
                  <a:close/>
                </a:path>
              </a:pathLst>
            </a:custGeom>
            <a:solidFill>
              <a:srgbClr val="F0E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839074" cy="563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0237" y="1688071"/>
              <a:ext cx="10447761" cy="22193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12194" y="7622063"/>
              <a:ext cx="2976245" cy="2654300"/>
            </a:xfrm>
            <a:custGeom>
              <a:avLst/>
              <a:gdLst/>
              <a:ahLst/>
              <a:cxnLst/>
              <a:rect l="l" t="t" r="r" b="b"/>
              <a:pathLst>
                <a:path w="2976244" h="2654300">
                  <a:moveTo>
                    <a:pt x="2197314" y="812800"/>
                  </a:moveTo>
                  <a:lnTo>
                    <a:pt x="2034419" y="812800"/>
                  </a:lnTo>
                  <a:lnTo>
                    <a:pt x="2075064" y="800100"/>
                  </a:lnTo>
                  <a:lnTo>
                    <a:pt x="2153763" y="774700"/>
                  </a:lnTo>
                  <a:lnTo>
                    <a:pt x="2191925" y="749300"/>
                  </a:lnTo>
                  <a:lnTo>
                    <a:pt x="2229366" y="723900"/>
                  </a:lnTo>
                  <a:lnTo>
                    <a:pt x="2266141" y="698500"/>
                  </a:lnTo>
                  <a:lnTo>
                    <a:pt x="2302303" y="673100"/>
                  </a:lnTo>
                  <a:lnTo>
                    <a:pt x="2337905" y="635000"/>
                  </a:lnTo>
                  <a:lnTo>
                    <a:pt x="2373002" y="609600"/>
                  </a:lnTo>
                  <a:lnTo>
                    <a:pt x="2407645" y="571500"/>
                  </a:lnTo>
                  <a:lnTo>
                    <a:pt x="2441890" y="533400"/>
                  </a:lnTo>
                  <a:lnTo>
                    <a:pt x="2509397" y="457200"/>
                  </a:lnTo>
                  <a:lnTo>
                    <a:pt x="2542767" y="406400"/>
                  </a:lnTo>
                  <a:lnTo>
                    <a:pt x="2575952" y="368300"/>
                  </a:lnTo>
                  <a:lnTo>
                    <a:pt x="2612465" y="330200"/>
                  </a:lnTo>
                  <a:lnTo>
                    <a:pt x="2648539" y="279400"/>
                  </a:lnTo>
                  <a:lnTo>
                    <a:pt x="2791059" y="127000"/>
                  </a:lnTo>
                  <a:lnTo>
                    <a:pt x="2826897" y="101600"/>
                  </a:lnTo>
                  <a:lnTo>
                    <a:pt x="2863078" y="63500"/>
                  </a:lnTo>
                  <a:lnTo>
                    <a:pt x="2908636" y="38100"/>
                  </a:lnTo>
                  <a:lnTo>
                    <a:pt x="2954691" y="0"/>
                  </a:lnTo>
                  <a:lnTo>
                    <a:pt x="2975807" y="0"/>
                  </a:lnTo>
                  <a:lnTo>
                    <a:pt x="2975807" y="50800"/>
                  </a:lnTo>
                  <a:lnTo>
                    <a:pt x="2940909" y="76200"/>
                  </a:lnTo>
                  <a:lnTo>
                    <a:pt x="2894419" y="101600"/>
                  </a:lnTo>
                  <a:lnTo>
                    <a:pt x="2860142" y="139700"/>
                  </a:lnTo>
                  <a:lnTo>
                    <a:pt x="2825883" y="165100"/>
                  </a:lnTo>
                  <a:lnTo>
                    <a:pt x="2722444" y="279400"/>
                  </a:lnTo>
                  <a:lnTo>
                    <a:pt x="2687486" y="317500"/>
                  </a:lnTo>
                  <a:lnTo>
                    <a:pt x="2652161" y="355600"/>
                  </a:lnTo>
                  <a:lnTo>
                    <a:pt x="2616392" y="406400"/>
                  </a:lnTo>
                  <a:lnTo>
                    <a:pt x="2584799" y="444500"/>
                  </a:lnTo>
                  <a:lnTo>
                    <a:pt x="2552730" y="482600"/>
                  </a:lnTo>
                  <a:lnTo>
                    <a:pt x="2520147" y="520700"/>
                  </a:lnTo>
                  <a:lnTo>
                    <a:pt x="2487010" y="558800"/>
                  </a:lnTo>
                  <a:lnTo>
                    <a:pt x="2453281" y="596900"/>
                  </a:lnTo>
                  <a:lnTo>
                    <a:pt x="2418920" y="635000"/>
                  </a:lnTo>
                  <a:lnTo>
                    <a:pt x="2383888" y="660400"/>
                  </a:lnTo>
                  <a:lnTo>
                    <a:pt x="2348148" y="698500"/>
                  </a:lnTo>
                  <a:lnTo>
                    <a:pt x="2311659" y="723900"/>
                  </a:lnTo>
                  <a:lnTo>
                    <a:pt x="2274383" y="762000"/>
                  </a:lnTo>
                  <a:lnTo>
                    <a:pt x="2236281" y="787400"/>
                  </a:lnTo>
                  <a:lnTo>
                    <a:pt x="2197314" y="812800"/>
                  </a:lnTo>
                  <a:close/>
                </a:path>
                <a:path w="2976244" h="2654300">
                  <a:moveTo>
                    <a:pt x="1112102" y="546100"/>
                  </a:moveTo>
                  <a:lnTo>
                    <a:pt x="908605" y="546100"/>
                  </a:lnTo>
                  <a:lnTo>
                    <a:pt x="958783" y="533400"/>
                  </a:lnTo>
                  <a:lnTo>
                    <a:pt x="1060607" y="533400"/>
                  </a:lnTo>
                  <a:lnTo>
                    <a:pt x="1112102" y="546100"/>
                  </a:lnTo>
                  <a:close/>
                </a:path>
                <a:path w="2976244" h="2654300">
                  <a:moveTo>
                    <a:pt x="621600" y="2324100"/>
                  </a:moveTo>
                  <a:lnTo>
                    <a:pt x="522596" y="2324100"/>
                  </a:lnTo>
                  <a:lnTo>
                    <a:pt x="473737" y="2311400"/>
                  </a:lnTo>
                  <a:lnTo>
                    <a:pt x="427094" y="2298700"/>
                  </a:lnTo>
                  <a:lnTo>
                    <a:pt x="382699" y="2286000"/>
                  </a:lnTo>
                  <a:lnTo>
                    <a:pt x="340586" y="2260600"/>
                  </a:lnTo>
                  <a:lnTo>
                    <a:pt x="300786" y="2235200"/>
                  </a:lnTo>
                  <a:lnTo>
                    <a:pt x="263333" y="2209800"/>
                  </a:lnTo>
                  <a:lnTo>
                    <a:pt x="228259" y="2184400"/>
                  </a:lnTo>
                  <a:lnTo>
                    <a:pt x="195597" y="2146300"/>
                  </a:lnTo>
                  <a:lnTo>
                    <a:pt x="165379" y="2108200"/>
                  </a:lnTo>
                  <a:lnTo>
                    <a:pt x="137639" y="2070100"/>
                  </a:lnTo>
                  <a:lnTo>
                    <a:pt x="112410" y="2032000"/>
                  </a:lnTo>
                  <a:lnTo>
                    <a:pt x="89723" y="1981200"/>
                  </a:lnTo>
                  <a:lnTo>
                    <a:pt x="69611" y="1943100"/>
                  </a:lnTo>
                  <a:lnTo>
                    <a:pt x="52108" y="1905000"/>
                  </a:lnTo>
                  <a:lnTo>
                    <a:pt x="37246" y="1854200"/>
                  </a:lnTo>
                  <a:lnTo>
                    <a:pt x="25058" y="1816100"/>
                  </a:lnTo>
                  <a:lnTo>
                    <a:pt x="15576" y="1765300"/>
                  </a:lnTo>
                  <a:lnTo>
                    <a:pt x="8084" y="1714500"/>
                  </a:lnTo>
                  <a:lnTo>
                    <a:pt x="3021" y="1676400"/>
                  </a:lnTo>
                  <a:lnTo>
                    <a:pt x="341" y="1625600"/>
                  </a:lnTo>
                  <a:lnTo>
                    <a:pt x="0" y="1574800"/>
                  </a:lnTo>
                  <a:lnTo>
                    <a:pt x="1953" y="1524000"/>
                  </a:lnTo>
                  <a:lnTo>
                    <a:pt x="6157" y="1485900"/>
                  </a:lnTo>
                  <a:lnTo>
                    <a:pt x="12566" y="1435100"/>
                  </a:lnTo>
                  <a:lnTo>
                    <a:pt x="21138" y="1384300"/>
                  </a:lnTo>
                  <a:lnTo>
                    <a:pt x="31826" y="1333500"/>
                  </a:lnTo>
                  <a:lnTo>
                    <a:pt x="44588" y="1295400"/>
                  </a:lnTo>
                  <a:lnTo>
                    <a:pt x="59378" y="1244600"/>
                  </a:lnTo>
                  <a:lnTo>
                    <a:pt x="76152" y="1206500"/>
                  </a:lnTo>
                  <a:lnTo>
                    <a:pt x="94866" y="1155700"/>
                  </a:lnTo>
                  <a:lnTo>
                    <a:pt x="115476" y="1117600"/>
                  </a:lnTo>
                  <a:lnTo>
                    <a:pt x="137937" y="1066800"/>
                  </a:lnTo>
                  <a:lnTo>
                    <a:pt x="162204" y="1028700"/>
                  </a:lnTo>
                  <a:lnTo>
                    <a:pt x="188234" y="990600"/>
                  </a:lnTo>
                  <a:lnTo>
                    <a:pt x="215982" y="952500"/>
                  </a:lnTo>
                  <a:lnTo>
                    <a:pt x="245404" y="914400"/>
                  </a:lnTo>
                  <a:lnTo>
                    <a:pt x="276455" y="876300"/>
                  </a:lnTo>
                  <a:lnTo>
                    <a:pt x="309092" y="838200"/>
                  </a:lnTo>
                  <a:lnTo>
                    <a:pt x="343269" y="800100"/>
                  </a:lnTo>
                  <a:lnTo>
                    <a:pt x="378942" y="774700"/>
                  </a:lnTo>
                  <a:lnTo>
                    <a:pt x="416067" y="736600"/>
                  </a:lnTo>
                  <a:lnTo>
                    <a:pt x="454600" y="711200"/>
                  </a:lnTo>
                  <a:lnTo>
                    <a:pt x="494497" y="685800"/>
                  </a:lnTo>
                  <a:lnTo>
                    <a:pt x="535712" y="660400"/>
                  </a:lnTo>
                  <a:lnTo>
                    <a:pt x="578201" y="635000"/>
                  </a:lnTo>
                  <a:lnTo>
                    <a:pt x="622635" y="622300"/>
                  </a:lnTo>
                  <a:lnTo>
                    <a:pt x="668119" y="596900"/>
                  </a:lnTo>
                  <a:lnTo>
                    <a:pt x="859020" y="546100"/>
                  </a:lnTo>
                  <a:lnTo>
                    <a:pt x="1215874" y="546100"/>
                  </a:lnTo>
                  <a:lnTo>
                    <a:pt x="1372348" y="584200"/>
                  </a:lnTo>
                  <a:lnTo>
                    <a:pt x="964279" y="584200"/>
                  </a:lnTo>
                  <a:lnTo>
                    <a:pt x="916444" y="596900"/>
                  </a:lnTo>
                  <a:lnTo>
                    <a:pt x="869191" y="596900"/>
                  </a:lnTo>
                  <a:lnTo>
                    <a:pt x="731650" y="635000"/>
                  </a:lnTo>
                  <a:lnTo>
                    <a:pt x="644196" y="660400"/>
                  </a:lnTo>
                  <a:lnTo>
                    <a:pt x="560075" y="711200"/>
                  </a:lnTo>
                  <a:lnTo>
                    <a:pt x="519491" y="736600"/>
                  </a:lnTo>
                  <a:lnTo>
                    <a:pt x="480254" y="762000"/>
                  </a:lnTo>
                  <a:lnTo>
                    <a:pt x="442412" y="787400"/>
                  </a:lnTo>
                  <a:lnTo>
                    <a:pt x="406013" y="812800"/>
                  </a:lnTo>
                  <a:lnTo>
                    <a:pt x="371105" y="850900"/>
                  </a:lnTo>
                  <a:lnTo>
                    <a:pt x="337734" y="876300"/>
                  </a:lnTo>
                  <a:lnTo>
                    <a:pt x="305949" y="914400"/>
                  </a:lnTo>
                  <a:lnTo>
                    <a:pt x="275798" y="952500"/>
                  </a:lnTo>
                  <a:lnTo>
                    <a:pt x="247327" y="990600"/>
                  </a:lnTo>
                  <a:lnTo>
                    <a:pt x="220584" y="1028700"/>
                  </a:lnTo>
                  <a:lnTo>
                    <a:pt x="195618" y="1066800"/>
                  </a:lnTo>
                  <a:lnTo>
                    <a:pt x="172476" y="1117600"/>
                  </a:lnTo>
                  <a:lnTo>
                    <a:pt x="151204" y="1155700"/>
                  </a:lnTo>
                  <a:lnTo>
                    <a:pt x="131852" y="1206500"/>
                  </a:lnTo>
                  <a:lnTo>
                    <a:pt x="114466" y="1244600"/>
                  </a:lnTo>
                  <a:lnTo>
                    <a:pt x="99094" y="1295400"/>
                  </a:lnTo>
                  <a:lnTo>
                    <a:pt x="85784" y="1333500"/>
                  </a:lnTo>
                  <a:lnTo>
                    <a:pt x="74584" y="1384300"/>
                  </a:lnTo>
                  <a:lnTo>
                    <a:pt x="65540" y="1422400"/>
                  </a:lnTo>
                  <a:lnTo>
                    <a:pt x="58702" y="1473200"/>
                  </a:lnTo>
                  <a:lnTo>
                    <a:pt x="54115" y="1524000"/>
                  </a:lnTo>
                  <a:lnTo>
                    <a:pt x="51828" y="1574800"/>
                  </a:lnTo>
                  <a:lnTo>
                    <a:pt x="51889" y="1612900"/>
                  </a:lnTo>
                  <a:lnTo>
                    <a:pt x="54344" y="1663700"/>
                  </a:lnTo>
                  <a:lnTo>
                    <a:pt x="59243" y="1714500"/>
                  </a:lnTo>
                  <a:lnTo>
                    <a:pt x="66632" y="1752600"/>
                  </a:lnTo>
                  <a:lnTo>
                    <a:pt x="75997" y="1803400"/>
                  </a:lnTo>
                  <a:lnTo>
                    <a:pt x="88143" y="1841500"/>
                  </a:lnTo>
                  <a:lnTo>
                    <a:pt x="103032" y="1892300"/>
                  </a:lnTo>
                  <a:lnTo>
                    <a:pt x="120626" y="1930400"/>
                  </a:lnTo>
                  <a:lnTo>
                    <a:pt x="140885" y="1968500"/>
                  </a:lnTo>
                  <a:lnTo>
                    <a:pt x="163771" y="2019300"/>
                  </a:lnTo>
                  <a:lnTo>
                    <a:pt x="189246" y="2057400"/>
                  </a:lnTo>
                  <a:lnTo>
                    <a:pt x="217272" y="2095500"/>
                  </a:lnTo>
                  <a:lnTo>
                    <a:pt x="247809" y="2120900"/>
                  </a:lnTo>
                  <a:lnTo>
                    <a:pt x="280819" y="2159000"/>
                  </a:lnTo>
                  <a:lnTo>
                    <a:pt x="316264" y="2184400"/>
                  </a:lnTo>
                  <a:lnTo>
                    <a:pt x="354105" y="2209800"/>
                  </a:lnTo>
                  <a:lnTo>
                    <a:pt x="394304" y="2235200"/>
                  </a:lnTo>
                  <a:lnTo>
                    <a:pt x="436822" y="2247900"/>
                  </a:lnTo>
                  <a:lnTo>
                    <a:pt x="481621" y="2260600"/>
                  </a:lnTo>
                  <a:lnTo>
                    <a:pt x="528662" y="2273300"/>
                  </a:lnTo>
                  <a:lnTo>
                    <a:pt x="810984" y="2273300"/>
                  </a:lnTo>
                  <a:lnTo>
                    <a:pt x="764590" y="2286000"/>
                  </a:lnTo>
                  <a:lnTo>
                    <a:pt x="717595" y="2311400"/>
                  </a:lnTo>
                  <a:lnTo>
                    <a:pt x="669948" y="2311400"/>
                  </a:lnTo>
                  <a:lnTo>
                    <a:pt x="621600" y="2324100"/>
                  </a:lnTo>
                  <a:close/>
                </a:path>
                <a:path w="2976244" h="2654300">
                  <a:moveTo>
                    <a:pt x="2032020" y="863600"/>
                  </a:moveTo>
                  <a:lnTo>
                    <a:pt x="1943171" y="863600"/>
                  </a:lnTo>
                  <a:lnTo>
                    <a:pt x="1897060" y="850900"/>
                  </a:lnTo>
                  <a:lnTo>
                    <a:pt x="1794330" y="825500"/>
                  </a:lnTo>
                  <a:lnTo>
                    <a:pt x="1744271" y="800100"/>
                  </a:lnTo>
                  <a:lnTo>
                    <a:pt x="1694971" y="787400"/>
                  </a:lnTo>
                  <a:lnTo>
                    <a:pt x="1598307" y="736600"/>
                  </a:lnTo>
                  <a:lnTo>
                    <a:pt x="1504170" y="685800"/>
                  </a:lnTo>
                  <a:lnTo>
                    <a:pt x="1456253" y="673100"/>
                  </a:lnTo>
                  <a:lnTo>
                    <a:pt x="1407898" y="647700"/>
                  </a:lnTo>
                  <a:lnTo>
                    <a:pt x="1209645" y="596900"/>
                  </a:lnTo>
                  <a:lnTo>
                    <a:pt x="1159988" y="596900"/>
                  </a:lnTo>
                  <a:lnTo>
                    <a:pt x="1110551" y="584200"/>
                  </a:lnTo>
                  <a:lnTo>
                    <a:pt x="1372348" y="584200"/>
                  </a:lnTo>
                  <a:lnTo>
                    <a:pt x="1423189" y="609600"/>
                  </a:lnTo>
                  <a:lnTo>
                    <a:pt x="1473230" y="622300"/>
                  </a:lnTo>
                  <a:lnTo>
                    <a:pt x="1571104" y="673100"/>
                  </a:lnTo>
                  <a:lnTo>
                    <a:pt x="1619034" y="698500"/>
                  </a:lnTo>
                  <a:lnTo>
                    <a:pt x="1665790" y="711200"/>
                  </a:lnTo>
                  <a:lnTo>
                    <a:pt x="1760764" y="762000"/>
                  </a:lnTo>
                  <a:lnTo>
                    <a:pt x="1906665" y="800100"/>
                  </a:lnTo>
                  <a:lnTo>
                    <a:pt x="1950274" y="812800"/>
                  </a:lnTo>
                  <a:lnTo>
                    <a:pt x="2197314" y="812800"/>
                  </a:lnTo>
                  <a:lnTo>
                    <a:pt x="2116630" y="838200"/>
                  </a:lnTo>
                  <a:lnTo>
                    <a:pt x="2032020" y="863600"/>
                  </a:lnTo>
                  <a:close/>
                </a:path>
                <a:path w="2976244" h="2654300">
                  <a:moveTo>
                    <a:pt x="1515830" y="1968500"/>
                  </a:moveTo>
                  <a:lnTo>
                    <a:pt x="1419571" y="1968500"/>
                  </a:lnTo>
                  <a:lnTo>
                    <a:pt x="1470921" y="1955800"/>
                  </a:lnTo>
                  <a:lnTo>
                    <a:pt x="1515830" y="1968500"/>
                  </a:lnTo>
                  <a:close/>
                </a:path>
                <a:path w="2976244" h="2654300">
                  <a:moveTo>
                    <a:pt x="810984" y="2273300"/>
                  </a:moveTo>
                  <a:lnTo>
                    <a:pt x="628905" y="2273300"/>
                  </a:lnTo>
                  <a:lnTo>
                    <a:pt x="775601" y="2235200"/>
                  </a:lnTo>
                  <a:lnTo>
                    <a:pt x="823617" y="2209800"/>
                  </a:lnTo>
                  <a:lnTo>
                    <a:pt x="871234" y="2197100"/>
                  </a:lnTo>
                  <a:lnTo>
                    <a:pt x="1011924" y="2120900"/>
                  </a:lnTo>
                  <a:lnTo>
                    <a:pt x="1064243" y="2082800"/>
                  </a:lnTo>
                  <a:lnTo>
                    <a:pt x="1081683" y="2082800"/>
                  </a:lnTo>
                  <a:lnTo>
                    <a:pt x="1124740" y="2057400"/>
                  </a:lnTo>
                  <a:lnTo>
                    <a:pt x="1170225" y="2032000"/>
                  </a:lnTo>
                  <a:lnTo>
                    <a:pt x="1217725" y="2019300"/>
                  </a:lnTo>
                  <a:lnTo>
                    <a:pt x="1266824" y="1993900"/>
                  </a:lnTo>
                  <a:lnTo>
                    <a:pt x="1368161" y="1968500"/>
                  </a:lnTo>
                  <a:lnTo>
                    <a:pt x="1560011" y="1968500"/>
                  </a:lnTo>
                  <a:lnTo>
                    <a:pt x="1645218" y="1993900"/>
                  </a:lnTo>
                  <a:lnTo>
                    <a:pt x="1665489" y="2006600"/>
                  </a:lnTo>
                  <a:lnTo>
                    <a:pt x="1476463" y="2006600"/>
                  </a:lnTo>
                  <a:lnTo>
                    <a:pt x="1428148" y="2019300"/>
                  </a:lnTo>
                  <a:lnTo>
                    <a:pt x="1379488" y="2019300"/>
                  </a:lnTo>
                  <a:lnTo>
                    <a:pt x="1235838" y="2057400"/>
                  </a:lnTo>
                  <a:lnTo>
                    <a:pt x="1190200" y="2082800"/>
                  </a:lnTo>
                  <a:lnTo>
                    <a:pt x="1146419" y="2095500"/>
                  </a:lnTo>
                  <a:lnTo>
                    <a:pt x="1104936" y="2120900"/>
                  </a:lnTo>
                  <a:lnTo>
                    <a:pt x="1070499" y="2146300"/>
                  </a:lnTo>
                  <a:lnTo>
                    <a:pt x="1053114" y="2146300"/>
                  </a:lnTo>
                  <a:lnTo>
                    <a:pt x="1035682" y="2159000"/>
                  </a:lnTo>
                  <a:lnTo>
                    <a:pt x="902167" y="2235200"/>
                  </a:lnTo>
                  <a:lnTo>
                    <a:pt x="856826" y="2247900"/>
                  </a:lnTo>
                  <a:lnTo>
                    <a:pt x="810984" y="2273300"/>
                  </a:lnTo>
                  <a:close/>
                </a:path>
                <a:path w="2976244" h="2654300">
                  <a:moveTo>
                    <a:pt x="1941074" y="2654300"/>
                  </a:moveTo>
                  <a:lnTo>
                    <a:pt x="1888599" y="2654300"/>
                  </a:lnTo>
                  <a:lnTo>
                    <a:pt x="1885939" y="2641600"/>
                  </a:lnTo>
                  <a:lnTo>
                    <a:pt x="1880047" y="2616200"/>
                  </a:lnTo>
                  <a:lnTo>
                    <a:pt x="1874439" y="2590800"/>
                  </a:lnTo>
                  <a:lnTo>
                    <a:pt x="1869021" y="2552700"/>
                  </a:lnTo>
                  <a:lnTo>
                    <a:pt x="1863697" y="2527300"/>
                  </a:lnTo>
                  <a:lnTo>
                    <a:pt x="1855168" y="2476500"/>
                  </a:lnTo>
                  <a:lnTo>
                    <a:pt x="1846071" y="2425700"/>
                  </a:lnTo>
                  <a:lnTo>
                    <a:pt x="1835915" y="2374900"/>
                  </a:lnTo>
                  <a:lnTo>
                    <a:pt x="1824206" y="2336800"/>
                  </a:lnTo>
                  <a:lnTo>
                    <a:pt x="1810454" y="2286000"/>
                  </a:lnTo>
                  <a:lnTo>
                    <a:pt x="1794166" y="2235200"/>
                  </a:lnTo>
                  <a:lnTo>
                    <a:pt x="1774849" y="2197100"/>
                  </a:lnTo>
                  <a:lnTo>
                    <a:pt x="1752011" y="2159000"/>
                  </a:lnTo>
                  <a:lnTo>
                    <a:pt x="1725160" y="2120900"/>
                  </a:lnTo>
                  <a:lnTo>
                    <a:pt x="1693805" y="2095500"/>
                  </a:lnTo>
                  <a:lnTo>
                    <a:pt x="1657452" y="2070100"/>
                  </a:lnTo>
                  <a:lnTo>
                    <a:pt x="1614926" y="2044700"/>
                  </a:lnTo>
                  <a:lnTo>
                    <a:pt x="1570292" y="2019300"/>
                  </a:lnTo>
                  <a:lnTo>
                    <a:pt x="1523991" y="2019300"/>
                  </a:lnTo>
                  <a:lnTo>
                    <a:pt x="1476463" y="2006600"/>
                  </a:lnTo>
                  <a:lnTo>
                    <a:pt x="1665489" y="2006600"/>
                  </a:lnTo>
                  <a:lnTo>
                    <a:pt x="1685760" y="2019300"/>
                  </a:lnTo>
                  <a:lnTo>
                    <a:pt x="1723503" y="2044700"/>
                  </a:lnTo>
                  <a:lnTo>
                    <a:pt x="1756395" y="2082800"/>
                  </a:lnTo>
                  <a:lnTo>
                    <a:pt x="1784870" y="2120900"/>
                  </a:lnTo>
                  <a:lnTo>
                    <a:pt x="1809365" y="2159000"/>
                  </a:lnTo>
                  <a:lnTo>
                    <a:pt x="1830314" y="2197100"/>
                  </a:lnTo>
                  <a:lnTo>
                    <a:pt x="1848153" y="2235200"/>
                  </a:lnTo>
                  <a:lnTo>
                    <a:pt x="1863317" y="2286000"/>
                  </a:lnTo>
                  <a:lnTo>
                    <a:pt x="1876241" y="2324100"/>
                  </a:lnTo>
                  <a:lnTo>
                    <a:pt x="1887361" y="2374900"/>
                  </a:lnTo>
                  <a:lnTo>
                    <a:pt x="1897112" y="2425700"/>
                  </a:lnTo>
                  <a:lnTo>
                    <a:pt x="1905929" y="2463800"/>
                  </a:lnTo>
                  <a:lnTo>
                    <a:pt x="1914248" y="2514600"/>
                  </a:lnTo>
                  <a:lnTo>
                    <a:pt x="1924737" y="2578100"/>
                  </a:lnTo>
                  <a:lnTo>
                    <a:pt x="1930171" y="2603500"/>
                  </a:lnTo>
                  <a:lnTo>
                    <a:pt x="1935984" y="2641600"/>
                  </a:lnTo>
                  <a:lnTo>
                    <a:pt x="1941074" y="2654300"/>
                  </a:lnTo>
                  <a:close/>
                </a:path>
              </a:pathLst>
            </a:custGeom>
            <a:solidFill>
              <a:srgbClr val="FF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20748" y="7627674"/>
              <a:ext cx="3067685" cy="2654300"/>
            </a:xfrm>
            <a:custGeom>
              <a:avLst/>
              <a:gdLst/>
              <a:ahLst/>
              <a:cxnLst/>
              <a:rect l="l" t="t" r="r" b="b"/>
              <a:pathLst>
                <a:path w="3067684" h="2654300">
                  <a:moveTo>
                    <a:pt x="2323763" y="495300"/>
                  </a:moveTo>
                  <a:lnTo>
                    <a:pt x="2157092" y="495300"/>
                  </a:lnTo>
                  <a:lnTo>
                    <a:pt x="2291722" y="457200"/>
                  </a:lnTo>
                  <a:lnTo>
                    <a:pt x="2338251" y="431800"/>
                  </a:lnTo>
                  <a:lnTo>
                    <a:pt x="2385765" y="406400"/>
                  </a:lnTo>
                  <a:lnTo>
                    <a:pt x="2434359" y="368300"/>
                  </a:lnTo>
                  <a:lnTo>
                    <a:pt x="2501402" y="317500"/>
                  </a:lnTo>
                  <a:lnTo>
                    <a:pt x="2567307" y="266700"/>
                  </a:lnTo>
                  <a:lnTo>
                    <a:pt x="2607932" y="228600"/>
                  </a:lnTo>
                  <a:lnTo>
                    <a:pt x="2649070" y="190500"/>
                  </a:lnTo>
                  <a:lnTo>
                    <a:pt x="2690931" y="165100"/>
                  </a:lnTo>
                  <a:lnTo>
                    <a:pt x="2733728" y="127000"/>
                  </a:lnTo>
                  <a:lnTo>
                    <a:pt x="2777674" y="101600"/>
                  </a:lnTo>
                  <a:lnTo>
                    <a:pt x="2822980" y="76200"/>
                  </a:lnTo>
                  <a:lnTo>
                    <a:pt x="2869858" y="50800"/>
                  </a:lnTo>
                  <a:lnTo>
                    <a:pt x="2918522" y="25400"/>
                  </a:lnTo>
                  <a:lnTo>
                    <a:pt x="2969183" y="12700"/>
                  </a:lnTo>
                  <a:lnTo>
                    <a:pt x="3015348" y="0"/>
                  </a:lnTo>
                  <a:lnTo>
                    <a:pt x="3067252" y="0"/>
                  </a:lnTo>
                  <a:lnTo>
                    <a:pt x="3067252" y="50800"/>
                  </a:lnTo>
                  <a:lnTo>
                    <a:pt x="3028405" y="50800"/>
                  </a:lnTo>
                  <a:lnTo>
                    <a:pt x="2934968" y="76200"/>
                  </a:lnTo>
                  <a:lnTo>
                    <a:pt x="2889176" y="101600"/>
                  </a:lnTo>
                  <a:lnTo>
                    <a:pt x="2844790" y="127000"/>
                  </a:lnTo>
                  <a:lnTo>
                    <a:pt x="2801653" y="152400"/>
                  </a:lnTo>
                  <a:lnTo>
                    <a:pt x="2759605" y="177800"/>
                  </a:lnTo>
                  <a:lnTo>
                    <a:pt x="2718489" y="203200"/>
                  </a:lnTo>
                  <a:lnTo>
                    <a:pt x="2678148" y="241300"/>
                  </a:lnTo>
                  <a:lnTo>
                    <a:pt x="2638421" y="266700"/>
                  </a:lnTo>
                  <a:lnTo>
                    <a:pt x="2599153" y="304800"/>
                  </a:lnTo>
                  <a:lnTo>
                    <a:pt x="2532427" y="355600"/>
                  </a:lnTo>
                  <a:lnTo>
                    <a:pt x="2464184" y="406400"/>
                  </a:lnTo>
                  <a:lnTo>
                    <a:pt x="2416488" y="444500"/>
                  </a:lnTo>
                  <a:lnTo>
                    <a:pt x="2369700" y="469900"/>
                  </a:lnTo>
                  <a:lnTo>
                    <a:pt x="2323763" y="495300"/>
                  </a:lnTo>
                  <a:close/>
                </a:path>
                <a:path w="3067684" h="2654300">
                  <a:moveTo>
                    <a:pt x="968613" y="114300"/>
                  </a:moveTo>
                  <a:lnTo>
                    <a:pt x="814970" y="114300"/>
                  </a:lnTo>
                  <a:lnTo>
                    <a:pt x="865574" y="101600"/>
                  </a:lnTo>
                  <a:lnTo>
                    <a:pt x="916814" y="101600"/>
                  </a:lnTo>
                  <a:lnTo>
                    <a:pt x="968613" y="114300"/>
                  </a:lnTo>
                  <a:close/>
                </a:path>
                <a:path w="3067684" h="2654300">
                  <a:moveTo>
                    <a:pt x="699011" y="1447800"/>
                  </a:moveTo>
                  <a:lnTo>
                    <a:pt x="481781" y="1447800"/>
                  </a:lnTo>
                  <a:lnTo>
                    <a:pt x="436268" y="1435100"/>
                  </a:lnTo>
                  <a:lnTo>
                    <a:pt x="348564" y="1409700"/>
                  </a:lnTo>
                  <a:lnTo>
                    <a:pt x="306819" y="1397000"/>
                  </a:lnTo>
                  <a:lnTo>
                    <a:pt x="266777" y="1371600"/>
                  </a:lnTo>
                  <a:lnTo>
                    <a:pt x="228659" y="1333500"/>
                  </a:lnTo>
                  <a:lnTo>
                    <a:pt x="192689" y="1308100"/>
                  </a:lnTo>
                  <a:lnTo>
                    <a:pt x="159090" y="1270000"/>
                  </a:lnTo>
                  <a:lnTo>
                    <a:pt x="128084" y="1244600"/>
                  </a:lnTo>
                  <a:lnTo>
                    <a:pt x="99895" y="1206500"/>
                  </a:lnTo>
                  <a:lnTo>
                    <a:pt x="74744" y="1155700"/>
                  </a:lnTo>
                  <a:lnTo>
                    <a:pt x="52856" y="1117600"/>
                  </a:lnTo>
                  <a:lnTo>
                    <a:pt x="34453" y="1066800"/>
                  </a:lnTo>
                  <a:lnTo>
                    <a:pt x="19757" y="1028700"/>
                  </a:lnTo>
                  <a:lnTo>
                    <a:pt x="8993" y="977900"/>
                  </a:lnTo>
                  <a:lnTo>
                    <a:pt x="2381" y="927100"/>
                  </a:lnTo>
                  <a:lnTo>
                    <a:pt x="0" y="889000"/>
                  </a:lnTo>
                  <a:lnTo>
                    <a:pt x="1001" y="838200"/>
                  </a:lnTo>
                  <a:lnTo>
                    <a:pt x="5294" y="787400"/>
                  </a:lnTo>
                  <a:lnTo>
                    <a:pt x="12790" y="749300"/>
                  </a:lnTo>
                  <a:lnTo>
                    <a:pt x="23396" y="698500"/>
                  </a:lnTo>
                  <a:lnTo>
                    <a:pt x="37022" y="660400"/>
                  </a:lnTo>
                  <a:lnTo>
                    <a:pt x="53577" y="609600"/>
                  </a:lnTo>
                  <a:lnTo>
                    <a:pt x="72971" y="571500"/>
                  </a:lnTo>
                  <a:lnTo>
                    <a:pt x="95113" y="533400"/>
                  </a:lnTo>
                  <a:lnTo>
                    <a:pt x="119912" y="495300"/>
                  </a:lnTo>
                  <a:lnTo>
                    <a:pt x="147277" y="444500"/>
                  </a:lnTo>
                  <a:lnTo>
                    <a:pt x="177117" y="419100"/>
                  </a:lnTo>
                  <a:lnTo>
                    <a:pt x="209343" y="381000"/>
                  </a:lnTo>
                  <a:lnTo>
                    <a:pt x="243862" y="342900"/>
                  </a:lnTo>
                  <a:lnTo>
                    <a:pt x="280585" y="304800"/>
                  </a:lnTo>
                  <a:lnTo>
                    <a:pt x="319421" y="279400"/>
                  </a:lnTo>
                  <a:lnTo>
                    <a:pt x="360278" y="254000"/>
                  </a:lnTo>
                  <a:lnTo>
                    <a:pt x="400423" y="228600"/>
                  </a:lnTo>
                  <a:lnTo>
                    <a:pt x="441951" y="203200"/>
                  </a:lnTo>
                  <a:lnTo>
                    <a:pt x="484787" y="190500"/>
                  </a:lnTo>
                  <a:lnTo>
                    <a:pt x="528855" y="165100"/>
                  </a:lnTo>
                  <a:lnTo>
                    <a:pt x="667711" y="127000"/>
                  </a:lnTo>
                  <a:lnTo>
                    <a:pt x="715963" y="127000"/>
                  </a:lnTo>
                  <a:lnTo>
                    <a:pt x="765074" y="114300"/>
                  </a:lnTo>
                  <a:lnTo>
                    <a:pt x="1073592" y="114300"/>
                  </a:lnTo>
                  <a:lnTo>
                    <a:pt x="1229336" y="152400"/>
                  </a:lnTo>
                  <a:lnTo>
                    <a:pt x="904190" y="152400"/>
                  </a:lnTo>
                  <a:lnTo>
                    <a:pt x="852114" y="165100"/>
                  </a:lnTo>
                  <a:lnTo>
                    <a:pt x="750010" y="165100"/>
                  </a:lnTo>
                  <a:lnTo>
                    <a:pt x="603780" y="203200"/>
                  </a:lnTo>
                  <a:lnTo>
                    <a:pt x="512317" y="228600"/>
                  </a:lnTo>
                  <a:lnTo>
                    <a:pt x="468753" y="254000"/>
                  </a:lnTo>
                  <a:lnTo>
                    <a:pt x="426795" y="266700"/>
                  </a:lnTo>
                  <a:lnTo>
                    <a:pt x="386564" y="292100"/>
                  </a:lnTo>
                  <a:lnTo>
                    <a:pt x="343461" y="330200"/>
                  </a:lnTo>
                  <a:lnTo>
                    <a:pt x="302801" y="355600"/>
                  </a:lnTo>
                  <a:lnTo>
                    <a:pt x="264705" y="393700"/>
                  </a:lnTo>
                  <a:lnTo>
                    <a:pt x="229297" y="431800"/>
                  </a:lnTo>
                  <a:lnTo>
                    <a:pt x="196700" y="469900"/>
                  </a:lnTo>
                  <a:lnTo>
                    <a:pt x="167037" y="508000"/>
                  </a:lnTo>
                  <a:lnTo>
                    <a:pt x="140432" y="546100"/>
                  </a:lnTo>
                  <a:lnTo>
                    <a:pt x="117007" y="596900"/>
                  </a:lnTo>
                  <a:lnTo>
                    <a:pt x="96886" y="635000"/>
                  </a:lnTo>
                  <a:lnTo>
                    <a:pt x="80191" y="685800"/>
                  </a:lnTo>
                  <a:lnTo>
                    <a:pt x="67046" y="736600"/>
                  </a:lnTo>
                  <a:lnTo>
                    <a:pt x="57574" y="774700"/>
                  </a:lnTo>
                  <a:lnTo>
                    <a:pt x="51897" y="825500"/>
                  </a:lnTo>
                  <a:lnTo>
                    <a:pt x="50140" y="876300"/>
                  </a:lnTo>
                  <a:lnTo>
                    <a:pt x="52426" y="927100"/>
                  </a:lnTo>
                  <a:lnTo>
                    <a:pt x="58940" y="965200"/>
                  </a:lnTo>
                  <a:lnTo>
                    <a:pt x="69779" y="1016000"/>
                  </a:lnTo>
                  <a:lnTo>
                    <a:pt x="84681" y="1054100"/>
                  </a:lnTo>
                  <a:lnTo>
                    <a:pt x="103387" y="1104900"/>
                  </a:lnTo>
                  <a:lnTo>
                    <a:pt x="125635" y="1143000"/>
                  </a:lnTo>
                  <a:lnTo>
                    <a:pt x="151165" y="1181100"/>
                  </a:lnTo>
                  <a:lnTo>
                    <a:pt x="179716" y="1219200"/>
                  </a:lnTo>
                  <a:lnTo>
                    <a:pt x="211027" y="1257300"/>
                  </a:lnTo>
                  <a:lnTo>
                    <a:pt x="244839" y="1282700"/>
                  </a:lnTo>
                  <a:lnTo>
                    <a:pt x="280890" y="1308100"/>
                  </a:lnTo>
                  <a:lnTo>
                    <a:pt x="318919" y="1333500"/>
                  </a:lnTo>
                  <a:lnTo>
                    <a:pt x="358666" y="1358900"/>
                  </a:lnTo>
                  <a:lnTo>
                    <a:pt x="442272" y="1384300"/>
                  </a:lnTo>
                  <a:lnTo>
                    <a:pt x="485609" y="1397000"/>
                  </a:lnTo>
                  <a:lnTo>
                    <a:pt x="883474" y="1397000"/>
                  </a:lnTo>
                  <a:lnTo>
                    <a:pt x="840789" y="1409700"/>
                  </a:lnTo>
                  <a:lnTo>
                    <a:pt x="796088" y="1422400"/>
                  </a:lnTo>
                  <a:lnTo>
                    <a:pt x="748965" y="1435100"/>
                  </a:lnTo>
                  <a:lnTo>
                    <a:pt x="699011" y="1447800"/>
                  </a:lnTo>
                  <a:close/>
                </a:path>
                <a:path w="3067684" h="2654300">
                  <a:moveTo>
                    <a:pt x="2234216" y="533400"/>
                  </a:moveTo>
                  <a:lnTo>
                    <a:pt x="1939374" y="533400"/>
                  </a:lnTo>
                  <a:lnTo>
                    <a:pt x="1858590" y="508000"/>
                  </a:lnTo>
                  <a:lnTo>
                    <a:pt x="1818495" y="482600"/>
                  </a:lnTo>
                  <a:lnTo>
                    <a:pt x="1778522" y="469900"/>
                  </a:lnTo>
                  <a:lnTo>
                    <a:pt x="1738616" y="444500"/>
                  </a:lnTo>
                  <a:lnTo>
                    <a:pt x="1698721" y="431800"/>
                  </a:lnTo>
                  <a:lnTo>
                    <a:pt x="1658781" y="406400"/>
                  </a:lnTo>
                  <a:lnTo>
                    <a:pt x="1618740" y="393700"/>
                  </a:lnTo>
                  <a:lnTo>
                    <a:pt x="1578541" y="368300"/>
                  </a:lnTo>
                  <a:lnTo>
                    <a:pt x="1446386" y="292100"/>
                  </a:lnTo>
                  <a:lnTo>
                    <a:pt x="1401421" y="279400"/>
                  </a:lnTo>
                  <a:lnTo>
                    <a:pt x="1355867" y="254000"/>
                  </a:lnTo>
                  <a:lnTo>
                    <a:pt x="1309646" y="241300"/>
                  </a:lnTo>
                  <a:lnTo>
                    <a:pt x="1262678" y="215900"/>
                  </a:lnTo>
                  <a:lnTo>
                    <a:pt x="1116511" y="177800"/>
                  </a:lnTo>
                  <a:lnTo>
                    <a:pt x="1063069" y="165100"/>
                  </a:lnTo>
                  <a:lnTo>
                    <a:pt x="956788" y="165100"/>
                  </a:lnTo>
                  <a:lnTo>
                    <a:pt x="904190" y="152400"/>
                  </a:lnTo>
                  <a:lnTo>
                    <a:pt x="1229336" y="152400"/>
                  </a:lnTo>
                  <a:lnTo>
                    <a:pt x="1278949" y="165100"/>
                  </a:lnTo>
                  <a:lnTo>
                    <a:pt x="1327537" y="190500"/>
                  </a:lnTo>
                  <a:lnTo>
                    <a:pt x="1375203" y="203200"/>
                  </a:lnTo>
                  <a:lnTo>
                    <a:pt x="1468181" y="254000"/>
                  </a:lnTo>
                  <a:lnTo>
                    <a:pt x="1558709" y="304800"/>
                  </a:lnTo>
                  <a:lnTo>
                    <a:pt x="1603311" y="317500"/>
                  </a:lnTo>
                  <a:lnTo>
                    <a:pt x="1733044" y="393700"/>
                  </a:lnTo>
                  <a:lnTo>
                    <a:pt x="1775456" y="406400"/>
                  </a:lnTo>
                  <a:lnTo>
                    <a:pt x="1817613" y="431800"/>
                  </a:lnTo>
                  <a:lnTo>
                    <a:pt x="2027890" y="495300"/>
                  </a:lnTo>
                  <a:lnTo>
                    <a:pt x="2323763" y="495300"/>
                  </a:lnTo>
                  <a:lnTo>
                    <a:pt x="2278620" y="508000"/>
                  </a:lnTo>
                  <a:lnTo>
                    <a:pt x="2234216" y="533400"/>
                  </a:lnTo>
                  <a:close/>
                </a:path>
                <a:path w="3067684" h="2654300">
                  <a:moveTo>
                    <a:pt x="2147401" y="546100"/>
                  </a:moveTo>
                  <a:lnTo>
                    <a:pt x="2021320" y="546100"/>
                  </a:lnTo>
                  <a:lnTo>
                    <a:pt x="1980173" y="533400"/>
                  </a:lnTo>
                  <a:lnTo>
                    <a:pt x="2190495" y="533400"/>
                  </a:lnTo>
                  <a:lnTo>
                    <a:pt x="2147401" y="546100"/>
                  </a:lnTo>
                  <a:close/>
                </a:path>
                <a:path w="3067684" h="2654300">
                  <a:moveTo>
                    <a:pt x="883474" y="1397000"/>
                  </a:moveTo>
                  <a:lnTo>
                    <a:pt x="692078" y="1397000"/>
                  </a:lnTo>
                  <a:lnTo>
                    <a:pt x="739916" y="1384300"/>
                  </a:lnTo>
                  <a:lnTo>
                    <a:pt x="785173" y="1371600"/>
                  </a:lnTo>
                  <a:lnTo>
                    <a:pt x="828192" y="1358900"/>
                  </a:lnTo>
                  <a:lnTo>
                    <a:pt x="869319" y="1346200"/>
                  </a:lnTo>
                  <a:lnTo>
                    <a:pt x="1027132" y="1308100"/>
                  </a:lnTo>
                  <a:lnTo>
                    <a:pt x="1116282" y="1308100"/>
                  </a:lnTo>
                  <a:lnTo>
                    <a:pt x="1154361" y="1320800"/>
                  </a:lnTo>
                  <a:lnTo>
                    <a:pt x="1193482" y="1320800"/>
                  </a:lnTo>
                  <a:lnTo>
                    <a:pt x="1233788" y="1346200"/>
                  </a:lnTo>
                  <a:lnTo>
                    <a:pt x="1254291" y="1358900"/>
                  </a:lnTo>
                  <a:lnTo>
                    <a:pt x="1026592" y="1358900"/>
                  </a:lnTo>
                  <a:lnTo>
                    <a:pt x="933190" y="1384300"/>
                  </a:lnTo>
                  <a:lnTo>
                    <a:pt x="883474" y="1397000"/>
                  </a:lnTo>
                  <a:close/>
                </a:path>
                <a:path w="3067684" h="2654300">
                  <a:moveTo>
                    <a:pt x="1457726" y="2654300"/>
                  </a:moveTo>
                  <a:lnTo>
                    <a:pt x="1406955" y="2654300"/>
                  </a:lnTo>
                  <a:lnTo>
                    <a:pt x="1407176" y="2641600"/>
                  </a:lnTo>
                  <a:lnTo>
                    <a:pt x="1410516" y="2578100"/>
                  </a:lnTo>
                  <a:lnTo>
                    <a:pt x="1415414" y="2527300"/>
                  </a:lnTo>
                  <a:lnTo>
                    <a:pt x="1421580" y="2463800"/>
                  </a:lnTo>
                  <a:lnTo>
                    <a:pt x="1428723" y="2425700"/>
                  </a:lnTo>
                  <a:lnTo>
                    <a:pt x="1436554" y="2374900"/>
                  </a:lnTo>
                  <a:lnTo>
                    <a:pt x="1444781" y="2336800"/>
                  </a:lnTo>
                  <a:lnTo>
                    <a:pt x="1453115" y="2298700"/>
                  </a:lnTo>
                  <a:lnTo>
                    <a:pt x="1461265" y="2273300"/>
                  </a:lnTo>
                  <a:lnTo>
                    <a:pt x="1471894" y="2222500"/>
                  </a:lnTo>
                  <a:lnTo>
                    <a:pt x="1481092" y="2184400"/>
                  </a:lnTo>
                  <a:lnTo>
                    <a:pt x="1488183" y="2146300"/>
                  </a:lnTo>
                  <a:lnTo>
                    <a:pt x="1492494" y="2095500"/>
                  </a:lnTo>
                  <a:lnTo>
                    <a:pt x="1493350" y="2044700"/>
                  </a:lnTo>
                  <a:lnTo>
                    <a:pt x="1490079" y="1981200"/>
                  </a:lnTo>
                  <a:lnTo>
                    <a:pt x="1486155" y="1943100"/>
                  </a:lnTo>
                  <a:lnTo>
                    <a:pt x="1480726" y="1905000"/>
                  </a:lnTo>
                  <a:lnTo>
                    <a:pt x="1473555" y="1854200"/>
                  </a:lnTo>
                  <a:lnTo>
                    <a:pt x="1464406" y="1803400"/>
                  </a:lnTo>
                  <a:lnTo>
                    <a:pt x="1453041" y="1752600"/>
                  </a:lnTo>
                  <a:lnTo>
                    <a:pt x="1439225" y="1701800"/>
                  </a:lnTo>
                  <a:lnTo>
                    <a:pt x="1422720" y="1651000"/>
                  </a:lnTo>
                  <a:lnTo>
                    <a:pt x="1403291" y="1612900"/>
                  </a:lnTo>
                  <a:lnTo>
                    <a:pt x="1380701" y="1562100"/>
                  </a:lnTo>
                  <a:lnTo>
                    <a:pt x="1354713" y="1511300"/>
                  </a:lnTo>
                  <a:lnTo>
                    <a:pt x="1325090" y="1473200"/>
                  </a:lnTo>
                  <a:lnTo>
                    <a:pt x="1291597" y="1447800"/>
                  </a:lnTo>
                  <a:lnTo>
                    <a:pt x="1253996" y="1409700"/>
                  </a:lnTo>
                  <a:lnTo>
                    <a:pt x="1212052" y="1384300"/>
                  </a:lnTo>
                  <a:lnTo>
                    <a:pt x="1163821" y="1371600"/>
                  </a:lnTo>
                  <a:lnTo>
                    <a:pt x="1117376" y="1358900"/>
                  </a:lnTo>
                  <a:lnTo>
                    <a:pt x="1254291" y="1358900"/>
                  </a:lnTo>
                  <a:lnTo>
                    <a:pt x="1274793" y="1371600"/>
                  </a:lnTo>
                  <a:lnTo>
                    <a:pt x="1312055" y="1397000"/>
                  </a:lnTo>
                  <a:lnTo>
                    <a:pt x="1345753" y="1422400"/>
                  </a:lnTo>
                  <a:lnTo>
                    <a:pt x="1376064" y="1460500"/>
                  </a:lnTo>
                  <a:lnTo>
                    <a:pt x="1403167" y="1498600"/>
                  </a:lnTo>
                  <a:lnTo>
                    <a:pt x="1427241" y="1536700"/>
                  </a:lnTo>
                  <a:lnTo>
                    <a:pt x="1448464" y="1587500"/>
                  </a:lnTo>
                  <a:lnTo>
                    <a:pt x="1467015" y="1625600"/>
                  </a:lnTo>
                  <a:lnTo>
                    <a:pt x="1483072" y="1676400"/>
                  </a:lnTo>
                  <a:lnTo>
                    <a:pt x="1496813" y="1727200"/>
                  </a:lnTo>
                  <a:lnTo>
                    <a:pt x="1508417" y="1765300"/>
                  </a:lnTo>
                  <a:lnTo>
                    <a:pt x="1518063" y="1816100"/>
                  </a:lnTo>
                  <a:lnTo>
                    <a:pt x="1525929" y="1854200"/>
                  </a:lnTo>
                  <a:lnTo>
                    <a:pt x="1532192" y="1905000"/>
                  </a:lnTo>
                  <a:lnTo>
                    <a:pt x="1537033" y="1943100"/>
                  </a:lnTo>
                  <a:lnTo>
                    <a:pt x="1540629" y="1981200"/>
                  </a:lnTo>
                  <a:lnTo>
                    <a:pt x="1543964" y="2044700"/>
                  </a:lnTo>
                  <a:lnTo>
                    <a:pt x="1542876" y="2095500"/>
                  </a:lnTo>
                  <a:lnTo>
                    <a:pt x="1538165" y="2146300"/>
                  </a:lnTo>
                  <a:lnTo>
                    <a:pt x="1530631" y="2197100"/>
                  </a:lnTo>
                  <a:lnTo>
                    <a:pt x="1521076" y="2235200"/>
                  </a:lnTo>
                  <a:lnTo>
                    <a:pt x="1510299" y="2286000"/>
                  </a:lnTo>
                  <a:lnTo>
                    <a:pt x="1500887" y="2324100"/>
                  </a:lnTo>
                  <a:lnTo>
                    <a:pt x="1491520" y="2362200"/>
                  </a:lnTo>
                  <a:lnTo>
                    <a:pt x="1482551" y="2413000"/>
                  </a:lnTo>
                  <a:lnTo>
                    <a:pt x="1474333" y="2451100"/>
                  </a:lnTo>
                  <a:lnTo>
                    <a:pt x="1467220" y="2514600"/>
                  </a:lnTo>
                  <a:lnTo>
                    <a:pt x="1461567" y="2578100"/>
                  </a:lnTo>
                  <a:lnTo>
                    <a:pt x="1457726" y="2654300"/>
                  </a:lnTo>
                  <a:close/>
                </a:path>
              </a:pathLst>
            </a:custGeom>
            <a:solidFill>
              <a:srgbClr val="E7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5630" y="4170085"/>
              <a:ext cx="4772024" cy="56768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59381" y="6209699"/>
            <a:ext cx="13061315" cy="2780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b="1" spc="-130" dirty="0">
                <a:latin typeface="Arial"/>
                <a:cs typeface="Arial"/>
              </a:rPr>
              <a:t>EIR</a:t>
            </a:r>
            <a:r>
              <a:rPr sz="5900" b="1" spc="-35" dirty="0">
                <a:latin typeface="Arial"/>
                <a:cs typeface="Arial"/>
              </a:rPr>
              <a:t> </a:t>
            </a:r>
            <a:r>
              <a:rPr sz="5900" b="1" spc="80" dirty="0">
                <a:latin typeface="Arial"/>
                <a:cs typeface="Arial"/>
              </a:rPr>
              <a:t>OBSTETRICIA-</a:t>
            </a:r>
            <a:r>
              <a:rPr sz="5900" b="1" spc="-35" dirty="0">
                <a:latin typeface="Arial"/>
                <a:cs typeface="Arial"/>
              </a:rPr>
              <a:t> </a:t>
            </a:r>
            <a:r>
              <a:rPr sz="5900" b="1" spc="215" dirty="0">
                <a:latin typeface="Arial"/>
                <a:cs typeface="Arial"/>
              </a:rPr>
              <a:t>GINECOLOGÍA</a:t>
            </a:r>
            <a:endParaRPr sz="5900">
              <a:latin typeface="Arial"/>
              <a:cs typeface="Arial"/>
            </a:endParaRPr>
          </a:p>
          <a:p>
            <a:pPr marL="12700" marR="5080">
              <a:lnSpc>
                <a:spcPct val="79700"/>
              </a:lnSpc>
              <a:spcBef>
                <a:spcPts val="4865"/>
              </a:spcBef>
              <a:tabLst>
                <a:tab pos="4305300" algn="l"/>
                <a:tab pos="10531475" algn="l"/>
                <a:tab pos="12195175" algn="l"/>
              </a:tabLst>
            </a:pPr>
            <a:r>
              <a:rPr sz="5100" b="1" spc="190" dirty="0">
                <a:solidFill>
                  <a:srgbClr val="737373"/>
                </a:solidFill>
                <a:latin typeface="Arial"/>
                <a:cs typeface="Arial"/>
              </a:rPr>
              <a:t>H</a:t>
            </a:r>
            <a:r>
              <a:rPr sz="5100" b="1" spc="490" dirty="0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sz="5100" b="1" spc="15" dirty="0">
                <a:solidFill>
                  <a:srgbClr val="737373"/>
                </a:solidFill>
                <a:latin typeface="Arial"/>
                <a:cs typeface="Arial"/>
              </a:rPr>
              <a:t>S</a:t>
            </a:r>
            <a:r>
              <a:rPr sz="5100" b="1" spc="-15" dirty="0">
                <a:solidFill>
                  <a:srgbClr val="737373"/>
                </a:solidFill>
                <a:latin typeface="Arial"/>
                <a:cs typeface="Arial"/>
              </a:rPr>
              <a:t>P</a:t>
            </a:r>
            <a:r>
              <a:rPr sz="5100" b="1" spc="145" dirty="0">
                <a:solidFill>
                  <a:srgbClr val="737373"/>
                </a:solidFill>
                <a:latin typeface="Arial"/>
                <a:cs typeface="Arial"/>
              </a:rPr>
              <a:t>I</a:t>
            </a:r>
            <a:r>
              <a:rPr sz="5100" b="1" spc="-85" dirty="0">
                <a:solidFill>
                  <a:srgbClr val="737373"/>
                </a:solidFill>
                <a:latin typeface="Arial"/>
                <a:cs typeface="Arial"/>
              </a:rPr>
              <a:t>T</a:t>
            </a:r>
            <a:r>
              <a:rPr sz="5100" b="1" spc="305" dirty="0">
                <a:solidFill>
                  <a:srgbClr val="737373"/>
                </a:solidFill>
                <a:latin typeface="Arial"/>
                <a:cs typeface="Arial"/>
              </a:rPr>
              <a:t>A</a:t>
            </a:r>
            <a:r>
              <a:rPr sz="5100" b="1" spc="-240" dirty="0">
                <a:solidFill>
                  <a:srgbClr val="737373"/>
                </a:solidFill>
                <a:latin typeface="Arial"/>
                <a:cs typeface="Arial"/>
              </a:rPr>
              <a:t>L</a:t>
            </a:r>
            <a:r>
              <a:rPr sz="5100" b="1" dirty="0">
                <a:solidFill>
                  <a:srgbClr val="737373"/>
                </a:solidFill>
                <a:latin typeface="Arial"/>
                <a:cs typeface="Arial"/>
              </a:rPr>
              <a:t>	</a:t>
            </a:r>
            <a:r>
              <a:rPr sz="5100" b="1" spc="100" dirty="0">
                <a:solidFill>
                  <a:srgbClr val="737373"/>
                </a:solidFill>
                <a:latin typeface="Arial"/>
                <a:cs typeface="Arial"/>
              </a:rPr>
              <a:t>U</a:t>
            </a:r>
            <a:r>
              <a:rPr sz="5100" b="1" spc="515" dirty="0">
                <a:solidFill>
                  <a:srgbClr val="737373"/>
                </a:solidFill>
                <a:latin typeface="Arial"/>
                <a:cs typeface="Arial"/>
              </a:rPr>
              <a:t>N</a:t>
            </a:r>
            <a:r>
              <a:rPr sz="5100" b="1" spc="145" dirty="0">
                <a:solidFill>
                  <a:srgbClr val="737373"/>
                </a:solidFill>
                <a:latin typeface="Arial"/>
                <a:cs typeface="Arial"/>
              </a:rPr>
              <a:t>I</a:t>
            </a:r>
            <a:r>
              <a:rPr sz="5100" b="1" spc="585" dirty="0">
                <a:solidFill>
                  <a:srgbClr val="737373"/>
                </a:solidFill>
                <a:latin typeface="Arial"/>
                <a:cs typeface="Arial"/>
              </a:rPr>
              <a:t>V</a:t>
            </a:r>
            <a:r>
              <a:rPr sz="5100" b="1" spc="-455" dirty="0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sz="5100" b="1" spc="-45" dirty="0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sz="5100" b="1" spc="15" dirty="0">
                <a:solidFill>
                  <a:srgbClr val="737373"/>
                </a:solidFill>
                <a:latin typeface="Arial"/>
                <a:cs typeface="Arial"/>
              </a:rPr>
              <a:t>S</a:t>
            </a:r>
            <a:r>
              <a:rPr sz="5100" b="1" spc="145" dirty="0">
                <a:solidFill>
                  <a:srgbClr val="737373"/>
                </a:solidFill>
                <a:latin typeface="Arial"/>
                <a:cs typeface="Arial"/>
              </a:rPr>
              <a:t>I</a:t>
            </a:r>
            <a:r>
              <a:rPr sz="5100" b="1" spc="-85" dirty="0">
                <a:solidFill>
                  <a:srgbClr val="737373"/>
                </a:solidFill>
                <a:latin typeface="Arial"/>
                <a:cs typeface="Arial"/>
              </a:rPr>
              <a:t>T</a:t>
            </a:r>
            <a:r>
              <a:rPr sz="5100" b="1" spc="305" dirty="0">
                <a:solidFill>
                  <a:srgbClr val="737373"/>
                </a:solidFill>
                <a:latin typeface="Arial"/>
                <a:cs typeface="Arial"/>
              </a:rPr>
              <a:t>A</a:t>
            </a:r>
            <a:r>
              <a:rPr sz="5100" b="1" spc="-45" dirty="0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sz="5100" b="1" spc="145" dirty="0">
                <a:solidFill>
                  <a:srgbClr val="737373"/>
                </a:solidFill>
                <a:latin typeface="Arial"/>
                <a:cs typeface="Arial"/>
              </a:rPr>
              <a:t>I</a:t>
            </a:r>
            <a:r>
              <a:rPr sz="5100" b="1" spc="495" dirty="0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sz="5100" b="1" dirty="0">
                <a:solidFill>
                  <a:srgbClr val="737373"/>
                </a:solidFill>
                <a:latin typeface="Arial"/>
                <a:cs typeface="Arial"/>
              </a:rPr>
              <a:t>	</a:t>
            </a:r>
            <a:r>
              <a:rPr sz="5100" b="1" spc="-740" dirty="0">
                <a:solidFill>
                  <a:srgbClr val="737373"/>
                </a:solidFill>
                <a:latin typeface="Arial"/>
                <a:cs typeface="Arial"/>
              </a:rPr>
              <a:t>1</a:t>
            </a:r>
            <a:r>
              <a:rPr sz="5100" b="1" spc="994" dirty="0">
                <a:solidFill>
                  <a:srgbClr val="737373"/>
                </a:solidFill>
                <a:latin typeface="Arial"/>
                <a:cs typeface="Arial"/>
              </a:rPr>
              <a:t>2</a:t>
            </a:r>
            <a:r>
              <a:rPr sz="5100" b="1" dirty="0">
                <a:solidFill>
                  <a:srgbClr val="737373"/>
                </a:solidFill>
                <a:latin typeface="Arial"/>
                <a:cs typeface="Arial"/>
              </a:rPr>
              <a:t>	</a:t>
            </a:r>
            <a:r>
              <a:rPr sz="5100" b="1" spc="70" dirty="0">
                <a:solidFill>
                  <a:srgbClr val="737373"/>
                </a:solidFill>
                <a:latin typeface="Arial"/>
                <a:cs typeface="Arial"/>
              </a:rPr>
              <a:t>D</a:t>
            </a:r>
            <a:r>
              <a:rPr sz="5100" b="1" spc="-275" dirty="0">
                <a:solidFill>
                  <a:srgbClr val="737373"/>
                </a:solidFill>
                <a:latin typeface="Arial"/>
                <a:cs typeface="Arial"/>
              </a:rPr>
              <a:t>E  </a:t>
            </a:r>
            <a:r>
              <a:rPr sz="5100" b="1" spc="-20" dirty="0">
                <a:solidFill>
                  <a:srgbClr val="737373"/>
                </a:solidFill>
                <a:latin typeface="Arial"/>
                <a:cs typeface="Arial"/>
              </a:rPr>
              <a:t>OCTUBRE</a:t>
            </a:r>
            <a:endParaRPr sz="5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51278" y="0"/>
            <a:ext cx="10937240" cy="10287000"/>
            <a:chOff x="7351278" y="0"/>
            <a:chExt cx="1093724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0"/>
              <a:ext cx="9143941" cy="10269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6125" y="0"/>
              <a:ext cx="7161873" cy="15144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1278" y="6880001"/>
              <a:ext cx="2457449" cy="34069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4502" y="225946"/>
            <a:ext cx="6271895" cy="1022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50" spc="265" dirty="0">
                <a:latin typeface="Arial"/>
                <a:cs typeface="Arial"/>
              </a:rPr>
              <a:t>¿Qué</a:t>
            </a:r>
            <a:r>
              <a:rPr sz="6550" spc="-75" dirty="0">
                <a:latin typeface="Arial"/>
                <a:cs typeface="Arial"/>
              </a:rPr>
              <a:t> </a:t>
            </a:r>
            <a:r>
              <a:rPr sz="6550" spc="70" dirty="0">
                <a:latin typeface="Arial"/>
                <a:cs typeface="Arial"/>
              </a:rPr>
              <a:t>nos</a:t>
            </a:r>
            <a:r>
              <a:rPr sz="6550" spc="-70" dirty="0">
                <a:latin typeface="Arial"/>
                <a:cs typeface="Arial"/>
              </a:rPr>
              <a:t> </a:t>
            </a:r>
            <a:r>
              <a:rPr sz="6550" spc="250" dirty="0">
                <a:latin typeface="Arial"/>
                <a:cs typeface="Arial"/>
              </a:rPr>
              <a:t>hace</a:t>
            </a:r>
            <a:endParaRPr sz="65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3079332"/>
            <a:ext cx="142875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3727031"/>
            <a:ext cx="142875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4374731"/>
            <a:ext cx="142875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5022431"/>
            <a:ext cx="142875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5670131"/>
            <a:ext cx="142875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6317831"/>
            <a:ext cx="142875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6965532"/>
            <a:ext cx="142875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867" y="7613231"/>
            <a:ext cx="142875" cy="1428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24502" y="890422"/>
            <a:ext cx="7209790" cy="7038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50" b="1" spc="95" dirty="0">
                <a:latin typeface="Arial"/>
                <a:cs typeface="Arial"/>
              </a:rPr>
              <a:t>especiales?</a:t>
            </a:r>
            <a:endParaRPr sz="6550">
              <a:latin typeface="Arial"/>
              <a:cs typeface="Arial"/>
            </a:endParaRPr>
          </a:p>
          <a:p>
            <a:pPr marL="1266190">
              <a:lnSpc>
                <a:spcPct val="100000"/>
              </a:lnSpc>
              <a:spcBef>
                <a:spcPts val="7284"/>
              </a:spcBef>
            </a:pPr>
            <a:r>
              <a:rPr sz="3650" spc="-195" dirty="0">
                <a:latin typeface="Trebuchet MS"/>
                <a:cs typeface="Trebuchet MS"/>
              </a:rPr>
              <a:t>H</a:t>
            </a:r>
            <a:r>
              <a:rPr sz="3650" spc="55" dirty="0">
                <a:latin typeface="Trebuchet MS"/>
                <a:cs typeface="Trebuchet MS"/>
              </a:rPr>
              <a:t>o</a:t>
            </a:r>
            <a:r>
              <a:rPr sz="3650" spc="-5" dirty="0">
                <a:latin typeface="Trebuchet MS"/>
                <a:cs typeface="Trebuchet MS"/>
              </a:rPr>
              <a:t>s</a:t>
            </a:r>
            <a:r>
              <a:rPr sz="3650" spc="55" dirty="0">
                <a:latin typeface="Trebuchet MS"/>
                <a:cs typeface="Trebuchet MS"/>
              </a:rPr>
              <a:t>p</a:t>
            </a:r>
            <a:r>
              <a:rPr sz="3650" spc="-204" dirty="0">
                <a:latin typeface="Trebuchet MS"/>
                <a:cs typeface="Trebuchet MS"/>
              </a:rPr>
              <a:t>i</a:t>
            </a:r>
            <a:r>
              <a:rPr sz="3650" spc="-245" dirty="0">
                <a:latin typeface="Trebuchet MS"/>
                <a:cs typeface="Trebuchet MS"/>
              </a:rPr>
              <a:t>t</a:t>
            </a:r>
            <a:r>
              <a:rPr sz="3650" spc="170" dirty="0">
                <a:latin typeface="Trebuchet MS"/>
                <a:cs typeface="Trebuchet MS"/>
              </a:rPr>
              <a:t>a</a:t>
            </a:r>
            <a:r>
              <a:rPr sz="3650" spc="-270" dirty="0">
                <a:latin typeface="Trebuchet MS"/>
                <a:cs typeface="Trebuchet MS"/>
              </a:rPr>
              <a:t>l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spc="-125" dirty="0">
                <a:latin typeface="Trebuchet MS"/>
                <a:cs typeface="Trebuchet MS"/>
              </a:rPr>
              <a:t>N</a:t>
            </a:r>
            <a:r>
              <a:rPr sz="3650" spc="-204" dirty="0">
                <a:latin typeface="Trebuchet MS"/>
                <a:cs typeface="Trebuchet MS"/>
              </a:rPr>
              <a:t>i</a:t>
            </a:r>
            <a:r>
              <a:rPr sz="3650" spc="-235" dirty="0">
                <a:latin typeface="Trebuchet MS"/>
                <a:cs typeface="Trebuchet MS"/>
              </a:rPr>
              <a:t>v</a:t>
            </a:r>
            <a:r>
              <a:rPr sz="3650" spc="5" dirty="0">
                <a:latin typeface="Trebuchet MS"/>
                <a:cs typeface="Trebuchet MS"/>
              </a:rPr>
              <a:t>e</a:t>
            </a:r>
            <a:r>
              <a:rPr sz="3650" spc="-270" dirty="0">
                <a:latin typeface="Trebuchet MS"/>
                <a:cs typeface="Trebuchet MS"/>
              </a:rPr>
              <a:t>l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spc="-215" dirty="0">
                <a:latin typeface="Trebuchet MS"/>
                <a:cs typeface="Trebuchet MS"/>
              </a:rPr>
              <a:t>III</a:t>
            </a:r>
            <a:r>
              <a:rPr sz="3650" spc="-85" dirty="0">
                <a:latin typeface="Trebuchet MS"/>
                <a:cs typeface="Trebuchet MS"/>
              </a:rPr>
              <a:t>B</a:t>
            </a:r>
            <a:endParaRPr sz="3650">
              <a:latin typeface="Trebuchet MS"/>
              <a:cs typeface="Trebuchet MS"/>
            </a:endParaRPr>
          </a:p>
          <a:p>
            <a:pPr marL="1266190" marR="1612265">
              <a:lnSpc>
                <a:spcPct val="116399"/>
              </a:lnSpc>
            </a:pPr>
            <a:r>
              <a:rPr sz="3650" spc="-25" dirty="0">
                <a:latin typeface="Trebuchet MS"/>
                <a:cs typeface="Trebuchet MS"/>
              </a:rPr>
              <a:t>Re-acreditación</a:t>
            </a:r>
            <a:r>
              <a:rPr sz="3650" spc="-165" dirty="0">
                <a:latin typeface="Trebuchet MS"/>
                <a:cs typeface="Trebuchet MS"/>
              </a:rPr>
              <a:t> </a:t>
            </a:r>
            <a:r>
              <a:rPr sz="3650" spc="-105" dirty="0">
                <a:latin typeface="Trebuchet MS"/>
                <a:cs typeface="Trebuchet MS"/>
              </a:rPr>
              <a:t>IHAN </a:t>
            </a:r>
            <a:r>
              <a:rPr sz="3650" spc="-1085" dirty="0">
                <a:latin typeface="Trebuchet MS"/>
                <a:cs typeface="Trebuchet MS"/>
              </a:rPr>
              <a:t> </a:t>
            </a:r>
            <a:r>
              <a:rPr sz="3650" spc="50" dirty="0">
                <a:latin typeface="Trebuchet MS"/>
                <a:cs typeface="Trebuchet MS"/>
              </a:rPr>
              <a:t>NIDCAP</a:t>
            </a:r>
            <a:endParaRPr sz="3650">
              <a:latin typeface="Trebuchet MS"/>
              <a:cs typeface="Trebuchet MS"/>
            </a:endParaRPr>
          </a:p>
          <a:p>
            <a:pPr marL="1140460" marR="5080" indent="125730">
              <a:lnSpc>
                <a:spcPct val="116399"/>
              </a:lnSpc>
            </a:pPr>
            <a:r>
              <a:rPr sz="3650" spc="20" dirty="0">
                <a:latin typeface="Trebuchet MS"/>
                <a:cs typeface="Trebuchet MS"/>
              </a:rPr>
              <a:t>Banco </a:t>
            </a:r>
            <a:r>
              <a:rPr sz="3650" spc="30" dirty="0">
                <a:latin typeface="Trebuchet MS"/>
                <a:cs typeface="Trebuchet MS"/>
              </a:rPr>
              <a:t>de </a:t>
            </a:r>
            <a:r>
              <a:rPr sz="3650" spc="-60" dirty="0">
                <a:latin typeface="Trebuchet MS"/>
                <a:cs typeface="Trebuchet MS"/>
              </a:rPr>
              <a:t>leche </a:t>
            </a:r>
            <a:r>
              <a:rPr sz="3650" spc="-45" dirty="0">
                <a:latin typeface="Trebuchet MS"/>
                <a:cs typeface="Trebuchet MS"/>
              </a:rPr>
              <a:t>humana </a:t>
            </a:r>
            <a:r>
              <a:rPr sz="3650" spc="-40" dirty="0">
                <a:latin typeface="Trebuchet MS"/>
                <a:cs typeface="Trebuchet MS"/>
              </a:rPr>
              <a:t> </a:t>
            </a:r>
            <a:r>
              <a:rPr sz="3650" spc="-20" dirty="0">
                <a:latin typeface="Trebuchet MS"/>
                <a:cs typeface="Trebuchet MS"/>
              </a:rPr>
              <a:t>Unidad </a:t>
            </a:r>
            <a:r>
              <a:rPr sz="3650" spc="30" dirty="0">
                <a:latin typeface="Trebuchet MS"/>
                <a:cs typeface="Trebuchet MS"/>
              </a:rPr>
              <a:t>de </a:t>
            </a:r>
            <a:r>
              <a:rPr sz="3650" spc="-55" dirty="0">
                <a:latin typeface="Trebuchet MS"/>
                <a:cs typeface="Trebuchet MS"/>
              </a:rPr>
              <a:t>medicina </a:t>
            </a:r>
            <a:r>
              <a:rPr sz="3650" spc="-90" dirty="0">
                <a:latin typeface="Trebuchet MS"/>
                <a:cs typeface="Trebuchet MS"/>
              </a:rPr>
              <a:t>fetal </a:t>
            </a:r>
            <a:r>
              <a:rPr sz="3650" spc="-85" dirty="0">
                <a:latin typeface="Trebuchet MS"/>
                <a:cs typeface="Trebuchet MS"/>
              </a:rPr>
              <a:t> </a:t>
            </a:r>
            <a:r>
              <a:rPr sz="3650" spc="-20" dirty="0">
                <a:latin typeface="Trebuchet MS"/>
                <a:cs typeface="Trebuchet MS"/>
              </a:rPr>
              <a:t>Unidad </a:t>
            </a:r>
            <a:r>
              <a:rPr sz="3650" spc="30" dirty="0">
                <a:latin typeface="Trebuchet MS"/>
                <a:cs typeface="Trebuchet MS"/>
              </a:rPr>
              <a:t>de </a:t>
            </a:r>
            <a:r>
              <a:rPr sz="3650" spc="-70" dirty="0">
                <a:latin typeface="Trebuchet MS"/>
                <a:cs typeface="Trebuchet MS"/>
              </a:rPr>
              <a:t>suelo pélvico </a:t>
            </a:r>
            <a:r>
              <a:rPr sz="3650" spc="-65" dirty="0">
                <a:latin typeface="Trebuchet MS"/>
                <a:cs typeface="Trebuchet MS"/>
              </a:rPr>
              <a:t> </a:t>
            </a:r>
            <a:r>
              <a:rPr sz="3650" spc="-30" dirty="0">
                <a:latin typeface="Trebuchet MS"/>
                <a:cs typeface="Trebuchet MS"/>
              </a:rPr>
              <a:t>Consultora </a:t>
            </a:r>
            <a:r>
              <a:rPr sz="3650" spc="30" dirty="0">
                <a:latin typeface="Trebuchet MS"/>
                <a:cs typeface="Trebuchet MS"/>
              </a:rPr>
              <a:t>de </a:t>
            </a:r>
            <a:r>
              <a:rPr sz="3650" spc="-25" dirty="0">
                <a:latin typeface="Trebuchet MS"/>
                <a:cs typeface="Trebuchet MS"/>
              </a:rPr>
              <a:t>Lactancia </a:t>
            </a:r>
            <a:r>
              <a:rPr sz="3650" spc="-20" dirty="0">
                <a:latin typeface="Trebuchet MS"/>
                <a:cs typeface="Trebuchet MS"/>
              </a:rPr>
              <a:t> </a:t>
            </a:r>
            <a:r>
              <a:rPr sz="3650" spc="-50" dirty="0">
                <a:latin typeface="Trebuchet MS"/>
                <a:cs typeface="Trebuchet MS"/>
              </a:rPr>
              <a:t>Servicio</a:t>
            </a:r>
            <a:r>
              <a:rPr sz="3650" spc="-130" dirty="0">
                <a:latin typeface="Trebuchet MS"/>
                <a:cs typeface="Trebuchet MS"/>
              </a:rPr>
              <a:t> </a:t>
            </a:r>
            <a:r>
              <a:rPr sz="3650" spc="-45" dirty="0">
                <a:latin typeface="Trebuchet MS"/>
                <a:cs typeface="Trebuchet MS"/>
              </a:rPr>
              <a:t>alta</a:t>
            </a:r>
            <a:r>
              <a:rPr sz="3650" spc="-130" dirty="0">
                <a:latin typeface="Trebuchet MS"/>
                <a:cs typeface="Trebuchet MS"/>
              </a:rPr>
              <a:t> </a:t>
            </a:r>
            <a:r>
              <a:rPr sz="3650" spc="-20" dirty="0">
                <a:latin typeface="Trebuchet MS"/>
                <a:cs typeface="Trebuchet MS"/>
              </a:rPr>
              <a:t>precoz</a:t>
            </a:r>
            <a:r>
              <a:rPr sz="3650" spc="-130" dirty="0">
                <a:latin typeface="Trebuchet MS"/>
                <a:cs typeface="Trebuchet MS"/>
              </a:rPr>
              <a:t> </a:t>
            </a:r>
            <a:r>
              <a:rPr sz="3650" spc="-80" dirty="0">
                <a:latin typeface="Trebuchet MS"/>
                <a:cs typeface="Trebuchet MS"/>
              </a:rPr>
              <a:t>puerperio</a:t>
            </a:r>
            <a:endParaRPr sz="36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099295" y="2637133"/>
            <a:ext cx="142875" cy="5400675"/>
            <a:chOff x="10099295" y="2637133"/>
            <a:chExt cx="142875" cy="54006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9295" y="2637133"/>
              <a:ext cx="142875" cy="1428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9295" y="3951583"/>
              <a:ext cx="142875" cy="1428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9295" y="4608808"/>
              <a:ext cx="142875" cy="1428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9295" y="5266033"/>
              <a:ext cx="142875" cy="1428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9295" y="6580483"/>
              <a:ext cx="142875" cy="1428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9295" y="7894933"/>
              <a:ext cx="142875" cy="14287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95095">
              <a:lnSpc>
                <a:spcPct val="116599"/>
              </a:lnSpc>
              <a:spcBef>
                <a:spcPts val="90"/>
              </a:spcBef>
            </a:pPr>
            <a:r>
              <a:rPr spc="-65" dirty="0"/>
              <a:t>Protocolo</a:t>
            </a:r>
            <a:r>
              <a:rPr spc="-135" dirty="0"/>
              <a:t> </a:t>
            </a:r>
            <a:r>
              <a:rPr spc="30" dirty="0"/>
              <a:t>de</a:t>
            </a:r>
            <a:r>
              <a:rPr spc="-135" dirty="0"/>
              <a:t> </a:t>
            </a:r>
            <a:r>
              <a:rPr spc="-75" dirty="0"/>
              <a:t>seguimiento</a:t>
            </a:r>
            <a:r>
              <a:rPr spc="-135" dirty="0"/>
              <a:t> </a:t>
            </a:r>
            <a:r>
              <a:rPr spc="30" dirty="0"/>
              <a:t>de </a:t>
            </a:r>
            <a:r>
              <a:rPr spc="-1100" dirty="0"/>
              <a:t> </a:t>
            </a:r>
            <a:r>
              <a:rPr spc="-15" dirty="0"/>
              <a:t>embarazo</a:t>
            </a:r>
            <a:r>
              <a:rPr spc="-120" dirty="0"/>
              <a:t> </a:t>
            </a:r>
            <a:r>
              <a:rPr spc="-105" dirty="0"/>
              <a:t>(AP)</a:t>
            </a:r>
          </a:p>
          <a:p>
            <a:pPr marL="267335" marR="2178685">
              <a:lnSpc>
                <a:spcPts val="5180"/>
              </a:lnSpc>
              <a:spcBef>
                <a:spcPts val="295"/>
              </a:spcBef>
              <a:tabLst>
                <a:tab pos="2983865" algn="l"/>
              </a:tabLst>
            </a:pPr>
            <a:r>
              <a:rPr spc="80" dirty="0"/>
              <a:t>Cesárea </a:t>
            </a:r>
            <a:r>
              <a:rPr spc="-35" dirty="0"/>
              <a:t>humanizada </a:t>
            </a:r>
            <a:r>
              <a:rPr spc="-30" dirty="0"/>
              <a:t> </a:t>
            </a:r>
            <a:r>
              <a:rPr spc="-100" dirty="0"/>
              <a:t>P</a:t>
            </a:r>
            <a:r>
              <a:rPr spc="-210" dirty="0"/>
              <a:t>i</a:t>
            </a:r>
            <a:r>
              <a:rPr spc="5" dirty="0"/>
              <a:t>e</a:t>
            </a:r>
            <a:r>
              <a:rPr spc="-275" dirty="0"/>
              <a:t>l</a:t>
            </a:r>
            <a:r>
              <a:rPr spc="-110" dirty="0"/>
              <a:t> </a:t>
            </a:r>
            <a:r>
              <a:rPr spc="100" dirty="0"/>
              <a:t>c</a:t>
            </a:r>
            <a:r>
              <a:rPr spc="55" dirty="0"/>
              <a:t>o</a:t>
            </a:r>
            <a:r>
              <a:rPr spc="-130" dirty="0"/>
              <a:t>n</a:t>
            </a:r>
            <a:r>
              <a:rPr spc="-114" dirty="0"/>
              <a:t> </a:t>
            </a:r>
            <a:r>
              <a:rPr spc="55" dirty="0"/>
              <a:t>p</a:t>
            </a:r>
            <a:r>
              <a:rPr spc="-210" dirty="0"/>
              <a:t>i</a:t>
            </a:r>
            <a:r>
              <a:rPr spc="5" dirty="0"/>
              <a:t>e</a:t>
            </a:r>
            <a:r>
              <a:rPr spc="-275" dirty="0"/>
              <a:t>l</a:t>
            </a:r>
            <a:r>
              <a:rPr dirty="0"/>
              <a:t>	</a:t>
            </a:r>
            <a:r>
              <a:rPr spc="-290" dirty="0"/>
              <a:t>r</a:t>
            </a:r>
            <a:r>
              <a:rPr spc="5" dirty="0"/>
              <a:t>e</a:t>
            </a:r>
            <a:r>
              <a:rPr spc="-10" dirty="0"/>
              <a:t>s</a:t>
            </a:r>
            <a:r>
              <a:rPr spc="55" dirty="0"/>
              <a:t>p</a:t>
            </a:r>
            <a:r>
              <a:rPr spc="5" dirty="0"/>
              <a:t>e</a:t>
            </a:r>
            <a:r>
              <a:rPr spc="-250" dirty="0"/>
              <a:t>t</a:t>
            </a:r>
            <a:r>
              <a:rPr spc="170" dirty="0"/>
              <a:t>a</a:t>
            </a:r>
            <a:r>
              <a:rPr spc="55" dirty="0"/>
              <a:t>d</a:t>
            </a:r>
            <a:r>
              <a:rPr spc="60" dirty="0"/>
              <a:t>o</a:t>
            </a:r>
          </a:p>
          <a:p>
            <a:pPr marL="130175">
              <a:lnSpc>
                <a:spcPct val="100000"/>
              </a:lnSpc>
              <a:spcBef>
                <a:spcPts val="430"/>
              </a:spcBef>
            </a:pPr>
            <a:r>
              <a:rPr b="1" spc="85" dirty="0">
                <a:latin typeface="Trebuchet MS"/>
                <a:cs typeface="Trebuchet MS"/>
              </a:rPr>
              <a:t>Ingresos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60" dirty="0">
                <a:latin typeface="Trebuchet MS"/>
                <a:cs typeface="Trebuchet MS"/>
              </a:rPr>
              <a:t>en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80" dirty="0">
                <a:latin typeface="Trebuchet MS"/>
                <a:cs typeface="Trebuchet MS"/>
              </a:rPr>
              <a:t>urgencias</a:t>
            </a:r>
            <a:r>
              <a:rPr b="1" spc="-19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por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b="1" spc="55" dirty="0">
                <a:latin typeface="Trebuchet MS"/>
                <a:cs typeface="Trebuchet MS"/>
              </a:rPr>
              <a:t>matronas</a:t>
            </a:r>
          </a:p>
          <a:p>
            <a:pPr marL="12700" marR="5080">
              <a:lnSpc>
                <a:spcPts val="5180"/>
              </a:lnSpc>
              <a:spcBef>
                <a:spcPts val="295"/>
              </a:spcBef>
            </a:pPr>
            <a:r>
              <a:rPr b="1" spc="80" dirty="0">
                <a:latin typeface="Trebuchet MS"/>
                <a:cs typeface="Trebuchet MS"/>
              </a:rPr>
              <a:t>Consulta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75" dirty="0">
                <a:latin typeface="Trebuchet MS"/>
                <a:cs typeface="Trebuchet MS"/>
              </a:rPr>
              <a:t>fisiopatología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5" dirty="0">
                <a:latin typeface="Trebuchet MS"/>
                <a:cs typeface="Trebuchet MS"/>
              </a:rPr>
              <a:t>fetal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25" dirty="0">
                <a:latin typeface="Trebuchet MS"/>
                <a:cs typeface="Trebuchet MS"/>
              </a:rPr>
              <a:t>con </a:t>
            </a:r>
            <a:r>
              <a:rPr b="1" spc="-1100" dirty="0">
                <a:latin typeface="Trebuchet MS"/>
                <a:cs typeface="Trebuchet MS"/>
              </a:rPr>
              <a:t> </a:t>
            </a:r>
            <a:r>
              <a:rPr b="1" spc="20" dirty="0">
                <a:latin typeface="Trebuchet MS"/>
                <a:cs typeface="Trebuchet MS"/>
              </a:rPr>
              <a:t>matrona</a:t>
            </a:r>
            <a:r>
              <a:rPr b="1" spc="-190" dirty="0">
                <a:latin typeface="Trebuchet MS"/>
                <a:cs typeface="Trebuchet MS"/>
              </a:rPr>
              <a:t> </a:t>
            </a:r>
            <a:r>
              <a:rPr b="1" spc="30" dirty="0">
                <a:latin typeface="Trebuchet MS"/>
                <a:cs typeface="Trebuchet MS"/>
              </a:rPr>
              <a:t>autónoma</a:t>
            </a:r>
          </a:p>
          <a:p>
            <a:pPr marL="267335">
              <a:lnSpc>
                <a:spcPct val="100000"/>
              </a:lnSpc>
              <a:spcBef>
                <a:spcPts val="430"/>
              </a:spcBef>
            </a:pPr>
            <a:r>
              <a:rPr spc="-30" dirty="0"/>
              <a:t>Programa</a:t>
            </a:r>
            <a:r>
              <a:rPr spc="-125" dirty="0"/>
              <a:t> </a:t>
            </a:r>
            <a:r>
              <a:rPr spc="30" dirty="0"/>
              <a:t>de</a:t>
            </a:r>
            <a:r>
              <a:rPr spc="-125" dirty="0"/>
              <a:t> </a:t>
            </a:r>
            <a:r>
              <a:rPr spc="10" dirty="0"/>
              <a:t>Educación</a:t>
            </a:r>
            <a:r>
              <a:rPr spc="-120" dirty="0"/>
              <a:t> </a:t>
            </a:r>
            <a:r>
              <a:rPr spc="-40" dirty="0"/>
              <a:t>Maternal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85804" y="1"/>
            <a:ext cx="9803130" cy="10270490"/>
            <a:chOff x="8485804" y="1"/>
            <a:chExt cx="9803130" cy="10270490"/>
          </a:xfrm>
        </p:grpSpPr>
        <p:sp>
          <p:nvSpPr>
            <p:cNvPr id="3" name="object 3"/>
            <p:cNvSpPr/>
            <p:nvPr/>
          </p:nvSpPr>
          <p:spPr>
            <a:xfrm>
              <a:off x="8506267" y="1"/>
              <a:ext cx="9782810" cy="10270490"/>
            </a:xfrm>
            <a:custGeom>
              <a:avLst/>
              <a:gdLst/>
              <a:ahLst/>
              <a:cxnLst/>
              <a:rect l="l" t="t" r="r" b="b"/>
              <a:pathLst>
                <a:path w="9782810" h="10270490">
                  <a:moveTo>
                    <a:pt x="9782548" y="10269935"/>
                  </a:moveTo>
                  <a:lnTo>
                    <a:pt x="0" y="10269935"/>
                  </a:lnTo>
                  <a:lnTo>
                    <a:pt x="0" y="0"/>
                  </a:lnTo>
                  <a:lnTo>
                    <a:pt x="9782548" y="0"/>
                  </a:lnTo>
                  <a:lnTo>
                    <a:pt x="9782548" y="10269935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23334" y="1028701"/>
              <a:ext cx="4464665" cy="7933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5804" y="24102"/>
              <a:ext cx="5391149" cy="577214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24970" y="3809041"/>
            <a:ext cx="504825" cy="504825"/>
            <a:chOff x="324970" y="3809041"/>
            <a:chExt cx="504825" cy="504825"/>
          </a:xfrm>
        </p:grpSpPr>
        <p:sp>
          <p:nvSpPr>
            <p:cNvPr id="7" name="object 7"/>
            <p:cNvSpPr/>
            <p:nvPr/>
          </p:nvSpPr>
          <p:spPr>
            <a:xfrm>
              <a:off x="345982" y="3830053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69" h="483870">
                  <a:moveTo>
                    <a:pt x="249828" y="483812"/>
                  </a:moveTo>
                  <a:lnTo>
                    <a:pt x="233983" y="483812"/>
                  </a:lnTo>
                  <a:lnTo>
                    <a:pt x="226079" y="483423"/>
                  </a:lnTo>
                  <a:lnTo>
                    <a:pt x="186942" y="477618"/>
                  </a:lnTo>
                  <a:lnTo>
                    <a:pt x="142012" y="462366"/>
                  </a:lnTo>
                  <a:lnTo>
                    <a:pt x="100922" y="438641"/>
                  </a:lnTo>
                  <a:lnTo>
                    <a:pt x="65250" y="407357"/>
                  </a:lnTo>
                  <a:lnTo>
                    <a:pt x="36366" y="369714"/>
                  </a:lnTo>
                  <a:lnTo>
                    <a:pt x="15382" y="327159"/>
                  </a:lnTo>
                  <a:lnTo>
                    <a:pt x="3102" y="281329"/>
                  </a:lnTo>
                  <a:lnTo>
                    <a:pt x="0" y="249828"/>
                  </a:lnTo>
                  <a:lnTo>
                    <a:pt x="0" y="233983"/>
                  </a:lnTo>
                  <a:lnTo>
                    <a:pt x="6193" y="186942"/>
                  </a:lnTo>
                  <a:lnTo>
                    <a:pt x="21445" y="142012"/>
                  </a:lnTo>
                  <a:lnTo>
                    <a:pt x="45170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2" y="15382"/>
                  </a:lnTo>
                  <a:lnTo>
                    <a:pt x="202483" y="3102"/>
                  </a:lnTo>
                  <a:lnTo>
                    <a:pt x="233983" y="0"/>
                  </a:lnTo>
                  <a:lnTo>
                    <a:pt x="249828" y="0"/>
                  </a:lnTo>
                  <a:lnTo>
                    <a:pt x="296870" y="6193"/>
                  </a:lnTo>
                  <a:lnTo>
                    <a:pt x="341799" y="21445"/>
                  </a:lnTo>
                  <a:lnTo>
                    <a:pt x="382889" y="45170"/>
                  </a:lnTo>
                  <a:lnTo>
                    <a:pt x="418561" y="76454"/>
                  </a:lnTo>
                  <a:lnTo>
                    <a:pt x="447445" y="114097"/>
                  </a:lnTo>
                  <a:lnTo>
                    <a:pt x="468429" y="156652"/>
                  </a:lnTo>
                  <a:lnTo>
                    <a:pt x="480709" y="202483"/>
                  </a:lnTo>
                  <a:lnTo>
                    <a:pt x="483812" y="233983"/>
                  </a:lnTo>
                  <a:lnTo>
                    <a:pt x="483812" y="241906"/>
                  </a:lnTo>
                  <a:lnTo>
                    <a:pt x="483812" y="249828"/>
                  </a:lnTo>
                  <a:lnTo>
                    <a:pt x="477618" y="296870"/>
                  </a:lnTo>
                  <a:lnTo>
                    <a:pt x="462366" y="341799"/>
                  </a:lnTo>
                  <a:lnTo>
                    <a:pt x="438641" y="382889"/>
                  </a:lnTo>
                  <a:lnTo>
                    <a:pt x="407357" y="418561"/>
                  </a:lnTo>
                  <a:lnTo>
                    <a:pt x="369714" y="447445"/>
                  </a:lnTo>
                  <a:lnTo>
                    <a:pt x="327159" y="468429"/>
                  </a:lnTo>
                  <a:lnTo>
                    <a:pt x="281329" y="480709"/>
                  </a:lnTo>
                  <a:lnTo>
                    <a:pt x="257732" y="483423"/>
                  </a:lnTo>
                  <a:lnTo>
                    <a:pt x="249828" y="483812"/>
                  </a:lnTo>
                  <a:close/>
                </a:path>
              </a:pathLst>
            </a:custGeom>
            <a:solidFill>
              <a:srgbClr val="53A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970" y="3809041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7" y="483810"/>
                  </a:moveTo>
                  <a:lnTo>
                    <a:pt x="233982" y="483810"/>
                  </a:lnTo>
                  <a:lnTo>
                    <a:pt x="226078" y="483421"/>
                  </a:lnTo>
                  <a:lnTo>
                    <a:pt x="186941" y="477616"/>
                  </a:lnTo>
                  <a:lnTo>
                    <a:pt x="142012" y="462364"/>
                  </a:lnTo>
                  <a:lnTo>
                    <a:pt x="100922" y="438640"/>
                  </a:lnTo>
                  <a:lnTo>
                    <a:pt x="65250" y="407355"/>
                  </a:lnTo>
                  <a:lnTo>
                    <a:pt x="36366" y="369712"/>
                  </a:lnTo>
                  <a:lnTo>
                    <a:pt x="15382" y="327158"/>
                  </a:lnTo>
                  <a:lnTo>
                    <a:pt x="3102" y="281327"/>
                  </a:lnTo>
                  <a:lnTo>
                    <a:pt x="0" y="249827"/>
                  </a:lnTo>
                  <a:lnTo>
                    <a:pt x="0" y="233982"/>
                  </a:lnTo>
                  <a:lnTo>
                    <a:pt x="6193" y="186941"/>
                  </a:lnTo>
                  <a:lnTo>
                    <a:pt x="21445" y="142012"/>
                  </a:lnTo>
                  <a:lnTo>
                    <a:pt x="45169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1" y="15382"/>
                  </a:lnTo>
                  <a:lnTo>
                    <a:pt x="202482" y="3102"/>
                  </a:lnTo>
                  <a:lnTo>
                    <a:pt x="233982" y="0"/>
                  </a:lnTo>
                  <a:lnTo>
                    <a:pt x="249827" y="0"/>
                  </a:lnTo>
                  <a:lnTo>
                    <a:pt x="296868" y="6193"/>
                  </a:lnTo>
                  <a:lnTo>
                    <a:pt x="341797" y="21445"/>
                  </a:lnTo>
                  <a:lnTo>
                    <a:pt x="382887" y="45169"/>
                  </a:lnTo>
                  <a:lnTo>
                    <a:pt x="418559" y="76454"/>
                  </a:lnTo>
                  <a:lnTo>
                    <a:pt x="447443" y="114097"/>
                  </a:lnTo>
                  <a:lnTo>
                    <a:pt x="468427" y="156651"/>
                  </a:lnTo>
                  <a:lnTo>
                    <a:pt x="480707" y="202482"/>
                  </a:lnTo>
                  <a:lnTo>
                    <a:pt x="483810" y="233982"/>
                  </a:lnTo>
                  <a:lnTo>
                    <a:pt x="483810" y="241905"/>
                  </a:lnTo>
                  <a:lnTo>
                    <a:pt x="483810" y="249827"/>
                  </a:lnTo>
                  <a:lnTo>
                    <a:pt x="477616" y="296868"/>
                  </a:lnTo>
                  <a:lnTo>
                    <a:pt x="462364" y="341797"/>
                  </a:lnTo>
                  <a:lnTo>
                    <a:pt x="438640" y="382887"/>
                  </a:lnTo>
                  <a:lnTo>
                    <a:pt x="407355" y="418559"/>
                  </a:lnTo>
                  <a:lnTo>
                    <a:pt x="369712" y="447443"/>
                  </a:lnTo>
                  <a:lnTo>
                    <a:pt x="327158" y="468427"/>
                  </a:lnTo>
                  <a:lnTo>
                    <a:pt x="281327" y="480707"/>
                  </a:lnTo>
                  <a:lnTo>
                    <a:pt x="257731" y="483421"/>
                  </a:lnTo>
                  <a:lnTo>
                    <a:pt x="249827" y="483810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4970" y="5126445"/>
            <a:ext cx="504825" cy="504825"/>
            <a:chOff x="324970" y="5126445"/>
            <a:chExt cx="504825" cy="504825"/>
          </a:xfrm>
        </p:grpSpPr>
        <p:sp>
          <p:nvSpPr>
            <p:cNvPr id="10" name="object 10"/>
            <p:cNvSpPr/>
            <p:nvPr/>
          </p:nvSpPr>
          <p:spPr>
            <a:xfrm>
              <a:off x="345982" y="5147457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69" h="483870">
                  <a:moveTo>
                    <a:pt x="249828" y="483812"/>
                  </a:moveTo>
                  <a:lnTo>
                    <a:pt x="233983" y="483812"/>
                  </a:lnTo>
                  <a:lnTo>
                    <a:pt x="226079" y="483423"/>
                  </a:lnTo>
                  <a:lnTo>
                    <a:pt x="186942" y="477618"/>
                  </a:lnTo>
                  <a:lnTo>
                    <a:pt x="142012" y="462366"/>
                  </a:lnTo>
                  <a:lnTo>
                    <a:pt x="100922" y="438641"/>
                  </a:lnTo>
                  <a:lnTo>
                    <a:pt x="65250" y="407357"/>
                  </a:lnTo>
                  <a:lnTo>
                    <a:pt x="36366" y="369714"/>
                  </a:lnTo>
                  <a:lnTo>
                    <a:pt x="15382" y="327159"/>
                  </a:lnTo>
                  <a:lnTo>
                    <a:pt x="3102" y="281329"/>
                  </a:lnTo>
                  <a:lnTo>
                    <a:pt x="0" y="249828"/>
                  </a:lnTo>
                  <a:lnTo>
                    <a:pt x="0" y="233983"/>
                  </a:lnTo>
                  <a:lnTo>
                    <a:pt x="6193" y="186942"/>
                  </a:lnTo>
                  <a:lnTo>
                    <a:pt x="21445" y="142012"/>
                  </a:lnTo>
                  <a:lnTo>
                    <a:pt x="45170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2" y="15382"/>
                  </a:lnTo>
                  <a:lnTo>
                    <a:pt x="202483" y="3102"/>
                  </a:lnTo>
                  <a:lnTo>
                    <a:pt x="233983" y="0"/>
                  </a:lnTo>
                  <a:lnTo>
                    <a:pt x="249828" y="0"/>
                  </a:lnTo>
                  <a:lnTo>
                    <a:pt x="296870" y="6193"/>
                  </a:lnTo>
                  <a:lnTo>
                    <a:pt x="341799" y="21445"/>
                  </a:lnTo>
                  <a:lnTo>
                    <a:pt x="382889" y="45170"/>
                  </a:lnTo>
                  <a:lnTo>
                    <a:pt x="418561" y="76454"/>
                  </a:lnTo>
                  <a:lnTo>
                    <a:pt x="447445" y="114097"/>
                  </a:lnTo>
                  <a:lnTo>
                    <a:pt x="468429" y="156652"/>
                  </a:lnTo>
                  <a:lnTo>
                    <a:pt x="480709" y="202483"/>
                  </a:lnTo>
                  <a:lnTo>
                    <a:pt x="483812" y="233983"/>
                  </a:lnTo>
                  <a:lnTo>
                    <a:pt x="483812" y="241906"/>
                  </a:lnTo>
                  <a:lnTo>
                    <a:pt x="483812" y="249828"/>
                  </a:lnTo>
                  <a:lnTo>
                    <a:pt x="477618" y="296870"/>
                  </a:lnTo>
                  <a:lnTo>
                    <a:pt x="462366" y="341799"/>
                  </a:lnTo>
                  <a:lnTo>
                    <a:pt x="438641" y="382889"/>
                  </a:lnTo>
                  <a:lnTo>
                    <a:pt x="407357" y="418561"/>
                  </a:lnTo>
                  <a:lnTo>
                    <a:pt x="369714" y="447445"/>
                  </a:lnTo>
                  <a:lnTo>
                    <a:pt x="327159" y="468429"/>
                  </a:lnTo>
                  <a:lnTo>
                    <a:pt x="281329" y="480709"/>
                  </a:lnTo>
                  <a:lnTo>
                    <a:pt x="257732" y="483423"/>
                  </a:lnTo>
                  <a:lnTo>
                    <a:pt x="249828" y="483812"/>
                  </a:lnTo>
                  <a:close/>
                </a:path>
              </a:pathLst>
            </a:custGeom>
            <a:solidFill>
              <a:srgbClr val="53A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970" y="5126445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7" y="483810"/>
                  </a:moveTo>
                  <a:lnTo>
                    <a:pt x="233982" y="483810"/>
                  </a:lnTo>
                  <a:lnTo>
                    <a:pt x="226078" y="483421"/>
                  </a:lnTo>
                  <a:lnTo>
                    <a:pt x="186941" y="477616"/>
                  </a:lnTo>
                  <a:lnTo>
                    <a:pt x="142012" y="462364"/>
                  </a:lnTo>
                  <a:lnTo>
                    <a:pt x="100922" y="438640"/>
                  </a:lnTo>
                  <a:lnTo>
                    <a:pt x="65250" y="407355"/>
                  </a:lnTo>
                  <a:lnTo>
                    <a:pt x="36366" y="369712"/>
                  </a:lnTo>
                  <a:lnTo>
                    <a:pt x="15382" y="327158"/>
                  </a:lnTo>
                  <a:lnTo>
                    <a:pt x="3102" y="281327"/>
                  </a:lnTo>
                  <a:lnTo>
                    <a:pt x="0" y="249827"/>
                  </a:lnTo>
                  <a:lnTo>
                    <a:pt x="0" y="233982"/>
                  </a:lnTo>
                  <a:lnTo>
                    <a:pt x="6193" y="186941"/>
                  </a:lnTo>
                  <a:lnTo>
                    <a:pt x="21445" y="142012"/>
                  </a:lnTo>
                  <a:lnTo>
                    <a:pt x="45169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1" y="15382"/>
                  </a:lnTo>
                  <a:lnTo>
                    <a:pt x="202482" y="3102"/>
                  </a:lnTo>
                  <a:lnTo>
                    <a:pt x="233982" y="0"/>
                  </a:lnTo>
                  <a:lnTo>
                    <a:pt x="249827" y="0"/>
                  </a:lnTo>
                  <a:lnTo>
                    <a:pt x="296868" y="6193"/>
                  </a:lnTo>
                  <a:lnTo>
                    <a:pt x="341797" y="21445"/>
                  </a:lnTo>
                  <a:lnTo>
                    <a:pt x="382887" y="45169"/>
                  </a:lnTo>
                  <a:lnTo>
                    <a:pt x="418559" y="76454"/>
                  </a:lnTo>
                  <a:lnTo>
                    <a:pt x="447443" y="114097"/>
                  </a:lnTo>
                  <a:lnTo>
                    <a:pt x="468427" y="156651"/>
                  </a:lnTo>
                  <a:lnTo>
                    <a:pt x="480707" y="202482"/>
                  </a:lnTo>
                  <a:lnTo>
                    <a:pt x="483810" y="233982"/>
                  </a:lnTo>
                  <a:lnTo>
                    <a:pt x="483810" y="241905"/>
                  </a:lnTo>
                  <a:lnTo>
                    <a:pt x="483810" y="249827"/>
                  </a:lnTo>
                  <a:lnTo>
                    <a:pt x="477616" y="296868"/>
                  </a:lnTo>
                  <a:lnTo>
                    <a:pt x="462364" y="341797"/>
                  </a:lnTo>
                  <a:lnTo>
                    <a:pt x="438640" y="382887"/>
                  </a:lnTo>
                  <a:lnTo>
                    <a:pt x="407355" y="418559"/>
                  </a:lnTo>
                  <a:lnTo>
                    <a:pt x="369712" y="447443"/>
                  </a:lnTo>
                  <a:lnTo>
                    <a:pt x="327158" y="468427"/>
                  </a:lnTo>
                  <a:lnTo>
                    <a:pt x="281327" y="480707"/>
                  </a:lnTo>
                  <a:lnTo>
                    <a:pt x="257731" y="483421"/>
                  </a:lnTo>
                  <a:lnTo>
                    <a:pt x="249827" y="483810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02772" y="6366805"/>
            <a:ext cx="504825" cy="504825"/>
            <a:chOff x="302772" y="6366805"/>
            <a:chExt cx="504825" cy="504825"/>
          </a:xfrm>
        </p:grpSpPr>
        <p:sp>
          <p:nvSpPr>
            <p:cNvPr id="13" name="object 13"/>
            <p:cNvSpPr/>
            <p:nvPr/>
          </p:nvSpPr>
          <p:spPr>
            <a:xfrm>
              <a:off x="323785" y="6387817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8" y="483812"/>
                  </a:moveTo>
                  <a:lnTo>
                    <a:pt x="233983" y="483812"/>
                  </a:lnTo>
                  <a:lnTo>
                    <a:pt x="226079" y="483423"/>
                  </a:lnTo>
                  <a:lnTo>
                    <a:pt x="186942" y="477618"/>
                  </a:lnTo>
                  <a:lnTo>
                    <a:pt x="142012" y="462366"/>
                  </a:lnTo>
                  <a:lnTo>
                    <a:pt x="100922" y="438641"/>
                  </a:lnTo>
                  <a:lnTo>
                    <a:pt x="65250" y="407357"/>
                  </a:lnTo>
                  <a:lnTo>
                    <a:pt x="36366" y="369714"/>
                  </a:lnTo>
                  <a:lnTo>
                    <a:pt x="15382" y="327159"/>
                  </a:lnTo>
                  <a:lnTo>
                    <a:pt x="3102" y="281329"/>
                  </a:lnTo>
                  <a:lnTo>
                    <a:pt x="0" y="249828"/>
                  </a:lnTo>
                  <a:lnTo>
                    <a:pt x="0" y="233983"/>
                  </a:lnTo>
                  <a:lnTo>
                    <a:pt x="6193" y="186942"/>
                  </a:lnTo>
                  <a:lnTo>
                    <a:pt x="21445" y="142012"/>
                  </a:lnTo>
                  <a:lnTo>
                    <a:pt x="45170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2" y="15382"/>
                  </a:lnTo>
                  <a:lnTo>
                    <a:pt x="202483" y="3102"/>
                  </a:lnTo>
                  <a:lnTo>
                    <a:pt x="233983" y="0"/>
                  </a:lnTo>
                  <a:lnTo>
                    <a:pt x="249828" y="0"/>
                  </a:lnTo>
                  <a:lnTo>
                    <a:pt x="296870" y="6193"/>
                  </a:lnTo>
                  <a:lnTo>
                    <a:pt x="341799" y="21445"/>
                  </a:lnTo>
                  <a:lnTo>
                    <a:pt x="382889" y="45170"/>
                  </a:lnTo>
                  <a:lnTo>
                    <a:pt x="418561" y="76454"/>
                  </a:lnTo>
                  <a:lnTo>
                    <a:pt x="447445" y="114097"/>
                  </a:lnTo>
                  <a:lnTo>
                    <a:pt x="468429" y="156652"/>
                  </a:lnTo>
                  <a:lnTo>
                    <a:pt x="480709" y="202483"/>
                  </a:lnTo>
                  <a:lnTo>
                    <a:pt x="483812" y="233983"/>
                  </a:lnTo>
                  <a:lnTo>
                    <a:pt x="483812" y="241906"/>
                  </a:lnTo>
                  <a:lnTo>
                    <a:pt x="483812" y="249828"/>
                  </a:lnTo>
                  <a:lnTo>
                    <a:pt x="477618" y="296870"/>
                  </a:lnTo>
                  <a:lnTo>
                    <a:pt x="462366" y="341799"/>
                  </a:lnTo>
                  <a:lnTo>
                    <a:pt x="438641" y="382889"/>
                  </a:lnTo>
                  <a:lnTo>
                    <a:pt x="407357" y="418561"/>
                  </a:lnTo>
                  <a:lnTo>
                    <a:pt x="369714" y="447445"/>
                  </a:lnTo>
                  <a:lnTo>
                    <a:pt x="327159" y="468429"/>
                  </a:lnTo>
                  <a:lnTo>
                    <a:pt x="281329" y="480709"/>
                  </a:lnTo>
                  <a:lnTo>
                    <a:pt x="257732" y="483423"/>
                  </a:lnTo>
                  <a:lnTo>
                    <a:pt x="249828" y="483812"/>
                  </a:lnTo>
                  <a:close/>
                </a:path>
              </a:pathLst>
            </a:custGeom>
            <a:solidFill>
              <a:srgbClr val="53A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2772" y="6366805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7" y="483810"/>
                  </a:moveTo>
                  <a:lnTo>
                    <a:pt x="233982" y="483810"/>
                  </a:lnTo>
                  <a:lnTo>
                    <a:pt x="226078" y="483421"/>
                  </a:lnTo>
                  <a:lnTo>
                    <a:pt x="186941" y="477616"/>
                  </a:lnTo>
                  <a:lnTo>
                    <a:pt x="142012" y="462364"/>
                  </a:lnTo>
                  <a:lnTo>
                    <a:pt x="100922" y="438640"/>
                  </a:lnTo>
                  <a:lnTo>
                    <a:pt x="65250" y="407355"/>
                  </a:lnTo>
                  <a:lnTo>
                    <a:pt x="36366" y="369712"/>
                  </a:lnTo>
                  <a:lnTo>
                    <a:pt x="15382" y="327158"/>
                  </a:lnTo>
                  <a:lnTo>
                    <a:pt x="3102" y="281327"/>
                  </a:lnTo>
                  <a:lnTo>
                    <a:pt x="0" y="249827"/>
                  </a:lnTo>
                  <a:lnTo>
                    <a:pt x="0" y="233982"/>
                  </a:lnTo>
                  <a:lnTo>
                    <a:pt x="6193" y="186941"/>
                  </a:lnTo>
                  <a:lnTo>
                    <a:pt x="21445" y="142012"/>
                  </a:lnTo>
                  <a:lnTo>
                    <a:pt x="45169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1" y="15382"/>
                  </a:lnTo>
                  <a:lnTo>
                    <a:pt x="202482" y="3102"/>
                  </a:lnTo>
                  <a:lnTo>
                    <a:pt x="233982" y="0"/>
                  </a:lnTo>
                  <a:lnTo>
                    <a:pt x="249827" y="0"/>
                  </a:lnTo>
                  <a:lnTo>
                    <a:pt x="296868" y="6193"/>
                  </a:lnTo>
                  <a:lnTo>
                    <a:pt x="341797" y="21445"/>
                  </a:lnTo>
                  <a:lnTo>
                    <a:pt x="382887" y="45169"/>
                  </a:lnTo>
                  <a:lnTo>
                    <a:pt x="418559" y="76454"/>
                  </a:lnTo>
                  <a:lnTo>
                    <a:pt x="447443" y="114097"/>
                  </a:lnTo>
                  <a:lnTo>
                    <a:pt x="468427" y="156651"/>
                  </a:lnTo>
                  <a:lnTo>
                    <a:pt x="480707" y="202482"/>
                  </a:lnTo>
                  <a:lnTo>
                    <a:pt x="483810" y="233982"/>
                  </a:lnTo>
                  <a:lnTo>
                    <a:pt x="483810" y="241905"/>
                  </a:lnTo>
                  <a:lnTo>
                    <a:pt x="483810" y="249827"/>
                  </a:lnTo>
                  <a:lnTo>
                    <a:pt x="477616" y="296868"/>
                  </a:lnTo>
                  <a:lnTo>
                    <a:pt x="462364" y="341797"/>
                  </a:lnTo>
                  <a:lnTo>
                    <a:pt x="438640" y="382887"/>
                  </a:lnTo>
                  <a:lnTo>
                    <a:pt x="407355" y="418559"/>
                  </a:lnTo>
                  <a:lnTo>
                    <a:pt x="369712" y="447443"/>
                  </a:lnTo>
                  <a:lnTo>
                    <a:pt x="327158" y="468427"/>
                  </a:lnTo>
                  <a:lnTo>
                    <a:pt x="281327" y="480707"/>
                  </a:lnTo>
                  <a:lnTo>
                    <a:pt x="257731" y="483421"/>
                  </a:lnTo>
                  <a:lnTo>
                    <a:pt x="249827" y="483810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2772" y="7602969"/>
            <a:ext cx="504825" cy="504825"/>
            <a:chOff x="302772" y="7602969"/>
            <a:chExt cx="504825" cy="504825"/>
          </a:xfrm>
        </p:grpSpPr>
        <p:sp>
          <p:nvSpPr>
            <p:cNvPr id="16" name="object 16"/>
            <p:cNvSpPr/>
            <p:nvPr/>
          </p:nvSpPr>
          <p:spPr>
            <a:xfrm>
              <a:off x="323785" y="7623981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8" y="483812"/>
                  </a:moveTo>
                  <a:lnTo>
                    <a:pt x="233983" y="483812"/>
                  </a:lnTo>
                  <a:lnTo>
                    <a:pt x="226079" y="483423"/>
                  </a:lnTo>
                  <a:lnTo>
                    <a:pt x="186942" y="477618"/>
                  </a:lnTo>
                  <a:lnTo>
                    <a:pt x="142012" y="462366"/>
                  </a:lnTo>
                  <a:lnTo>
                    <a:pt x="100922" y="438641"/>
                  </a:lnTo>
                  <a:lnTo>
                    <a:pt x="65250" y="407357"/>
                  </a:lnTo>
                  <a:lnTo>
                    <a:pt x="36366" y="369714"/>
                  </a:lnTo>
                  <a:lnTo>
                    <a:pt x="15382" y="327159"/>
                  </a:lnTo>
                  <a:lnTo>
                    <a:pt x="3102" y="281329"/>
                  </a:lnTo>
                  <a:lnTo>
                    <a:pt x="0" y="249828"/>
                  </a:lnTo>
                  <a:lnTo>
                    <a:pt x="0" y="233983"/>
                  </a:lnTo>
                  <a:lnTo>
                    <a:pt x="6193" y="186942"/>
                  </a:lnTo>
                  <a:lnTo>
                    <a:pt x="21445" y="142012"/>
                  </a:lnTo>
                  <a:lnTo>
                    <a:pt x="45170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2" y="15382"/>
                  </a:lnTo>
                  <a:lnTo>
                    <a:pt x="202483" y="3102"/>
                  </a:lnTo>
                  <a:lnTo>
                    <a:pt x="233983" y="0"/>
                  </a:lnTo>
                  <a:lnTo>
                    <a:pt x="249828" y="0"/>
                  </a:lnTo>
                  <a:lnTo>
                    <a:pt x="296870" y="6193"/>
                  </a:lnTo>
                  <a:lnTo>
                    <a:pt x="341799" y="21445"/>
                  </a:lnTo>
                  <a:lnTo>
                    <a:pt x="382889" y="45170"/>
                  </a:lnTo>
                  <a:lnTo>
                    <a:pt x="418561" y="76454"/>
                  </a:lnTo>
                  <a:lnTo>
                    <a:pt x="447445" y="114097"/>
                  </a:lnTo>
                  <a:lnTo>
                    <a:pt x="468429" y="156652"/>
                  </a:lnTo>
                  <a:lnTo>
                    <a:pt x="480709" y="202483"/>
                  </a:lnTo>
                  <a:lnTo>
                    <a:pt x="483812" y="233983"/>
                  </a:lnTo>
                  <a:lnTo>
                    <a:pt x="483812" y="241906"/>
                  </a:lnTo>
                  <a:lnTo>
                    <a:pt x="483812" y="249828"/>
                  </a:lnTo>
                  <a:lnTo>
                    <a:pt x="477618" y="296870"/>
                  </a:lnTo>
                  <a:lnTo>
                    <a:pt x="462366" y="341799"/>
                  </a:lnTo>
                  <a:lnTo>
                    <a:pt x="438641" y="382889"/>
                  </a:lnTo>
                  <a:lnTo>
                    <a:pt x="407357" y="418561"/>
                  </a:lnTo>
                  <a:lnTo>
                    <a:pt x="369714" y="447445"/>
                  </a:lnTo>
                  <a:lnTo>
                    <a:pt x="327159" y="468429"/>
                  </a:lnTo>
                  <a:lnTo>
                    <a:pt x="281329" y="480709"/>
                  </a:lnTo>
                  <a:lnTo>
                    <a:pt x="257732" y="483423"/>
                  </a:lnTo>
                  <a:lnTo>
                    <a:pt x="249828" y="483812"/>
                  </a:lnTo>
                  <a:close/>
                </a:path>
              </a:pathLst>
            </a:custGeom>
            <a:solidFill>
              <a:srgbClr val="53A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2772" y="7602969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7" y="483810"/>
                  </a:moveTo>
                  <a:lnTo>
                    <a:pt x="233982" y="483810"/>
                  </a:lnTo>
                  <a:lnTo>
                    <a:pt x="226078" y="483421"/>
                  </a:lnTo>
                  <a:lnTo>
                    <a:pt x="186941" y="477616"/>
                  </a:lnTo>
                  <a:lnTo>
                    <a:pt x="142012" y="462364"/>
                  </a:lnTo>
                  <a:lnTo>
                    <a:pt x="100922" y="438640"/>
                  </a:lnTo>
                  <a:lnTo>
                    <a:pt x="65250" y="407355"/>
                  </a:lnTo>
                  <a:lnTo>
                    <a:pt x="36366" y="369712"/>
                  </a:lnTo>
                  <a:lnTo>
                    <a:pt x="15382" y="327158"/>
                  </a:lnTo>
                  <a:lnTo>
                    <a:pt x="3102" y="281327"/>
                  </a:lnTo>
                  <a:lnTo>
                    <a:pt x="0" y="249827"/>
                  </a:lnTo>
                  <a:lnTo>
                    <a:pt x="0" y="233982"/>
                  </a:lnTo>
                  <a:lnTo>
                    <a:pt x="6193" y="186941"/>
                  </a:lnTo>
                  <a:lnTo>
                    <a:pt x="21445" y="142012"/>
                  </a:lnTo>
                  <a:lnTo>
                    <a:pt x="45169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1" y="15382"/>
                  </a:lnTo>
                  <a:lnTo>
                    <a:pt x="202482" y="3102"/>
                  </a:lnTo>
                  <a:lnTo>
                    <a:pt x="233982" y="0"/>
                  </a:lnTo>
                  <a:lnTo>
                    <a:pt x="249827" y="0"/>
                  </a:lnTo>
                  <a:lnTo>
                    <a:pt x="296868" y="6193"/>
                  </a:lnTo>
                  <a:lnTo>
                    <a:pt x="341797" y="21445"/>
                  </a:lnTo>
                  <a:lnTo>
                    <a:pt x="382887" y="45169"/>
                  </a:lnTo>
                  <a:lnTo>
                    <a:pt x="418559" y="76454"/>
                  </a:lnTo>
                  <a:lnTo>
                    <a:pt x="447443" y="114097"/>
                  </a:lnTo>
                  <a:lnTo>
                    <a:pt x="468427" y="156651"/>
                  </a:lnTo>
                  <a:lnTo>
                    <a:pt x="480707" y="202482"/>
                  </a:lnTo>
                  <a:lnTo>
                    <a:pt x="483810" y="233982"/>
                  </a:lnTo>
                  <a:lnTo>
                    <a:pt x="483810" y="241905"/>
                  </a:lnTo>
                  <a:lnTo>
                    <a:pt x="483810" y="249827"/>
                  </a:lnTo>
                  <a:lnTo>
                    <a:pt x="477616" y="296868"/>
                  </a:lnTo>
                  <a:lnTo>
                    <a:pt x="462364" y="341797"/>
                  </a:lnTo>
                  <a:lnTo>
                    <a:pt x="438640" y="382887"/>
                  </a:lnTo>
                  <a:lnTo>
                    <a:pt x="407355" y="418559"/>
                  </a:lnTo>
                  <a:lnTo>
                    <a:pt x="369712" y="447443"/>
                  </a:lnTo>
                  <a:lnTo>
                    <a:pt x="327158" y="468427"/>
                  </a:lnTo>
                  <a:lnTo>
                    <a:pt x="281327" y="480707"/>
                  </a:lnTo>
                  <a:lnTo>
                    <a:pt x="257731" y="483421"/>
                  </a:lnTo>
                  <a:lnTo>
                    <a:pt x="249827" y="483810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02772" y="8821737"/>
            <a:ext cx="504825" cy="504825"/>
            <a:chOff x="302772" y="8821737"/>
            <a:chExt cx="504825" cy="504825"/>
          </a:xfrm>
        </p:grpSpPr>
        <p:sp>
          <p:nvSpPr>
            <p:cNvPr id="19" name="object 19"/>
            <p:cNvSpPr/>
            <p:nvPr/>
          </p:nvSpPr>
          <p:spPr>
            <a:xfrm>
              <a:off x="323785" y="8842749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8" y="483812"/>
                  </a:moveTo>
                  <a:lnTo>
                    <a:pt x="233983" y="483812"/>
                  </a:lnTo>
                  <a:lnTo>
                    <a:pt x="226079" y="483423"/>
                  </a:lnTo>
                  <a:lnTo>
                    <a:pt x="186942" y="477618"/>
                  </a:lnTo>
                  <a:lnTo>
                    <a:pt x="142012" y="462366"/>
                  </a:lnTo>
                  <a:lnTo>
                    <a:pt x="100922" y="438641"/>
                  </a:lnTo>
                  <a:lnTo>
                    <a:pt x="65250" y="407357"/>
                  </a:lnTo>
                  <a:lnTo>
                    <a:pt x="36366" y="369714"/>
                  </a:lnTo>
                  <a:lnTo>
                    <a:pt x="15382" y="327159"/>
                  </a:lnTo>
                  <a:lnTo>
                    <a:pt x="3102" y="281329"/>
                  </a:lnTo>
                  <a:lnTo>
                    <a:pt x="0" y="249828"/>
                  </a:lnTo>
                  <a:lnTo>
                    <a:pt x="0" y="233983"/>
                  </a:lnTo>
                  <a:lnTo>
                    <a:pt x="6193" y="186942"/>
                  </a:lnTo>
                  <a:lnTo>
                    <a:pt x="21445" y="142012"/>
                  </a:lnTo>
                  <a:lnTo>
                    <a:pt x="45170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2" y="15382"/>
                  </a:lnTo>
                  <a:lnTo>
                    <a:pt x="202483" y="3102"/>
                  </a:lnTo>
                  <a:lnTo>
                    <a:pt x="233983" y="0"/>
                  </a:lnTo>
                  <a:lnTo>
                    <a:pt x="249828" y="0"/>
                  </a:lnTo>
                  <a:lnTo>
                    <a:pt x="296870" y="6193"/>
                  </a:lnTo>
                  <a:lnTo>
                    <a:pt x="341799" y="21445"/>
                  </a:lnTo>
                  <a:lnTo>
                    <a:pt x="382889" y="45170"/>
                  </a:lnTo>
                  <a:lnTo>
                    <a:pt x="418561" y="76454"/>
                  </a:lnTo>
                  <a:lnTo>
                    <a:pt x="447445" y="114097"/>
                  </a:lnTo>
                  <a:lnTo>
                    <a:pt x="468429" y="156652"/>
                  </a:lnTo>
                  <a:lnTo>
                    <a:pt x="480709" y="202483"/>
                  </a:lnTo>
                  <a:lnTo>
                    <a:pt x="483812" y="233983"/>
                  </a:lnTo>
                  <a:lnTo>
                    <a:pt x="483812" y="241906"/>
                  </a:lnTo>
                  <a:lnTo>
                    <a:pt x="483812" y="249828"/>
                  </a:lnTo>
                  <a:lnTo>
                    <a:pt x="477618" y="296870"/>
                  </a:lnTo>
                  <a:lnTo>
                    <a:pt x="462366" y="341799"/>
                  </a:lnTo>
                  <a:lnTo>
                    <a:pt x="438641" y="382889"/>
                  </a:lnTo>
                  <a:lnTo>
                    <a:pt x="407357" y="418561"/>
                  </a:lnTo>
                  <a:lnTo>
                    <a:pt x="369714" y="447445"/>
                  </a:lnTo>
                  <a:lnTo>
                    <a:pt x="327159" y="468429"/>
                  </a:lnTo>
                  <a:lnTo>
                    <a:pt x="281329" y="480709"/>
                  </a:lnTo>
                  <a:lnTo>
                    <a:pt x="257732" y="483423"/>
                  </a:lnTo>
                  <a:lnTo>
                    <a:pt x="249828" y="483812"/>
                  </a:lnTo>
                  <a:close/>
                </a:path>
              </a:pathLst>
            </a:custGeom>
            <a:solidFill>
              <a:srgbClr val="53A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2772" y="8821737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9827" y="483810"/>
                  </a:moveTo>
                  <a:lnTo>
                    <a:pt x="233982" y="483810"/>
                  </a:lnTo>
                  <a:lnTo>
                    <a:pt x="226078" y="483421"/>
                  </a:lnTo>
                  <a:lnTo>
                    <a:pt x="186941" y="477616"/>
                  </a:lnTo>
                  <a:lnTo>
                    <a:pt x="142012" y="462364"/>
                  </a:lnTo>
                  <a:lnTo>
                    <a:pt x="100922" y="438640"/>
                  </a:lnTo>
                  <a:lnTo>
                    <a:pt x="65250" y="407355"/>
                  </a:lnTo>
                  <a:lnTo>
                    <a:pt x="36366" y="369712"/>
                  </a:lnTo>
                  <a:lnTo>
                    <a:pt x="15382" y="327158"/>
                  </a:lnTo>
                  <a:lnTo>
                    <a:pt x="3102" y="281327"/>
                  </a:lnTo>
                  <a:lnTo>
                    <a:pt x="0" y="249827"/>
                  </a:lnTo>
                  <a:lnTo>
                    <a:pt x="0" y="233982"/>
                  </a:lnTo>
                  <a:lnTo>
                    <a:pt x="6193" y="186941"/>
                  </a:lnTo>
                  <a:lnTo>
                    <a:pt x="21445" y="142012"/>
                  </a:lnTo>
                  <a:lnTo>
                    <a:pt x="45169" y="100922"/>
                  </a:lnTo>
                  <a:lnTo>
                    <a:pt x="76454" y="65250"/>
                  </a:lnTo>
                  <a:lnTo>
                    <a:pt x="114097" y="36366"/>
                  </a:lnTo>
                  <a:lnTo>
                    <a:pt x="156651" y="15382"/>
                  </a:lnTo>
                  <a:lnTo>
                    <a:pt x="202482" y="3102"/>
                  </a:lnTo>
                  <a:lnTo>
                    <a:pt x="233982" y="0"/>
                  </a:lnTo>
                  <a:lnTo>
                    <a:pt x="249827" y="0"/>
                  </a:lnTo>
                  <a:lnTo>
                    <a:pt x="296868" y="6193"/>
                  </a:lnTo>
                  <a:lnTo>
                    <a:pt x="341797" y="21445"/>
                  </a:lnTo>
                  <a:lnTo>
                    <a:pt x="382887" y="45169"/>
                  </a:lnTo>
                  <a:lnTo>
                    <a:pt x="418559" y="76454"/>
                  </a:lnTo>
                  <a:lnTo>
                    <a:pt x="447443" y="114097"/>
                  </a:lnTo>
                  <a:lnTo>
                    <a:pt x="468427" y="156651"/>
                  </a:lnTo>
                  <a:lnTo>
                    <a:pt x="480707" y="202482"/>
                  </a:lnTo>
                  <a:lnTo>
                    <a:pt x="483810" y="233982"/>
                  </a:lnTo>
                  <a:lnTo>
                    <a:pt x="483810" y="241905"/>
                  </a:lnTo>
                  <a:lnTo>
                    <a:pt x="483810" y="249827"/>
                  </a:lnTo>
                  <a:lnTo>
                    <a:pt x="477616" y="296868"/>
                  </a:lnTo>
                  <a:lnTo>
                    <a:pt x="462364" y="341797"/>
                  </a:lnTo>
                  <a:lnTo>
                    <a:pt x="438640" y="382887"/>
                  </a:lnTo>
                  <a:lnTo>
                    <a:pt x="407355" y="418559"/>
                  </a:lnTo>
                  <a:lnTo>
                    <a:pt x="369712" y="447443"/>
                  </a:lnTo>
                  <a:lnTo>
                    <a:pt x="327158" y="468427"/>
                  </a:lnTo>
                  <a:lnTo>
                    <a:pt x="281327" y="480707"/>
                  </a:lnTo>
                  <a:lnTo>
                    <a:pt x="257731" y="483421"/>
                  </a:lnTo>
                  <a:lnTo>
                    <a:pt x="249827" y="483810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6267" y="5631410"/>
            <a:ext cx="5353050" cy="465558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64754" y="1080024"/>
            <a:ext cx="5507355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-254" dirty="0">
                <a:latin typeface="Arial"/>
                <a:cs typeface="Arial"/>
              </a:rPr>
              <a:t>El</a:t>
            </a:r>
            <a:r>
              <a:rPr sz="7400" spc="-120" dirty="0">
                <a:latin typeface="Arial"/>
                <a:cs typeface="Arial"/>
              </a:rPr>
              <a:t> </a:t>
            </a:r>
            <a:r>
              <a:rPr sz="7400" spc="509" dirty="0">
                <a:latin typeface="Arial"/>
                <a:cs typeface="Arial"/>
              </a:rPr>
              <a:t>paritorio</a:t>
            </a:r>
            <a:endParaRPr sz="7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3173" y="3597859"/>
            <a:ext cx="7621905" cy="572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1899920">
              <a:lnSpc>
                <a:spcPct val="115700"/>
              </a:lnSpc>
              <a:spcBef>
                <a:spcPts val="100"/>
              </a:spcBef>
            </a:pPr>
            <a:r>
              <a:rPr sz="2700" b="1" spc="-45" dirty="0">
                <a:latin typeface="Trebuchet MS"/>
                <a:cs typeface="Trebuchet MS"/>
              </a:rPr>
              <a:t>9</a:t>
            </a:r>
            <a:r>
              <a:rPr sz="2700" b="1" spc="-114" dirty="0">
                <a:latin typeface="Trebuchet MS"/>
                <a:cs typeface="Trebuchet MS"/>
              </a:rPr>
              <a:t> </a:t>
            </a:r>
            <a:r>
              <a:rPr sz="2700" b="1" spc="200" dirty="0">
                <a:latin typeface="Trebuchet MS"/>
                <a:cs typeface="Trebuchet MS"/>
              </a:rPr>
              <a:t>U</a:t>
            </a:r>
            <a:r>
              <a:rPr sz="2700" b="1" spc="-100" dirty="0">
                <a:latin typeface="Trebuchet MS"/>
                <a:cs typeface="Trebuchet MS"/>
              </a:rPr>
              <a:t>T</a:t>
            </a:r>
            <a:r>
              <a:rPr sz="2700" b="1" spc="100" dirty="0">
                <a:latin typeface="Trebuchet MS"/>
                <a:cs typeface="Trebuchet MS"/>
              </a:rPr>
              <a:t>P</a:t>
            </a:r>
            <a:r>
              <a:rPr sz="2700" b="1" spc="130" dirty="0">
                <a:latin typeface="Trebuchet MS"/>
                <a:cs typeface="Trebuchet MS"/>
              </a:rPr>
              <a:t>R</a:t>
            </a:r>
            <a:r>
              <a:rPr sz="2700" b="1" spc="-114" dirty="0">
                <a:latin typeface="Trebuchet MS"/>
                <a:cs typeface="Trebuchet MS"/>
              </a:rPr>
              <a:t> </a:t>
            </a:r>
            <a:r>
              <a:rPr sz="2700" b="1" spc="-85" dirty="0">
                <a:latin typeface="Trebuchet MS"/>
                <a:cs typeface="Trebuchet MS"/>
              </a:rPr>
              <a:t>(</a:t>
            </a:r>
            <a:r>
              <a:rPr sz="2700" b="1" spc="130" dirty="0">
                <a:latin typeface="Trebuchet MS"/>
                <a:cs typeface="Trebuchet MS"/>
              </a:rPr>
              <a:t>d</a:t>
            </a:r>
            <a:r>
              <a:rPr sz="2700" b="1" spc="10" dirty="0">
                <a:latin typeface="Trebuchet MS"/>
                <a:cs typeface="Trebuchet MS"/>
              </a:rPr>
              <a:t>i</a:t>
            </a:r>
            <a:r>
              <a:rPr sz="2700" b="1" spc="20" dirty="0">
                <a:latin typeface="Trebuchet MS"/>
                <a:cs typeface="Trebuchet MS"/>
              </a:rPr>
              <a:t>l</a:t>
            </a:r>
            <a:r>
              <a:rPr sz="2700" b="1" spc="180" dirty="0">
                <a:latin typeface="Trebuchet MS"/>
                <a:cs typeface="Trebuchet MS"/>
              </a:rPr>
              <a:t>a</a:t>
            </a:r>
            <a:r>
              <a:rPr sz="2700" b="1" spc="90" dirty="0">
                <a:latin typeface="Trebuchet MS"/>
                <a:cs typeface="Trebuchet MS"/>
              </a:rPr>
              <a:t>t</a:t>
            </a:r>
            <a:r>
              <a:rPr sz="2700" b="1" spc="180" dirty="0">
                <a:latin typeface="Trebuchet MS"/>
                <a:cs typeface="Trebuchet MS"/>
              </a:rPr>
              <a:t>a</a:t>
            </a:r>
            <a:r>
              <a:rPr sz="2700" b="1" spc="-5" dirty="0">
                <a:latin typeface="Trebuchet MS"/>
                <a:cs typeface="Trebuchet MS"/>
              </a:rPr>
              <a:t>c</a:t>
            </a:r>
            <a:r>
              <a:rPr sz="2700" b="1" spc="10" dirty="0">
                <a:latin typeface="Trebuchet MS"/>
                <a:cs typeface="Trebuchet MS"/>
              </a:rPr>
              <a:t>i</a:t>
            </a:r>
            <a:r>
              <a:rPr sz="2700" b="1" spc="135" dirty="0">
                <a:latin typeface="Trebuchet MS"/>
                <a:cs typeface="Trebuchet MS"/>
              </a:rPr>
              <a:t>ó</a:t>
            </a:r>
            <a:r>
              <a:rPr sz="2700" b="1" spc="170" dirty="0">
                <a:latin typeface="Trebuchet MS"/>
                <a:cs typeface="Trebuchet MS"/>
              </a:rPr>
              <a:t>n</a:t>
            </a:r>
            <a:r>
              <a:rPr sz="2700" b="1" spc="-130" dirty="0">
                <a:latin typeface="Trebuchet MS"/>
                <a:cs typeface="Trebuchet MS"/>
              </a:rPr>
              <a:t>-</a:t>
            </a:r>
            <a:r>
              <a:rPr sz="2700" b="1" spc="125" dirty="0">
                <a:latin typeface="Trebuchet MS"/>
                <a:cs typeface="Trebuchet MS"/>
              </a:rPr>
              <a:t>p</a:t>
            </a:r>
            <a:r>
              <a:rPr sz="2700" b="1" spc="180" dirty="0">
                <a:latin typeface="Trebuchet MS"/>
                <a:cs typeface="Trebuchet MS"/>
              </a:rPr>
              <a:t>a</a:t>
            </a:r>
            <a:r>
              <a:rPr sz="2700" b="1" spc="65" dirty="0">
                <a:latin typeface="Trebuchet MS"/>
                <a:cs typeface="Trebuchet MS"/>
              </a:rPr>
              <a:t>r</a:t>
            </a:r>
            <a:r>
              <a:rPr sz="2700" b="1" spc="10" dirty="0">
                <a:latin typeface="Trebuchet MS"/>
                <a:cs typeface="Trebuchet MS"/>
              </a:rPr>
              <a:t>i</a:t>
            </a:r>
            <a:r>
              <a:rPr sz="2700" b="1" spc="90" dirty="0">
                <a:latin typeface="Trebuchet MS"/>
                <a:cs typeface="Trebuchet MS"/>
              </a:rPr>
              <a:t>t</a:t>
            </a:r>
            <a:r>
              <a:rPr sz="2700" b="1" spc="135" dirty="0">
                <a:latin typeface="Trebuchet MS"/>
                <a:cs typeface="Trebuchet MS"/>
              </a:rPr>
              <a:t>o</a:t>
            </a:r>
            <a:r>
              <a:rPr sz="2700" b="1" spc="65" dirty="0">
                <a:latin typeface="Trebuchet MS"/>
                <a:cs typeface="Trebuchet MS"/>
              </a:rPr>
              <a:t>r</a:t>
            </a:r>
            <a:r>
              <a:rPr sz="2700" b="1" spc="10" dirty="0">
                <a:latin typeface="Trebuchet MS"/>
                <a:cs typeface="Trebuchet MS"/>
              </a:rPr>
              <a:t>i</a:t>
            </a:r>
            <a:r>
              <a:rPr sz="2700" b="1" spc="135" dirty="0">
                <a:latin typeface="Trebuchet MS"/>
                <a:cs typeface="Trebuchet MS"/>
              </a:rPr>
              <a:t>o</a:t>
            </a:r>
            <a:r>
              <a:rPr sz="2700" b="1" spc="170" dirty="0">
                <a:latin typeface="Trebuchet MS"/>
                <a:cs typeface="Trebuchet MS"/>
              </a:rPr>
              <a:t>s</a:t>
            </a:r>
            <a:r>
              <a:rPr sz="2700" b="1" spc="-80" dirty="0">
                <a:latin typeface="Trebuchet MS"/>
                <a:cs typeface="Trebuchet MS"/>
              </a:rPr>
              <a:t>)</a:t>
            </a:r>
            <a:r>
              <a:rPr sz="2700" b="1" spc="-114" dirty="0">
                <a:latin typeface="Trebuchet MS"/>
                <a:cs typeface="Trebuchet MS"/>
              </a:rPr>
              <a:t> </a:t>
            </a:r>
            <a:r>
              <a:rPr sz="2700" b="1" spc="-125" dirty="0">
                <a:latin typeface="Trebuchet MS"/>
                <a:cs typeface="Trebuchet MS"/>
              </a:rPr>
              <a:t>-</a:t>
            </a:r>
            <a:r>
              <a:rPr sz="2700" b="1" spc="-114" dirty="0">
                <a:latin typeface="Trebuchet MS"/>
                <a:cs typeface="Trebuchet MS"/>
              </a:rPr>
              <a:t> </a:t>
            </a:r>
            <a:r>
              <a:rPr sz="2700" b="1" spc="-30" dirty="0">
                <a:latin typeface="Trebuchet MS"/>
                <a:cs typeface="Trebuchet MS"/>
              </a:rPr>
              <a:t>2  </a:t>
            </a:r>
            <a:r>
              <a:rPr sz="2700" b="1" spc="130" dirty="0">
                <a:latin typeface="Trebuchet MS"/>
                <a:cs typeface="Trebuchet MS"/>
              </a:rPr>
              <a:t>destinadas</a:t>
            </a:r>
            <a:r>
              <a:rPr sz="2700" b="1" spc="-120" dirty="0">
                <a:latin typeface="Trebuchet MS"/>
                <a:cs typeface="Trebuchet MS"/>
              </a:rPr>
              <a:t> </a:t>
            </a:r>
            <a:r>
              <a:rPr sz="2700" b="1" spc="185" dirty="0">
                <a:latin typeface="Trebuchet MS"/>
                <a:cs typeface="Trebuchet MS"/>
              </a:rPr>
              <a:t>a</a:t>
            </a:r>
            <a:r>
              <a:rPr sz="2700" b="1" spc="-120" dirty="0">
                <a:latin typeface="Trebuchet MS"/>
                <a:cs typeface="Trebuchet MS"/>
              </a:rPr>
              <a:t> </a:t>
            </a:r>
            <a:r>
              <a:rPr sz="2700" b="1" spc="110" dirty="0">
                <a:latin typeface="Trebuchet MS"/>
                <a:cs typeface="Trebuchet MS"/>
              </a:rPr>
              <a:t>alto</a:t>
            </a:r>
            <a:r>
              <a:rPr sz="2700" b="1" spc="-120" dirty="0">
                <a:latin typeface="Trebuchet MS"/>
                <a:cs typeface="Trebuchet MS"/>
              </a:rPr>
              <a:t> </a:t>
            </a:r>
            <a:r>
              <a:rPr sz="2700" b="1" spc="95" dirty="0">
                <a:latin typeface="Trebuchet MS"/>
                <a:cs typeface="Trebuchet MS"/>
              </a:rPr>
              <a:t>riesgo</a:t>
            </a:r>
            <a:endParaRPr sz="2700">
              <a:latin typeface="Trebuchet MS"/>
              <a:cs typeface="Trebuchet MS"/>
            </a:endParaRPr>
          </a:p>
          <a:p>
            <a:pPr marL="226060" marR="2016760">
              <a:lnSpc>
                <a:spcPct val="118200"/>
              </a:lnSpc>
              <a:spcBef>
                <a:spcPts val="1660"/>
              </a:spcBef>
            </a:pPr>
            <a:r>
              <a:rPr sz="2750" spc="-150" dirty="0">
                <a:latin typeface="Lucida Sans Unicode"/>
                <a:cs typeface="Lucida Sans Unicode"/>
              </a:rPr>
              <a:t>2 </a:t>
            </a:r>
            <a:r>
              <a:rPr sz="2750" spc="114" dirty="0">
                <a:latin typeface="Lucida Sans Unicode"/>
                <a:cs typeface="Lucida Sans Unicode"/>
              </a:rPr>
              <a:t>U</a:t>
            </a:r>
            <a:r>
              <a:rPr sz="2750" spc="-204" dirty="0">
                <a:latin typeface="Lucida Sans Unicode"/>
                <a:cs typeface="Lucida Sans Unicode"/>
              </a:rPr>
              <a:t>T</a:t>
            </a:r>
            <a:r>
              <a:rPr sz="2750" spc="150" dirty="0">
                <a:latin typeface="Lucida Sans Unicode"/>
                <a:cs typeface="Lucida Sans Unicode"/>
              </a:rPr>
              <a:t>P</a:t>
            </a:r>
            <a:r>
              <a:rPr sz="2750" spc="-20" dirty="0">
                <a:latin typeface="Lucida Sans Unicode"/>
                <a:cs typeface="Lucida Sans Unicode"/>
              </a:rPr>
              <a:t>R</a:t>
            </a:r>
            <a:r>
              <a:rPr sz="2750" spc="-150" dirty="0">
                <a:latin typeface="Lucida Sans Unicode"/>
                <a:cs typeface="Lucida Sans Unicode"/>
              </a:rPr>
              <a:t> </a:t>
            </a:r>
            <a:r>
              <a:rPr sz="2750" spc="-30" dirty="0">
                <a:latin typeface="Lucida Sans Unicode"/>
                <a:cs typeface="Lucida Sans Unicode"/>
              </a:rPr>
              <a:t>p</a:t>
            </a:r>
            <a:r>
              <a:rPr sz="2750" spc="25" dirty="0">
                <a:latin typeface="Lucida Sans Unicode"/>
                <a:cs typeface="Lucida Sans Unicode"/>
              </a:rPr>
              <a:t>a</a:t>
            </a:r>
            <a:r>
              <a:rPr sz="2750" spc="5" dirty="0">
                <a:latin typeface="Lucida Sans Unicode"/>
                <a:cs typeface="Lucida Sans Unicode"/>
              </a:rPr>
              <a:t>r</a:t>
            </a:r>
            <a:r>
              <a:rPr sz="2750" spc="30" dirty="0">
                <a:latin typeface="Lucida Sans Unicode"/>
                <a:cs typeface="Lucida Sans Unicode"/>
              </a:rPr>
              <a:t>a</a:t>
            </a:r>
            <a:r>
              <a:rPr sz="2750" spc="-150" dirty="0">
                <a:latin typeface="Lucida Sans Unicode"/>
                <a:cs typeface="Lucida Sans Unicode"/>
              </a:rPr>
              <a:t> </a:t>
            </a:r>
            <a:r>
              <a:rPr sz="2750" spc="25" dirty="0">
                <a:latin typeface="Lucida Sans Unicode"/>
                <a:cs typeface="Lucida Sans Unicode"/>
              </a:rPr>
              <a:t>a</a:t>
            </a:r>
            <a:r>
              <a:rPr sz="2750" spc="-55" dirty="0">
                <a:latin typeface="Lucida Sans Unicode"/>
                <a:cs typeface="Lucida Sans Unicode"/>
              </a:rPr>
              <a:t>t</a:t>
            </a:r>
            <a:r>
              <a:rPr sz="2750" spc="25" dirty="0">
                <a:latin typeface="Lucida Sans Unicode"/>
                <a:cs typeface="Lucida Sans Unicode"/>
              </a:rPr>
              <a:t>e</a:t>
            </a:r>
            <a:r>
              <a:rPr sz="2750" spc="-5" dirty="0">
                <a:latin typeface="Lucida Sans Unicode"/>
                <a:cs typeface="Lucida Sans Unicode"/>
              </a:rPr>
              <a:t>n</a:t>
            </a:r>
            <a:r>
              <a:rPr sz="2750" spc="-90" dirty="0">
                <a:latin typeface="Lucida Sans Unicode"/>
                <a:cs typeface="Lucida Sans Unicode"/>
              </a:rPr>
              <a:t>c</a:t>
            </a:r>
            <a:r>
              <a:rPr sz="2750" spc="-100" dirty="0">
                <a:latin typeface="Lucida Sans Unicode"/>
                <a:cs typeface="Lucida Sans Unicode"/>
              </a:rPr>
              <a:t>i</a:t>
            </a:r>
            <a:r>
              <a:rPr sz="2750" spc="-15" dirty="0">
                <a:latin typeface="Lucida Sans Unicode"/>
                <a:cs typeface="Lucida Sans Unicode"/>
              </a:rPr>
              <a:t>ó</a:t>
            </a:r>
            <a:r>
              <a:rPr sz="2750" dirty="0">
                <a:latin typeface="Lucida Sans Unicode"/>
                <a:cs typeface="Lucida Sans Unicode"/>
              </a:rPr>
              <a:t>n</a:t>
            </a:r>
            <a:r>
              <a:rPr sz="2750" spc="-150" dirty="0">
                <a:latin typeface="Lucida Sans Unicode"/>
                <a:cs typeface="Lucida Sans Unicode"/>
              </a:rPr>
              <a:t> </a:t>
            </a:r>
            <a:r>
              <a:rPr sz="2750" spc="30" dirty="0">
                <a:latin typeface="Lucida Sans Unicode"/>
                <a:cs typeface="Lucida Sans Unicode"/>
              </a:rPr>
              <a:t>a</a:t>
            </a:r>
            <a:r>
              <a:rPr sz="2750" spc="-150" dirty="0">
                <a:latin typeface="Lucida Sans Unicode"/>
                <a:cs typeface="Lucida Sans Unicode"/>
              </a:rPr>
              <a:t> </a:t>
            </a:r>
            <a:r>
              <a:rPr sz="2750" spc="-30" dirty="0">
                <a:latin typeface="Lucida Sans Unicode"/>
                <a:cs typeface="Lucida Sans Unicode"/>
              </a:rPr>
              <a:t>p</a:t>
            </a:r>
            <a:r>
              <a:rPr sz="2750" spc="25" dirty="0">
                <a:latin typeface="Lucida Sans Unicode"/>
                <a:cs typeface="Lucida Sans Unicode"/>
              </a:rPr>
              <a:t>é</a:t>
            </a:r>
            <a:r>
              <a:rPr sz="2750" spc="5" dirty="0">
                <a:latin typeface="Lucida Sans Unicode"/>
                <a:cs typeface="Lucida Sans Unicode"/>
              </a:rPr>
              <a:t>r</a:t>
            </a:r>
            <a:r>
              <a:rPr sz="2750" spc="-30" dirty="0">
                <a:latin typeface="Lucida Sans Unicode"/>
                <a:cs typeface="Lucida Sans Unicode"/>
              </a:rPr>
              <a:t>d</a:t>
            </a:r>
            <a:r>
              <a:rPr sz="2750" spc="-100" dirty="0">
                <a:latin typeface="Lucida Sans Unicode"/>
                <a:cs typeface="Lucida Sans Unicode"/>
              </a:rPr>
              <a:t>i</a:t>
            </a:r>
            <a:r>
              <a:rPr sz="2750" spc="-30" dirty="0">
                <a:latin typeface="Lucida Sans Unicode"/>
                <a:cs typeface="Lucida Sans Unicode"/>
              </a:rPr>
              <a:t>d</a:t>
            </a:r>
            <a:r>
              <a:rPr sz="2750" spc="25" dirty="0">
                <a:latin typeface="Lucida Sans Unicode"/>
                <a:cs typeface="Lucida Sans Unicode"/>
              </a:rPr>
              <a:t>a</a:t>
            </a:r>
            <a:r>
              <a:rPr sz="2750" spc="-55" dirty="0">
                <a:latin typeface="Lucida Sans Unicode"/>
                <a:cs typeface="Lucida Sans Unicode"/>
              </a:rPr>
              <a:t>s  </a:t>
            </a:r>
            <a:r>
              <a:rPr sz="2750" spc="-60" dirty="0">
                <a:latin typeface="Lucida Sans Unicode"/>
                <a:cs typeface="Lucida Sans Unicode"/>
              </a:rPr>
              <a:t>gestacionales,</a:t>
            </a:r>
            <a:r>
              <a:rPr sz="2750" spc="-155" dirty="0">
                <a:latin typeface="Lucida Sans Unicode"/>
                <a:cs typeface="Lucida Sans Unicode"/>
              </a:rPr>
              <a:t> </a:t>
            </a:r>
            <a:r>
              <a:rPr sz="2750" spc="-20" dirty="0">
                <a:latin typeface="Lucida Sans Unicode"/>
                <a:cs typeface="Lucida Sans Unicode"/>
              </a:rPr>
              <a:t>IVES</a:t>
            </a:r>
            <a:endParaRPr sz="2750">
              <a:latin typeface="Lucida Sans Unicode"/>
              <a:cs typeface="Lucida Sans Unicode"/>
            </a:endParaRPr>
          </a:p>
          <a:p>
            <a:pPr marL="226060" marR="1700530">
              <a:lnSpc>
                <a:spcPct val="116199"/>
              </a:lnSpc>
              <a:spcBef>
                <a:spcPts val="2835"/>
              </a:spcBef>
            </a:pPr>
            <a:r>
              <a:rPr sz="2850" b="1" spc="60" dirty="0">
                <a:latin typeface="Trebuchet MS"/>
                <a:cs typeface="Trebuchet MS"/>
              </a:rPr>
              <a:t>Telemetría, </a:t>
            </a:r>
            <a:r>
              <a:rPr sz="2850" b="1" spc="200" dirty="0">
                <a:latin typeface="Trebuchet MS"/>
                <a:cs typeface="Trebuchet MS"/>
              </a:rPr>
              <a:t>camas </a:t>
            </a:r>
            <a:r>
              <a:rPr sz="2850" b="1" spc="100" dirty="0">
                <a:latin typeface="Trebuchet MS"/>
                <a:cs typeface="Trebuchet MS"/>
              </a:rPr>
              <a:t>articuladas, </a:t>
            </a:r>
            <a:r>
              <a:rPr sz="2850" b="1" spc="-844" dirty="0">
                <a:latin typeface="Trebuchet MS"/>
                <a:cs typeface="Trebuchet MS"/>
              </a:rPr>
              <a:t> </a:t>
            </a:r>
            <a:r>
              <a:rPr sz="2850" b="1" spc="130" dirty="0">
                <a:latin typeface="Trebuchet MS"/>
                <a:cs typeface="Trebuchet MS"/>
              </a:rPr>
              <a:t>pelotas</a:t>
            </a:r>
            <a:r>
              <a:rPr sz="2850" b="1" spc="-125" dirty="0">
                <a:latin typeface="Trebuchet MS"/>
                <a:cs typeface="Trebuchet MS"/>
              </a:rPr>
              <a:t> </a:t>
            </a:r>
            <a:r>
              <a:rPr sz="2850" b="1" spc="50" dirty="0">
                <a:latin typeface="Trebuchet MS"/>
                <a:cs typeface="Trebuchet MS"/>
              </a:rPr>
              <a:t>fitball,</a:t>
            </a:r>
            <a:r>
              <a:rPr sz="2850" b="1" spc="-120" dirty="0">
                <a:latin typeface="Trebuchet MS"/>
                <a:cs typeface="Trebuchet MS"/>
              </a:rPr>
              <a:t> </a:t>
            </a:r>
            <a:r>
              <a:rPr sz="2850" b="1" spc="95" dirty="0">
                <a:latin typeface="Trebuchet MS"/>
                <a:cs typeface="Trebuchet MS"/>
              </a:rPr>
              <a:t>lianas,</a:t>
            </a:r>
            <a:r>
              <a:rPr sz="2850" b="1" spc="-120" dirty="0">
                <a:latin typeface="Trebuchet MS"/>
                <a:cs typeface="Trebuchet MS"/>
              </a:rPr>
              <a:t> </a:t>
            </a:r>
            <a:r>
              <a:rPr sz="2850" b="1" spc="125" dirty="0">
                <a:latin typeface="Trebuchet MS"/>
                <a:cs typeface="Trebuchet MS"/>
              </a:rPr>
              <a:t>espejos…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rebuchet MS"/>
              <a:cs typeface="Trebuchet MS"/>
            </a:endParaRPr>
          </a:p>
          <a:p>
            <a:pPr marL="226060">
              <a:lnSpc>
                <a:spcPct val="100000"/>
              </a:lnSpc>
            </a:pPr>
            <a:r>
              <a:rPr sz="2850" spc="30" dirty="0">
                <a:latin typeface="Lucida Sans Unicode"/>
                <a:cs typeface="Lucida Sans Unicode"/>
              </a:rPr>
              <a:t>Bañera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15" dirty="0">
                <a:latin typeface="Lucida Sans Unicode"/>
                <a:cs typeface="Lucida Sans Unicode"/>
              </a:rPr>
              <a:t>para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70" dirty="0">
                <a:latin typeface="Lucida Sans Unicode"/>
                <a:cs typeface="Lucida Sans Unicode"/>
              </a:rPr>
              <a:t>alivio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50" dirty="0">
                <a:latin typeface="Lucida Sans Unicode"/>
                <a:cs typeface="Lucida Sans Unicode"/>
              </a:rPr>
              <a:t>del</a:t>
            </a:r>
            <a:r>
              <a:rPr sz="2850" spc="-160" dirty="0">
                <a:latin typeface="Lucida Sans Unicode"/>
                <a:cs typeface="Lucida Sans Unicode"/>
              </a:rPr>
              <a:t> </a:t>
            </a:r>
            <a:r>
              <a:rPr sz="2850" spc="-50" dirty="0">
                <a:latin typeface="Lucida Sans Unicode"/>
                <a:cs typeface="Lucida Sans Unicode"/>
              </a:rPr>
              <a:t>dolor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en</a:t>
            </a:r>
            <a:r>
              <a:rPr sz="2850" spc="-165" dirty="0">
                <a:latin typeface="Lucida Sans Unicode"/>
                <a:cs typeface="Lucida Sans Unicode"/>
              </a:rPr>
              <a:t> </a:t>
            </a:r>
            <a:r>
              <a:rPr sz="2850" spc="-50" dirty="0">
                <a:latin typeface="Lucida Sans Unicode"/>
                <a:cs typeface="Lucida Sans Unicode"/>
              </a:rPr>
              <a:t>la</a:t>
            </a:r>
            <a:r>
              <a:rPr sz="2850" spc="-160" dirty="0">
                <a:latin typeface="Lucida Sans Unicode"/>
                <a:cs typeface="Lucida Sans Unicode"/>
              </a:rPr>
              <a:t> </a:t>
            </a:r>
            <a:r>
              <a:rPr sz="2850" spc="-70" dirty="0">
                <a:latin typeface="Lucida Sans Unicode"/>
                <a:cs typeface="Lucida Sans Unicode"/>
              </a:rPr>
              <a:t>dilatación.</a:t>
            </a:r>
            <a:endParaRPr sz="2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750" b="1" spc="160" dirty="0">
                <a:latin typeface="Trebuchet MS"/>
                <a:cs typeface="Trebuchet MS"/>
              </a:rPr>
              <a:t>Walking</a:t>
            </a:r>
            <a:r>
              <a:rPr sz="2750" b="1" spc="-140" dirty="0">
                <a:latin typeface="Trebuchet MS"/>
                <a:cs typeface="Trebuchet MS"/>
              </a:rPr>
              <a:t> </a:t>
            </a:r>
            <a:r>
              <a:rPr sz="2750" b="1" spc="114" dirty="0">
                <a:latin typeface="Trebuchet MS"/>
                <a:cs typeface="Trebuchet MS"/>
              </a:rPr>
              <a:t>epidural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518" y="0"/>
            <a:ext cx="9895840" cy="10270490"/>
            <a:chOff x="8392518" y="0"/>
            <a:chExt cx="9895840" cy="10270490"/>
          </a:xfrm>
        </p:grpSpPr>
        <p:sp>
          <p:nvSpPr>
            <p:cNvPr id="3" name="object 3"/>
            <p:cNvSpPr/>
            <p:nvPr/>
          </p:nvSpPr>
          <p:spPr>
            <a:xfrm>
              <a:off x="8392518" y="0"/>
              <a:ext cx="9887585" cy="10270490"/>
            </a:xfrm>
            <a:custGeom>
              <a:avLst/>
              <a:gdLst/>
              <a:ahLst/>
              <a:cxnLst/>
              <a:rect l="l" t="t" r="r" b="b"/>
              <a:pathLst>
                <a:path w="9887585" h="10270490">
                  <a:moveTo>
                    <a:pt x="9886988" y="10269935"/>
                  </a:moveTo>
                  <a:lnTo>
                    <a:pt x="0" y="10269935"/>
                  </a:lnTo>
                  <a:lnTo>
                    <a:pt x="0" y="0"/>
                  </a:lnTo>
                  <a:lnTo>
                    <a:pt x="9886988" y="0"/>
                  </a:lnTo>
                  <a:lnTo>
                    <a:pt x="9886988" y="10269935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6126" y="0"/>
              <a:ext cx="7161873" cy="15144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97993" y="2252582"/>
            <a:ext cx="11957685" cy="4354195"/>
            <a:chOff x="597993" y="2252582"/>
            <a:chExt cx="11957685" cy="4354195"/>
          </a:xfrm>
        </p:grpSpPr>
        <p:sp>
          <p:nvSpPr>
            <p:cNvPr id="6" name="object 6"/>
            <p:cNvSpPr/>
            <p:nvPr/>
          </p:nvSpPr>
          <p:spPr>
            <a:xfrm>
              <a:off x="626568" y="5272369"/>
              <a:ext cx="6658609" cy="1305560"/>
            </a:xfrm>
            <a:custGeom>
              <a:avLst/>
              <a:gdLst/>
              <a:ahLst/>
              <a:cxnLst/>
              <a:rect l="l" t="t" r="r" b="b"/>
              <a:pathLst>
                <a:path w="6658609" h="1305559">
                  <a:moveTo>
                    <a:pt x="6201311" y="1305319"/>
                  </a:moveTo>
                  <a:lnTo>
                    <a:pt x="264573" y="1305319"/>
                  </a:lnTo>
                  <a:lnTo>
                    <a:pt x="217017" y="1301059"/>
                  </a:lnTo>
                  <a:lnTo>
                    <a:pt x="172257" y="1288776"/>
                  </a:lnTo>
                  <a:lnTo>
                    <a:pt x="131040" y="1269218"/>
                  </a:lnTo>
                  <a:lnTo>
                    <a:pt x="94114" y="1243131"/>
                  </a:lnTo>
                  <a:lnTo>
                    <a:pt x="62226" y="1211262"/>
                  </a:lnTo>
                  <a:lnTo>
                    <a:pt x="36123" y="1174358"/>
                  </a:lnTo>
                  <a:lnTo>
                    <a:pt x="16552" y="1133166"/>
                  </a:lnTo>
                  <a:lnTo>
                    <a:pt x="4262" y="1088434"/>
                  </a:lnTo>
                  <a:lnTo>
                    <a:pt x="0" y="1040907"/>
                  </a:lnTo>
                  <a:lnTo>
                    <a:pt x="0" y="339751"/>
                  </a:lnTo>
                  <a:lnTo>
                    <a:pt x="339958" y="0"/>
                  </a:lnTo>
                  <a:lnTo>
                    <a:pt x="6267383" y="0"/>
                  </a:lnTo>
                  <a:lnTo>
                    <a:pt x="6316427" y="3043"/>
                  </a:lnTo>
                  <a:lnTo>
                    <a:pt x="6363652" y="11931"/>
                  </a:lnTo>
                  <a:lnTo>
                    <a:pt x="6408691" y="26297"/>
                  </a:lnTo>
                  <a:lnTo>
                    <a:pt x="6451180" y="45775"/>
                  </a:lnTo>
                  <a:lnTo>
                    <a:pt x="6490751" y="69998"/>
                  </a:lnTo>
                  <a:lnTo>
                    <a:pt x="6527038" y="98602"/>
                  </a:lnTo>
                  <a:lnTo>
                    <a:pt x="6559675" y="131219"/>
                  </a:lnTo>
                  <a:lnTo>
                    <a:pt x="6588295" y="167484"/>
                  </a:lnTo>
                  <a:lnTo>
                    <a:pt x="6612534" y="207031"/>
                  </a:lnTo>
                  <a:lnTo>
                    <a:pt x="6632023" y="249493"/>
                  </a:lnTo>
                  <a:lnTo>
                    <a:pt x="6646397" y="294506"/>
                  </a:lnTo>
                  <a:lnTo>
                    <a:pt x="6655291" y="341702"/>
                  </a:lnTo>
                  <a:lnTo>
                    <a:pt x="6658337" y="390716"/>
                  </a:lnTo>
                  <a:lnTo>
                    <a:pt x="6658337" y="848571"/>
                  </a:lnTo>
                  <a:lnTo>
                    <a:pt x="6201311" y="1305319"/>
                  </a:lnTo>
                  <a:close/>
                </a:path>
              </a:pathLst>
            </a:custGeom>
            <a:solidFill>
              <a:srgbClr val="61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6568" y="5272369"/>
              <a:ext cx="6658609" cy="1305560"/>
            </a:xfrm>
            <a:custGeom>
              <a:avLst/>
              <a:gdLst/>
              <a:ahLst/>
              <a:cxnLst/>
              <a:rect l="l" t="t" r="r" b="b"/>
              <a:pathLst>
                <a:path w="6658609" h="1305559">
                  <a:moveTo>
                    <a:pt x="6201311" y="1305319"/>
                  </a:moveTo>
                  <a:lnTo>
                    <a:pt x="264573" y="1305319"/>
                  </a:lnTo>
                  <a:lnTo>
                    <a:pt x="217017" y="1301059"/>
                  </a:lnTo>
                  <a:lnTo>
                    <a:pt x="172257" y="1288776"/>
                  </a:lnTo>
                  <a:lnTo>
                    <a:pt x="131040" y="1269218"/>
                  </a:lnTo>
                  <a:lnTo>
                    <a:pt x="94114" y="1243131"/>
                  </a:lnTo>
                  <a:lnTo>
                    <a:pt x="62226" y="1211262"/>
                  </a:lnTo>
                  <a:lnTo>
                    <a:pt x="36123" y="1174358"/>
                  </a:lnTo>
                  <a:lnTo>
                    <a:pt x="16552" y="1133166"/>
                  </a:lnTo>
                  <a:lnTo>
                    <a:pt x="4262" y="1088434"/>
                  </a:lnTo>
                  <a:lnTo>
                    <a:pt x="0" y="1040907"/>
                  </a:lnTo>
                  <a:lnTo>
                    <a:pt x="0" y="339751"/>
                  </a:lnTo>
                  <a:lnTo>
                    <a:pt x="42255" y="297522"/>
                  </a:lnTo>
                  <a:lnTo>
                    <a:pt x="81149" y="258652"/>
                  </a:lnTo>
                  <a:lnTo>
                    <a:pt x="117641" y="222181"/>
                  </a:lnTo>
                  <a:lnTo>
                    <a:pt x="152693" y="187151"/>
                  </a:lnTo>
                  <a:lnTo>
                    <a:pt x="187265" y="152600"/>
                  </a:lnTo>
                  <a:lnTo>
                    <a:pt x="222316" y="117570"/>
                  </a:lnTo>
                  <a:lnTo>
                    <a:pt x="258809" y="81099"/>
                  </a:lnTo>
                  <a:lnTo>
                    <a:pt x="297703" y="42229"/>
                  </a:lnTo>
                  <a:lnTo>
                    <a:pt x="339958" y="0"/>
                  </a:lnTo>
                  <a:lnTo>
                    <a:pt x="6267383" y="0"/>
                  </a:lnTo>
                  <a:lnTo>
                    <a:pt x="6316427" y="3043"/>
                  </a:lnTo>
                  <a:lnTo>
                    <a:pt x="6363652" y="11931"/>
                  </a:lnTo>
                  <a:lnTo>
                    <a:pt x="6408691" y="26297"/>
                  </a:lnTo>
                  <a:lnTo>
                    <a:pt x="6451180" y="45775"/>
                  </a:lnTo>
                  <a:lnTo>
                    <a:pt x="6490751" y="69998"/>
                  </a:lnTo>
                  <a:lnTo>
                    <a:pt x="6527038" y="98602"/>
                  </a:lnTo>
                  <a:lnTo>
                    <a:pt x="6559675" y="131219"/>
                  </a:lnTo>
                  <a:lnTo>
                    <a:pt x="6588295" y="167484"/>
                  </a:lnTo>
                  <a:lnTo>
                    <a:pt x="6612534" y="207031"/>
                  </a:lnTo>
                  <a:lnTo>
                    <a:pt x="6632023" y="249493"/>
                  </a:lnTo>
                  <a:lnTo>
                    <a:pt x="6646397" y="294506"/>
                  </a:lnTo>
                  <a:lnTo>
                    <a:pt x="6655291" y="341702"/>
                  </a:lnTo>
                  <a:lnTo>
                    <a:pt x="6658337" y="390716"/>
                  </a:lnTo>
                  <a:lnTo>
                    <a:pt x="6658337" y="848571"/>
                  </a:lnTo>
                  <a:lnTo>
                    <a:pt x="6618469" y="888414"/>
                  </a:lnTo>
                  <a:lnTo>
                    <a:pt x="6580957" y="925903"/>
                  </a:lnTo>
                  <a:lnTo>
                    <a:pt x="6545373" y="961466"/>
                  </a:lnTo>
                  <a:lnTo>
                    <a:pt x="6511288" y="995530"/>
                  </a:lnTo>
                  <a:lnTo>
                    <a:pt x="6478274" y="1028524"/>
                  </a:lnTo>
                  <a:lnTo>
                    <a:pt x="6445902" y="1060876"/>
                  </a:lnTo>
                  <a:lnTo>
                    <a:pt x="6413745" y="1093014"/>
                  </a:lnTo>
                  <a:lnTo>
                    <a:pt x="6381373" y="1125366"/>
                  </a:lnTo>
                  <a:lnTo>
                    <a:pt x="6348359" y="1158360"/>
                  </a:lnTo>
                  <a:lnTo>
                    <a:pt x="6314274" y="1192424"/>
                  </a:lnTo>
                  <a:lnTo>
                    <a:pt x="6278690" y="1227986"/>
                  </a:lnTo>
                  <a:lnTo>
                    <a:pt x="6241178" y="1265475"/>
                  </a:lnTo>
                  <a:lnTo>
                    <a:pt x="6201311" y="1305319"/>
                  </a:lnTo>
                  <a:close/>
                </a:path>
              </a:pathLst>
            </a:custGeom>
            <a:ln w="56754">
              <a:solidFill>
                <a:srgbClr val="E6E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4497" y="2252582"/>
              <a:ext cx="3690927" cy="33707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5978" y="341198"/>
            <a:ext cx="6148705" cy="2425700"/>
          </a:xfrm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2800"/>
              </a:spcBef>
            </a:pPr>
            <a:r>
              <a:rPr sz="9000" spc="-10" dirty="0">
                <a:latin typeface="Arial"/>
                <a:cs typeface="Arial"/>
              </a:rPr>
              <a:t>P</a:t>
            </a:r>
            <a:r>
              <a:rPr sz="9000" spc="975" dirty="0">
                <a:latin typeface="Arial"/>
                <a:cs typeface="Arial"/>
              </a:rPr>
              <a:t>r</a:t>
            </a:r>
            <a:r>
              <a:rPr sz="9000" spc="450" dirty="0">
                <a:latin typeface="Arial"/>
                <a:cs typeface="Arial"/>
              </a:rPr>
              <a:t>o</a:t>
            </a:r>
            <a:r>
              <a:rPr sz="9000" spc="645" dirty="0">
                <a:latin typeface="Arial"/>
                <a:cs typeface="Arial"/>
              </a:rPr>
              <a:t>g</a:t>
            </a:r>
            <a:r>
              <a:rPr sz="9000" spc="975" dirty="0">
                <a:latin typeface="Arial"/>
                <a:cs typeface="Arial"/>
              </a:rPr>
              <a:t>r</a:t>
            </a:r>
            <a:r>
              <a:rPr sz="9000" spc="1140" dirty="0">
                <a:latin typeface="Arial"/>
                <a:cs typeface="Arial"/>
              </a:rPr>
              <a:t>a</a:t>
            </a:r>
            <a:r>
              <a:rPr sz="9000" spc="860" dirty="0">
                <a:latin typeface="Arial"/>
                <a:cs typeface="Arial"/>
              </a:rPr>
              <a:t>m</a:t>
            </a:r>
            <a:r>
              <a:rPr sz="9000" spc="760" dirty="0">
                <a:latin typeface="Arial"/>
                <a:cs typeface="Arial"/>
              </a:rPr>
              <a:t>a  </a:t>
            </a:r>
            <a:r>
              <a:rPr sz="9000" spc="630" dirty="0">
                <a:latin typeface="Arial"/>
                <a:cs typeface="Arial"/>
              </a:rPr>
              <a:t>formativo</a:t>
            </a:r>
            <a:endParaRPr sz="9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3007" y="2340165"/>
            <a:ext cx="3324225" cy="238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700"/>
              </a:lnSpc>
              <a:spcBef>
                <a:spcPts val="95"/>
              </a:spcBef>
            </a:pPr>
            <a:r>
              <a:rPr sz="3350" b="1" spc="155" dirty="0">
                <a:latin typeface="Trebuchet MS"/>
                <a:cs typeface="Trebuchet MS"/>
              </a:rPr>
              <a:t>formación </a:t>
            </a:r>
            <a:r>
              <a:rPr sz="3350" b="1" spc="160" dirty="0">
                <a:latin typeface="Trebuchet MS"/>
                <a:cs typeface="Trebuchet MS"/>
              </a:rPr>
              <a:t> </a:t>
            </a:r>
            <a:r>
              <a:rPr sz="3350" b="1" spc="105" dirty="0">
                <a:latin typeface="Trebuchet MS"/>
                <a:cs typeface="Trebuchet MS"/>
              </a:rPr>
              <a:t>teórica </a:t>
            </a:r>
            <a:r>
              <a:rPr sz="3350" b="1" spc="125" dirty="0">
                <a:latin typeface="Trebuchet MS"/>
                <a:cs typeface="Trebuchet MS"/>
              </a:rPr>
              <a:t>online </a:t>
            </a:r>
            <a:r>
              <a:rPr sz="3350" b="1" spc="130" dirty="0">
                <a:latin typeface="Trebuchet MS"/>
                <a:cs typeface="Trebuchet MS"/>
              </a:rPr>
              <a:t> </a:t>
            </a:r>
            <a:r>
              <a:rPr sz="3350" spc="-45" dirty="0">
                <a:latin typeface="Lucida Sans Unicode"/>
                <a:cs typeface="Lucida Sans Unicode"/>
              </a:rPr>
              <a:t>unidad </a:t>
            </a:r>
            <a:r>
              <a:rPr sz="3350" spc="-40" dirty="0">
                <a:latin typeface="Lucida Sans Unicode"/>
                <a:cs typeface="Lucida Sans Unicode"/>
              </a:rPr>
              <a:t>docente </a:t>
            </a:r>
            <a:r>
              <a:rPr sz="3350" spc="-35" dirty="0">
                <a:latin typeface="Lucida Sans Unicode"/>
                <a:cs typeface="Lucida Sans Unicode"/>
              </a:rPr>
              <a:t> </a:t>
            </a:r>
            <a:r>
              <a:rPr sz="3350" spc="-20" dirty="0">
                <a:latin typeface="Lucida Sans Unicode"/>
                <a:cs typeface="Lucida Sans Unicode"/>
              </a:rPr>
              <a:t>de</a:t>
            </a:r>
            <a:r>
              <a:rPr sz="3350" spc="-215" dirty="0">
                <a:latin typeface="Lucida Sans Unicode"/>
                <a:cs typeface="Lucida Sans Unicode"/>
              </a:rPr>
              <a:t> </a:t>
            </a:r>
            <a:r>
              <a:rPr sz="3350" spc="-30" dirty="0">
                <a:latin typeface="Lucida Sans Unicode"/>
                <a:cs typeface="Lucida Sans Unicode"/>
              </a:rPr>
              <a:t>matronas</a:t>
            </a:r>
            <a:r>
              <a:rPr sz="3350" spc="-210" dirty="0">
                <a:latin typeface="Lucida Sans Unicode"/>
                <a:cs typeface="Lucida Sans Unicode"/>
              </a:rPr>
              <a:t> </a:t>
            </a:r>
            <a:r>
              <a:rPr sz="3350" spc="-30" dirty="0">
                <a:latin typeface="Lucida Sans Unicode"/>
                <a:cs typeface="Lucida Sans Unicode"/>
              </a:rPr>
              <a:t>CM</a:t>
            </a:r>
            <a:endParaRPr sz="33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37215" y="5589089"/>
            <a:ext cx="67417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60" dirty="0">
                <a:latin typeface="Trebuchet MS"/>
                <a:cs typeface="Trebuchet MS"/>
              </a:rPr>
              <a:t>3</a:t>
            </a:r>
            <a:r>
              <a:rPr sz="3900" b="1" spc="-175" dirty="0">
                <a:latin typeface="Trebuchet MS"/>
                <a:cs typeface="Trebuchet MS"/>
              </a:rPr>
              <a:t> </a:t>
            </a:r>
            <a:r>
              <a:rPr sz="3900" b="1" spc="180" dirty="0">
                <a:latin typeface="Trebuchet MS"/>
                <a:cs typeface="Trebuchet MS"/>
              </a:rPr>
              <a:t>casos/</a:t>
            </a:r>
            <a:r>
              <a:rPr sz="3900" b="1" spc="-170" dirty="0">
                <a:latin typeface="Trebuchet MS"/>
                <a:cs typeface="Trebuchet MS"/>
              </a:rPr>
              <a:t> </a:t>
            </a:r>
            <a:r>
              <a:rPr sz="3900" b="1" spc="-60" dirty="0">
                <a:latin typeface="Trebuchet MS"/>
                <a:cs typeface="Trebuchet MS"/>
              </a:rPr>
              <a:t>3</a:t>
            </a:r>
            <a:r>
              <a:rPr sz="3900" b="1" spc="-175" dirty="0">
                <a:latin typeface="Trebuchet MS"/>
                <a:cs typeface="Trebuchet MS"/>
              </a:rPr>
              <a:t> </a:t>
            </a:r>
            <a:r>
              <a:rPr sz="3900" b="1" spc="130" dirty="0">
                <a:latin typeface="Trebuchet MS"/>
                <a:cs typeface="Trebuchet MS"/>
              </a:rPr>
              <a:t>incidentes</a:t>
            </a:r>
            <a:r>
              <a:rPr sz="3900" b="1" spc="-170" dirty="0">
                <a:latin typeface="Trebuchet MS"/>
                <a:cs typeface="Trebuchet MS"/>
              </a:rPr>
              <a:t> </a:t>
            </a:r>
            <a:r>
              <a:rPr sz="3900" b="1" spc="155" dirty="0">
                <a:latin typeface="Trebuchet MS"/>
                <a:cs typeface="Trebuchet MS"/>
              </a:rPr>
              <a:t>al</a:t>
            </a:r>
            <a:r>
              <a:rPr sz="3900" b="1" spc="-175" dirty="0">
                <a:latin typeface="Trebuchet MS"/>
                <a:cs typeface="Trebuchet MS"/>
              </a:rPr>
              <a:t> </a:t>
            </a:r>
            <a:r>
              <a:rPr sz="3900" b="1" spc="245" dirty="0">
                <a:latin typeface="Trebuchet MS"/>
                <a:cs typeface="Trebuchet MS"/>
              </a:rPr>
              <a:t>año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86941" y="6948520"/>
            <a:ext cx="4878070" cy="218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200" b="1" spc="305" dirty="0">
                <a:latin typeface="Trebuchet MS"/>
                <a:cs typeface="Trebuchet MS"/>
              </a:rPr>
              <a:t>no</a:t>
            </a:r>
            <a:r>
              <a:rPr sz="5200" b="1" spc="-260" dirty="0">
                <a:latin typeface="Trebuchet MS"/>
                <a:cs typeface="Trebuchet MS"/>
              </a:rPr>
              <a:t> </a:t>
            </a:r>
            <a:r>
              <a:rPr sz="5200" b="1" spc="-35" dirty="0">
                <a:latin typeface="Trebuchet MS"/>
                <a:cs typeface="Trebuchet MS"/>
              </a:rPr>
              <a:t>TFR</a:t>
            </a:r>
            <a:endParaRPr sz="5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745"/>
              </a:spcBef>
            </a:pPr>
            <a:r>
              <a:rPr sz="4200" spc="-60" dirty="0">
                <a:latin typeface="Lucida Sans Unicode"/>
                <a:cs typeface="Lucida Sans Unicode"/>
              </a:rPr>
              <a:t>rotatorios</a:t>
            </a:r>
            <a:r>
              <a:rPr sz="4200" spc="-240" dirty="0">
                <a:latin typeface="Lucida Sans Unicode"/>
                <a:cs typeface="Lucida Sans Unicode"/>
              </a:rPr>
              <a:t> </a:t>
            </a:r>
            <a:r>
              <a:rPr sz="4200" spc="-90" dirty="0">
                <a:latin typeface="Lucida Sans Unicode"/>
                <a:cs typeface="Lucida Sans Unicode"/>
              </a:rPr>
              <a:t>prácticos</a:t>
            </a:r>
            <a:endParaRPr sz="42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96019" y="3591957"/>
            <a:ext cx="1852295" cy="5226050"/>
            <a:chOff x="7296019" y="3591957"/>
            <a:chExt cx="1852295" cy="5226050"/>
          </a:xfrm>
        </p:grpSpPr>
        <p:sp>
          <p:nvSpPr>
            <p:cNvPr id="14" name="object 14"/>
            <p:cNvSpPr/>
            <p:nvPr/>
          </p:nvSpPr>
          <p:spPr>
            <a:xfrm>
              <a:off x="7315199" y="5916657"/>
              <a:ext cx="1724660" cy="9525"/>
            </a:xfrm>
            <a:custGeom>
              <a:avLst/>
              <a:gdLst/>
              <a:ahLst/>
              <a:cxnLst/>
              <a:rect l="l" t="t" r="r" b="b"/>
              <a:pathLst>
                <a:path w="1724659" h="9525">
                  <a:moveTo>
                    <a:pt x="0" y="8975"/>
                  </a:moveTo>
                  <a:lnTo>
                    <a:pt x="172408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461" y="5840411"/>
              <a:ext cx="114588" cy="1523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15069" y="3611007"/>
              <a:ext cx="1534160" cy="2286000"/>
            </a:xfrm>
            <a:custGeom>
              <a:avLst/>
              <a:gdLst/>
              <a:ahLst/>
              <a:cxnLst/>
              <a:rect l="l" t="t" r="r" b="b"/>
              <a:pathLst>
                <a:path w="1534159" h="2286000">
                  <a:moveTo>
                    <a:pt x="0" y="2285997"/>
                  </a:moveTo>
                  <a:lnTo>
                    <a:pt x="1533842" y="0"/>
                  </a:lnTo>
                </a:path>
              </a:pathLst>
            </a:custGeom>
            <a:ln w="380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9068" y="3611006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0" y="31328"/>
                  </a:moveTo>
                  <a:lnTo>
                    <a:pt x="89843" y="0"/>
                  </a:lnTo>
                  <a:lnTo>
                    <a:pt x="94914" y="95013"/>
                  </a:lnTo>
                </a:path>
              </a:pathLst>
            </a:custGeom>
            <a:ln w="380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86" y="5897093"/>
              <a:ext cx="1746885" cy="1415415"/>
            </a:xfrm>
            <a:custGeom>
              <a:avLst/>
              <a:gdLst/>
              <a:ahLst/>
              <a:cxnLst/>
              <a:rect l="l" t="t" r="r" b="b"/>
              <a:pathLst>
                <a:path w="1746884" h="1415415">
                  <a:moveTo>
                    <a:pt x="0" y="0"/>
                  </a:moveTo>
                  <a:lnTo>
                    <a:pt x="1746811" y="1415059"/>
                  </a:lnTo>
                </a:path>
              </a:pathLst>
            </a:custGeom>
            <a:ln w="38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4477" y="7254695"/>
              <a:ext cx="133245" cy="130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27179" y="5866476"/>
              <a:ext cx="1486535" cy="2856230"/>
            </a:xfrm>
            <a:custGeom>
              <a:avLst/>
              <a:gdLst/>
              <a:ahLst/>
              <a:cxnLst/>
              <a:rect l="l" t="t" r="r" b="b"/>
              <a:pathLst>
                <a:path w="1486534" h="2856229">
                  <a:moveTo>
                    <a:pt x="0" y="0"/>
                  </a:moveTo>
                  <a:lnTo>
                    <a:pt x="1485962" y="2856100"/>
                  </a:lnTo>
                </a:path>
              </a:pathLst>
            </a:custGeom>
            <a:ln w="38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7793" y="8685599"/>
              <a:ext cx="139486" cy="132037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13095999" y="2692945"/>
            <a:ext cx="942340" cy="942975"/>
          </a:xfrm>
          <a:custGeom>
            <a:avLst/>
            <a:gdLst/>
            <a:ahLst/>
            <a:cxnLst/>
            <a:rect l="l" t="t" r="r" b="b"/>
            <a:pathLst>
              <a:path w="942340" h="942975">
                <a:moveTo>
                  <a:pt x="942086" y="0"/>
                </a:moveTo>
                <a:lnTo>
                  <a:pt x="0" y="0"/>
                </a:lnTo>
                <a:lnTo>
                  <a:pt x="0" y="39382"/>
                </a:lnTo>
                <a:lnTo>
                  <a:pt x="0" y="942797"/>
                </a:lnTo>
                <a:lnTo>
                  <a:pt x="38849" y="942797"/>
                </a:lnTo>
                <a:lnTo>
                  <a:pt x="38849" y="39382"/>
                </a:lnTo>
                <a:lnTo>
                  <a:pt x="942086" y="39382"/>
                </a:lnTo>
                <a:lnTo>
                  <a:pt x="942086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06788" y="3548074"/>
            <a:ext cx="942340" cy="942975"/>
          </a:xfrm>
          <a:custGeom>
            <a:avLst/>
            <a:gdLst/>
            <a:ahLst/>
            <a:cxnLst/>
            <a:rect l="l" t="t" r="r" b="b"/>
            <a:pathLst>
              <a:path w="942340" h="942975">
                <a:moveTo>
                  <a:pt x="942086" y="0"/>
                </a:moveTo>
                <a:lnTo>
                  <a:pt x="903236" y="0"/>
                </a:lnTo>
                <a:lnTo>
                  <a:pt x="903236" y="904684"/>
                </a:lnTo>
                <a:lnTo>
                  <a:pt x="0" y="904684"/>
                </a:lnTo>
                <a:lnTo>
                  <a:pt x="0" y="942797"/>
                </a:lnTo>
                <a:lnTo>
                  <a:pt x="942086" y="942797"/>
                </a:lnTo>
                <a:lnTo>
                  <a:pt x="942086" y="904684"/>
                </a:lnTo>
                <a:lnTo>
                  <a:pt x="942086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01214" y="5329539"/>
            <a:ext cx="558609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6125" marR="5080" indent="-2004060">
              <a:lnSpc>
                <a:spcPct val="117100"/>
              </a:lnSpc>
              <a:spcBef>
                <a:spcPts val="95"/>
              </a:spcBef>
            </a:pPr>
            <a:r>
              <a:rPr sz="3200" spc="114" dirty="0">
                <a:latin typeface="Lucida Sans Unicode"/>
                <a:cs typeface="Lucida Sans Unicode"/>
              </a:rPr>
              <a:t>U</a:t>
            </a:r>
            <a:r>
              <a:rPr sz="3200" spc="-20" dirty="0">
                <a:latin typeface="Lucida Sans Unicode"/>
                <a:cs typeface="Lucida Sans Unicode"/>
              </a:rPr>
              <a:t>n</a:t>
            </a:r>
            <a:r>
              <a:rPr sz="3200" spc="-114" dirty="0">
                <a:latin typeface="Lucida Sans Unicode"/>
                <a:cs typeface="Lucida Sans Unicode"/>
              </a:rPr>
              <a:t>i</a:t>
            </a:r>
            <a:r>
              <a:rPr sz="3200" spc="-50" dirty="0">
                <a:latin typeface="Lucida Sans Unicode"/>
                <a:cs typeface="Lucida Sans Unicode"/>
              </a:rPr>
              <a:t>d</a:t>
            </a:r>
            <a:r>
              <a:rPr sz="3200" spc="20" dirty="0">
                <a:latin typeface="Lucida Sans Unicode"/>
                <a:cs typeface="Lucida Sans Unicode"/>
              </a:rPr>
              <a:t>a</a:t>
            </a:r>
            <a:r>
              <a:rPr sz="3200" spc="-45" dirty="0">
                <a:latin typeface="Lucida Sans Unicode"/>
                <a:cs typeface="Lucida Sans Unicode"/>
              </a:rPr>
              <a:t>d</a:t>
            </a:r>
            <a:r>
              <a:rPr sz="3200" spc="-180" dirty="0">
                <a:latin typeface="Lucida Sans Unicode"/>
                <a:cs typeface="Lucida Sans Unicode"/>
              </a:rPr>
              <a:t> </a:t>
            </a:r>
            <a:r>
              <a:rPr sz="3200" spc="140" dirty="0">
                <a:latin typeface="Lucida Sans Unicode"/>
                <a:cs typeface="Lucida Sans Unicode"/>
              </a:rPr>
              <a:t>M</a:t>
            </a:r>
            <a:r>
              <a:rPr sz="3200" spc="-20" dirty="0">
                <a:latin typeface="Lucida Sans Unicode"/>
                <a:cs typeface="Lucida Sans Unicode"/>
              </a:rPr>
              <a:t>u</a:t>
            </a:r>
            <a:r>
              <a:rPr sz="3200" spc="-114" dirty="0">
                <a:latin typeface="Lucida Sans Unicode"/>
                <a:cs typeface="Lucida Sans Unicode"/>
              </a:rPr>
              <a:t>l</a:t>
            </a:r>
            <a:r>
              <a:rPr sz="3200" spc="-65" dirty="0">
                <a:latin typeface="Lucida Sans Unicode"/>
                <a:cs typeface="Lucida Sans Unicode"/>
              </a:rPr>
              <a:t>t</a:t>
            </a:r>
            <a:r>
              <a:rPr sz="3200" spc="-114" dirty="0">
                <a:latin typeface="Lucida Sans Unicode"/>
                <a:cs typeface="Lucida Sans Unicode"/>
              </a:rPr>
              <a:t>i</a:t>
            </a:r>
            <a:r>
              <a:rPr sz="3200" spc="-50" dirty="0">
                <a:latin typeface="Lucida Sans Unicode"/>
                <a:cs typeface="Lucida Sans Unicode"/>
              </a:rPr>
              <a:t>d</a:t>
            </a:r>
            <a:r>
              <a:rPr sz="3200" spc="-114" dirty="0">
                <a:latin typeface="Lucida Sans Unicode"/>
                <a:cs typeface="Lucida Sans Unicode"/>
              </a:rPr>
              <a:t>i</a:t>
            </a:r>
            <a:r>
              <a:rPr sz="3200" spc="-100" dirty="0">
                <a:latin typeface="Lucida Sans Unicode"/>
                <a:cs typeface="Lucida Sans Unicode"/>
              </a:rPr>
              <a:t>s</a:t>
            </a:r>
            <a:r>
              <a:rPr sz="3200" spc="-110" dirty="0">
                <a:latin typeface="Lucida Sans Unicode"/>
                <a:cs typeface="Lucida Sans Unicode"/>
              </a:rPr>
              <a:t>c</a:t>
            </a:r>
            <a:r>
              <a:rPr sz="3200" spc="-114" dirty="0">
                <a:latin typeface="Lucida Sans Unicode"/>
                <a:cs typeface="Lucida Sans Unicode"/>
              </a:rPr>
              <a:t>i</a:t>
            </a:r>
            <a:r>
              <a:rPr sz="3200" spc="-50" dirty="0">
                <a:latin typeface="Lucida Sans Unicode"/>
                <a:cs typeface="Lucida Sans Unicode"/>
              </a:rPr>
              <a:t>p</a:t>
            </a:r>
            <a:r>
              <a:rPr sz="3200" spc="-114" dirty="0">
                <a:latin typeface="Lucida Sans Unicode"/>
                <a:cs typeface="Lucida Sans Unicode"/>
              </a:rPr>
              <a:t>li</a:t>
            </a:r>
            <a:r>
              <a:rPr sz="3200" spc="-20" dirty="0">
                <a:latin typeface="Lucida Sans Unicode"/>
                <a:cs typeface="Lucida Sans Unicode"/>
              </a:rPr>
              <a:t>n</a:t>
            </a:r>
            <a:r>
              <a:rPr sz="3200" spc="20" dirty="0">
                <a:latin typeface="Lucida Sans Unicode"/>
                <a:cs typeface="Lucida Sans Unicode"/>
              </a:rPr>
              <a:t>a</a:t>
            </a:r>
            <a:r>
              <a:rPr sz="3200" dirty="0">
                <a:latin typeface="Lucida Sans Unicode"/>
                <a:cs typeface="Lucida Sans Unicode"/>
              </a:rPr>
              <a:t>r</a:t>
            </a:r>
            <a:r>
              <a:rPr sz="3200" spc="-180" dirty="0">
                <a:latin typeface="Lucida Sans Unicode"/>
                <a:cs typeface="Lucida Sans Unicode"/>
              </a:rPr>
              <a:t> </a:t>
            </a:r>
            <a:r>
              <a:rPr sz="3200" spc="-190" dirty="0">
                <a:latin typeface="Lucida Sans Unicode"/>
                <a:cs typeface="Lucida Sans Unicode"/>
              </a:rPr>
              <a:t>12</a:t>
            </a:r>
            <a:r>
              <a:rPr sz="3200" spc="-180" dirty="0">
                <a:latin typeface="Lucida Sans Unicode"/>
                <a:cs typeface="Lucida Sans Unicode"/>
              </a:rPr>
              <a:t> </a:t>
            </a:r>
            <a:r>
              <a:rPr sz="3200" spc="-50" dirty="0">
                <a:latin typeface="Lucida Sans Unicode"/>
                <a:cs typeface="Lucida Sans Unicode"/>
              </a:rPr>
              <a:t>d</a:t>
            </a:r>
            <a:r>
              <a:rPr sz="3200" spc="15" dirty="0">
                <a:latin typeface="Lucida Sans Unicode"/>
                <a:cs typeface="Lucida Sans Unicode"/>
              </a:rPr>
              <a:t>e  </a:t>
            </a:r>
            <a:r>
              <a:rPr sz="3200" spc="-30" dirty="0">
                <a:latin typeface="Lucida Sans Unicode"/>
                <a:cs typeface="Lucida Sans Unicode"/>
              </a:rPr>
              <a:t>Octubre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43129" y="2854839"/>
            <a:ext cx="3059430" cy="13589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3750" spc="-160" dirty="0">
                <a:latin typeface="Lucida Sans Unicode"/>
                <a:cs typeface="Lucida Sans Unicode"/>
              </a:rPr>
              <a:t>R1:</a:t>
            </a:r>
            <a:r>
              <a:rPr sz="3750" spc="-215" dirty="0">
                <a:latin typeface="Lucida Sans Unicode"/>
                <a:cs typeface="Lucida Sans Unicode"/>
              </a:rPr>
              <a:t> </a:t>
            </a:r>
            <a:r>
              <a:rPr sz="3750" spc="-229" dirty="0">
                <a:latin typeface="Lucida Sans Unicode"/>
                <a:cs typeface="Lucida Sans Unicode"/>
              </a:rPr>
              <a:t>3</a:t>
            </a:r>
            <a:r>
              <a:rPr sz="3750" spc="-215" dirty="0">
                <a:latin typeface="Lucida Sans Unicode"/>
                <a:cs typeface="Lucida Sans Unicode"/>
              </a:rPr>
              <a:t> </a:t>
            </a:r>
            <a:r>
              <a:rPr sz="3750" spc="-50" dirty="0">
                <a:latin typeface="Lucida Sans Unicode"/>
                <a:cs typeface="Lucida Sans Unicode"/>
              </a:rPr>
              <a:t>meses</a:t>
            </a:r>
            <a:endParaRPr sz="37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3750" spc="-160" dirty="0">
                <a:latin typeface="Lucida Sans Unicode"/>
                <a:cs typeface="Lucida Sans Unicode"/>
              </a:rPr>
              <a:t>R2:</a:t>
            </a:r>
            <a:r>
              <a:rPr sz="3750" spc="-215" dirty="0">
                <a:latin typeface="Lucida Sans Unicode"/>
                <a:cs typeface="Lucida Sans Unicode"/>
              </a:rPr>
              <a:t> </a:t>
            </a:r>
            <a:r>
              <a:rPr sz="3750" spc="-245" dirty="0">
                <a:latin typeface="Lucida Sans Unicode"/>
                <a:cs typeface="Lucida Sans Unicode"/>
              </a:rPr>
              <a:t>2,5</a:t>
            </a:r>
            <a:r>
              <a:rPr sz="3750" spc="-215" dirty="0">
                <a:latin typeface="Lucida Sans Unicode"/>
                <a:cs typeface="Lucida Sans Unicode"/>
              </a:rPr>
              <a:t> </a:t>
            </a:r>
            <a:r>
              <a:rPr sz="3750" spc="-50" dirty="0">
                <a:latin typeface="Lucida Sans Unicode"/>
                <a:cs typeface="Lucida Sans Unicode"/>
              </a:rPr>
              <a:t>meses</a:t>
            </a:r>
            <a:endParaRPr sz="37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9682" y="3099720"/>
            <a:ext cx="6119495" cy="596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2610" algn="ctr">
              <a:lnSpc>
                <a:spcPts val="4485"/>
              </a:lnSpc>
            </a:pPr>
            <a:r>
              <a:rPr sz="3900" b="1" spc="90" dirty="0">
                <a:solidFill>
                  <a:srgbClr val="F0EFEC"/>
                </a:solidFill>
                <a:latin typeface="Trebuchet MS"/>
                <a:cs typeface="Trebuchet MS"/>
              </a:rPr>
              <a:t>ROTACIONES</a:t>
            </a:r>
            <a:r>
              <a:rPr sz="3900" b="1" spc="-229" dirty="0">
                <a:solidFill>
                  <a:srgbClr val="F0EFEC"/>
                </a:solidFill>
                <a:latin typeface="Trebuchet MS"/>
                <a:cs typeface="Trebuchet MS"/>
              </a:rPr>
              <a:t> </a:t>
            </a:r>
            <a:r>
              <a:rPr sz="3900" b="1" spc="-680" dirty="0">
                <a:solidFill>
                  <a:srgbClr val="F0EFEC"/>
                </a:solidFill>
                <a:latin typeface="Trebuchet MS"/>
                <a:cs typeface="Trebuchet MS"/>
              </a:rPr>
              <a:t>R1</a:t>
            </a:r>
            <a:endParaRPr sz="3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3900" spc="-30" dirty="0">
                <a:latin typeface="Lucida Sans Unicode"/>
                <a:cs typeface="Lucida Sans Unicode"/>
              </a:rPr>
              <a:t>Paritorio</a:t>
            </a:r>
            <a:r>
              <a:rPr sz="3900" spc="-254" dirty="0">
                <a:latin typeface="Lucida Sans Unicode"/>
                <a:cs typeface="Lucida Sans Unicode"/>
              </a:rPr>
              <a:t> </a:t>
            </a:r>
            <a:r>
              <a:rPr sz="3900" spc="-195" dirty="0">
                <a:latin typeface="Lucida Sans Unicode"/>
                <a:cs typeface="Lucida Sans Unicode"/>
              </a:rPr>
              <a:t>2,5m</a:t>
            </a:r>
            <a:endParaRPr sz="3900">
              <a:latin typeface="Lucida Sans Unicode"/>
              <a:cs typeface="Lucida Sans Unicode"/>
            </a:endParaRPr>
          </a:p>
          <a:p>
            <a:pPr marR="1144270">
              <a:lnSpc>
                <a:spcPct val="115399"/>
              </a:lnSpc>
            </a:pPr>
            <a:r>
              <a:rPr sz="3900" spc="-65" dirty="0">
                <a:latin typeface="Lucida Sans Unicode"/>
                <a:cs typeface="Lucida Sans Unicode"/>
              </a:rPr>
              <a:t>Centro</a:t>
            </a:r>
            <a:r>
              <a:rPr sz="3900" spc="-240" dirty="0">
                <a:latin typeface="Lucida Sans Unicode"/>
                <a:cs typeface="Lucida Sans Unicode"/>
              </a:rPr>
              <a:t> </a:t>
            </a:r>
            <a:r>
              <a:rPr sz="3900" spc="-25" dirty="0">
                <a:latin typeface="Lucida Sans Unicode"/>
                <a:cs typeface="Lucida Sans Unicode"/>
              </a:rPr>
              <a:t>de</a:t>
            </a:r>
            <a:r>
              <a:rPr sz="3900" spc="-240" dirty="0">
                <a:latin typeface="Lucida Sans Unicode"/>
                <a:cs typeface="Lucida Sans Unicode"/>
              </a:rPr>
              <a:t> </a:t>
            </a:r>
            <a:r>
              <a:rPr sz="3900" spc="-40" dirty="0">
                <a:latin typeface="Lucida Sans Unicode"/>
                <a:cs typeface="Lucida Sans Unicode"/>
              </a:rPr>
              <a:t>Salud</a:t>
            </a:r>
            <a:r>
              <a:rPr sz="3900" spc="-240" dirty="0">
                <a:latin typeface="Lucida Sans Unicode"/>
                <a:cs typeface="Lucida Sans Unicode"/>
              </a:rPr>
              <a:t> </a:t>
            </a:r>
            <a:r>
              <a:rPr sz="3900" spc="-195" dirty="0">
                <a:latin typeface="Lucida Sans Unicode"/>
                <a:cs typeface="Lucida Sans Unicode"/>
              </a:rPr>
              <a:t>2,5m </a:t>
            </a:r>
            <a:r>
              <a:rPr sz="3900" spc="-1220" dirty="0">
                <a:latin typeface="Lucida Sans Unicode"/>
                <a:cs typeface="Lucida Sans Unicode"/>
              </a:rPr>
              <a:t> </a:t>
            </a:r>
            <a:r>
              <a:rPr sz="3900" spc="-75" dirty="0">
                <a:latin typeface="Lucida Sans Unicode"/>
                <a:cs typeface="Lucida Sans Unicode"/>
              </a:rPr>
              <a:t>Expectantes</a:t>
            </a:r>
            <a:r>
              <a:rPr sz="3900" spc="-229" dirty="0">
                <a:latin typeface="Lucida Sans Unicode"/>
                <a:cs typeface="Lucida Sans Unicode"/>
              </a:rPr>
              <a:t> </a:t>
            </a:r>
            <a:r>
              <a:rPr sz="3900" spc="-125" dirty="0">
                <a:latin typeface="Lucida Sans Unicode"/>
                <a:cs typeface="Lucida Sans Unicode"/>
              </a:rPr>
              <a:t>1m</a:t>
            </a:r>
            <a:endParaRPr sz="3900">
              <a:latin typeface="Lucida Sans Unicode"/>
              <a:cs typeface="Lucida Sans Unicode"/>
            </a:endParaRPr>
          </a:p>
          <a:p>
            <a:pPr>
              <a:lnSpc>
                <a:spcPct val="115399"/>
              </a:lnSpc>
            </a:pPr>
            <a:r>
              <a:rPr sz="3900" spc="-65" dirty="0">
                <a:latin typeface="Lucida Sans Unicode"/>
                <a:cs typeface="Lucida Sans Unicode"/>
              </a:rPr>
              <a:t>Urgencias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35" dirty="0">
                <a:latin typeface="Lucida Sans Unicode"/>
                <a:cs typeface="Lucida Sans Unicode"/>
              </a:rPr>
              <a:t>maternidad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145" dirty="0">
                <a:latin typeface="Lucida Sans Unicode"/>
                <a:cs typeface="Lucida Sans Unicode"/>
              </a:rPr>
              <a:t>15d  </a:t>
            </a:r>
            <a:r>
              <a:rPr sz="3900" spc="-5" dirty="0">
                <a:latin typeface="Lucida Sans Unicode"/>
                <a:cs typeface="Lucida Sans Unicode"/>
              </a:rPr>
              <a:t>Planta </a:t>
            </a:r>
            <a:r>
              <a:rPr sz="3900" spc="-25" dirty="0">
                <a:latin typeface="Lucida Sans Unicode"/>
                <a:cs typeface="Lucida Sans Unicode"/>
              </a:rPr>
              <a:t>de </a:t>
            </a:r>
            <a:r>
              <a:rPr sz="3900" spc="-35" dirty="0">
                <a:latin typeface="Lucida Sans Unicode"/>
                <a:cs typeface="Lucida Sans Unicode"/>
              </a:rPr>
              <a:t>puerperio </a:t>
            </a:r>
            <a:r>
              <a:rPr sz="3900" spc="-180" dirty="0">
                <a:latin typeface="Lucida Sans Unicode"/>
                <a:cs typeface="Lucida Sans Unicode"/>
              </a:rPr>
              <a:t>15d </a:t>
            </a:r>
            <a:r>
              <a:rPr sz="3900" spc="-175" dirty="0">
                <a:latin typeface="Lucida Sans Unicode"/>
                <a:cs typeface="Lucida Sans Unicode"/>
              </a:rPr>
              <a:t> </a:t>
            </a:r>
            <a:r>
              <a:rPr sz="3900" spc="10" dirty="0">
                <a:latin typeface="Lucida Sans Unicode"/>
                <a:cs typeface="Lucida Sans Unicode"/>
              </a:rPr>
              <a:t>FPF</a:t>
            </a:r>
            <a:r>
              <a:rPr sz="3900" spc="-229" dirty="0">
                <a:latin typeface="Lucida Sans Unicode"/>
                <a:cs typeface="Lucida Sans Unicode"/>
              </a:rPr>
              <a:t> </a:t>
            </a:r>
            <a:r>
              <a:rPr sz="3900" spc="-180" dirty="0">
                <a:latin typeface="Lucida Sans Unicode"/>
                <a:cs typeface="Lucida Sans Unicode"/>
              </a:rPr>
              <a:t>15d</a:t>
            </a:r>
            <a:endParaRPr sz="3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0064" y="3099720"/>
            <a:ext cx="6489700" cy="6649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algn="ctr">
              <a:lnSpc>
                <a:spcPts val="4485"/>
              </a:lnSpc>
            </a:pPr>
            <a:r>
              <a:rPr sz="3900" b="1" spc="90" dirty="0">
                <a:solidFill>
                  <a:srgbClr val="F0EFEC"/>
                </a:solidFill>
                <a:latin typeface="Trebuchet MS"/>
                <a:cs typeface="Trebuchet MS"/>
              </a:rPr>
              <a:t>ROTACIONES</a:t>
            </a:r>
            <a:r>
              <a:rPr sz="3900" b="1" spc="-229" dirty="0">
                <a:solidFill>
                  <a:srgbClr val="F0EFEC"/>
                </a:solidFill>
                <a:latin typeface="Trebuchet MS"/>
                <a:cs typeface="Trebuchet MS"/>
              </a:rPr>
              <a:t> </a:t>
            </a:r>
            <a:r>
              <a:rPr sz="3900" b="1" spc="-254" dirty="0">
                <a:solidFill>
                  <a:srgbClr val="F0EFEC"/>
                </a:solidFill>
                <a:latin typeface="Trebuchet MS"/>
                <a:cs typeface="Trebuchet MS"/>
              </a:rPr>
              <a:t>R2</a:t>
            </a:r>
            <a:endParaRPr sz="3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3900" spc="-30" dirty="0">
                <a:latin typeface="Lucida Sans Unicode"/>
                <a:cs typeface="Lucida Sans Unicode"/>
              </a:rPr>
              <a:t>Paritorio</a:t>
            </a:r>
            <a:r>
              <a:rPr sz="3900" spc="-254" dirty="0">
                <a:latin typeface="Lucida Sans Unicode"/>
                <a:cs typeface="Lucida Sans Unicode"/>
              </a:rPr>
              <a:t> </a:t>
            </a:r>
            <a:r>
              <a:rPr sz="3900" spc="-195" dirty="0">
                <a:latin typeface="Lucida Sans Unicode"/>
                <a:cs typeface="Lucida Sans Unicode"/>
              </a:rPr>
              <a:t>2,5m</a:t>
            </a:r>
            <a:endParaRPr sz="3900">
              <a:latin typeface="Lucida Sans Unicode"/>
              <a:cs typeface="Lucida Sans Unicode"/>
            </a:endParaRPr>
          </a:p>
          <a:p>
            <a:pPr marR="362585">
              <a:lnSpc>
                <a:spcPct val="115399"/>
              </a:lnSpc>
            </a:pPr>
            <a:r>
              <a:rPr sz="3900" spc="-65" dirty="0">
                <a:latin typeface="Lucida Sans Unicode"/>
                <a:cs typeface="Lucida Sans Unicode"/>
              </a:rPr>
              <a:t>Centro </a:t>
            </a:r>
            <a:r>
              <a:rPr sz="3900" spc="-25" dirty="0">
                <a:latin typeface="Lucida Sans Unicode"/>
                <a:cs typeface="Lucida Sans Unicode"/>
              </a:rPr>
              <a:t>de </a:t>
            </a:r>
            <a:r>
              <a:rPr sz="3900" spc="-40" dirty="0">
                <a:latin typeface="Lucida Sans Unicode"/>
                <a:cs typeface="Lucida Sans Unicode"/>
              </a:rPr>
              <a:t>Salud </a:t>
            </a:r>
            <a:r>
              <a:rPr sz="3900" spc="-195" dirty="0">
                <a:latin typeface="Lucida Sans Unicode"/>
                <a:cs typeface="Lucida Sans Unicode"/>
              </a:rPr>
              <a:t>2,5m </a:t>
            </a:r>
            <a:r>
              <a:rPr sz="3900" spc="-190" dirty="0">
                <a:latin typeface="Lucida Sans Unicode"/>
                <a:cs typeface="Lucida Sans Unicode"/>
              </a:rPr>
              <a:t> </a:t>
            </a:r>
            <a:r>
              <a:rPr sz="3900" spc="-65" dirty="0">
                <a:latin typeface="Lucida Sans Unicode"/>
                <a:cs typeface="Lucida Sans Unicode"/>
              </a:rPr>
              <a:t>Urgencias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35" dirty="0">
                <a:latin typeface="Lucida Sans Unicode"/>
                <a:cs typeface="Lucida Sans Unicode"/>
              </a:rPr>
              <a:t>maternidad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145" dirty="0">
                <a:latin typeface="Lucida Sans Unicode"/>
                <a:cs typeface="Lucida Sans Unicode"/>
              </a:rPr>
              <a:t>15d  </a:t>
            </a:r>
            <a:r>
              <a:rPr sz="3900" spc="-30" dirty="0">
                <a:latin typeface="Lucida Sans Unicode"/>
                <a:cs typeface="Lucida Sans Unicode"/>
              </a:rPr>
              <a:t>Neonatos</a:t>
            </a:r>
            <a:r>
              <a:rPr sz="3900" spc="-229" dirty="0">
                <a:latin typeface="Lucida Sans Unicode"/>
                <a:cs typeface="Lucida Sans Unicode"/>
              </a:rPr>
              <a:t> </a:t>
            </a:r>
            <a:r>
              <a:rPr sz="3900" spc="-180" dirty="0">
                <a:latin typeface="Lucida Sans Unicode"/>
                <a:cs typeface="Lucida Sans Unicode"/>
              </a:rPr>
              <a:t>15d</a:t>
            </a:r>
            <a:endParaRPr sz="3900">
              <a:latin typeface="Lucida Sans Unicode"/>
              <a:cs typeface="Lucida Sans Unicode"/>
            </a:endParaRPr>
          </a:p>
          <a:p>
            <a:pPr marR="1626870">
              <a:lnSpc>
                <a:spcPct val="115399"/>
              </a:lnSpc>
            </a:pPr>
            <a:r>
              <a:rPr sz="3900" spc="-220" dirty="0">
                <a:latin typeface="Lucida Sans Unicode"/>
                <a:cs typeface="Lucida Sans Unicode"/>
              </a:rPr>
              <a:t>C.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25" dirty="0">
                <a:latin typeface="Lucida Sans Unicode"/>
                <a:cs typeface="Lucida Sans Unicode"/>
              </a:rPr>
              <a:t>de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85" dirty="0">
                <a:latin typeface="Lucida Sans Unicode"/>
                <a:cs typeface="Lucida Sans Unicode"/>
              </a:rPr>
              <a:t>Ginecología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90" dirty="0">
                <a:latin typeface="Lucida Sans Unicode"/>
                <a:cs typeface="Lucida Sans Unicode"/>
              </a:rPr>
              <a:t>1m  </a:t>
            </a:r>
            <a:r>
              <a:rPr sz="3900" spc="-175" dirty="0">
                <a:latin typeface="Lucida Sans Unicode"/>
                <a:cs typeface="Lucida Sans Unicode"/>
              </a:rPr>
              <a:t>CAR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240" dirty="0">
                <a:latin typeface="Lucida Sans Unicode"/>
                <a:cs typeface="Lucida Sans Unicode"/>
              </a:rPr>
              <a:t>15</a:t>
            </a:r>
            <a:r>
              <a:rPr sz="3900" spc="-225" dirty="0">
                <a:latin typeface="Lucida Sans Unicode"/>
                <a:cs typeface="Lucida Sans Unicode"/>
              </a:rPr>
              <a:t> </a:t>
            </a:r>
            <a:r>
              <a:rPr sz="3900" spc="-65" dirty="0">
                <a:latin typeface="Lucida Sans Unicode"/>
                <a:cs typeface="Lucida Sans Unicode"/>
              </a:rPr>
              <a:t>d</a:t>
            </a:r>
            <a:endParaRPr sz="3900">
              <a:latin typeface="Lucida Sans Unicode"/>
              <a:cs typeface="Lucida Sans Unicode"/>
            </a:endParaRPr>
          </a:p>
          <a:p>
            <a:pPr>
              <a:lnSpc>
                <a:spcPct val="115399"/>
              </a:lnSpc>
            </a:pPr>
            <a:r>
              <a:rPr sz="3900" b="1" spc="254" dirty="0">
                <a:latin typeface="Trebuchet MS"/>
                <a:cs typeface="Trebuchet MS"/>
              </a:rPr>
              <a:t>Hasta</a:t>
            </a:r>
            <a:r>
              <a:rPr sz="3900" b="1" spc="-185" dirty="0">
                <a:latin typeface="Trebuchet MS"/>
                <a:cs typeface="Trebuchet MS"/>
              </a:rPr>
              <a:t> </a:t>
            </a:r>
            <a:r>
              <a:rPr sz="3900" b="1" spc="-60" dirty="0">
                <a:latin typeface="Trebuchet MS"/>
                <a:cs typeface="Trebuchet MS"/>
              </a:rPr>
              <a:t>4</a:t>
            </a:r>
            <a:r>
              <a:rPr sz="3900" b="1" spc="-180" dirty="0">
                <a:latin typeface="Trebuchet MS"/>
                <a:cs typeface="Trebuchet MS"/>
              </a:rPr>
              <a:t> </a:t>
            </a:r>
            <a:r>
              <a:rPr sz="3900" b="1" spc="220" dirty="0">
                <a:latin typeface="Trebuchet MS"/>
                <a:cs typeface="Trebuchet MS"/>
              </a:rPr>
              <a:t>meses</a:t>
            </a:r>
            <a:r>
              <a:rPr sz="3900" b="1" spc="-180" dirty="0">
                <a:latin typeface="Trebuchet MS"/>
                <a:cs typeface="Trebuchet MS"/>
              </a:rPr>
              <a:t> </a:t>
            </a:r>
            <a:r>
              <a:rPr sz="3900" b="1" spc="130" dirty="0">
                <a:latin typeface="Trebuchet MS"/>
                <a:cs typeface="Trebuchet MS"/>
              </a:rPr>
              <a:t>de</a:t>
            </a:r>
            <a:r>
              <a:rPr sz="3900" b="1" spc="-180" dirty="0">
                <a:latin typeface="Trebuchet MS"/>
                <a:cs typeface="Trebuchet MS"/>
              </a:rPr>
              <a:t> </a:t>
            </a:r>
            <a:r>
              <a:rPr sz="3900" b="1" spc="155" dirty="0">
                <a:latin typeface="Trebuchet MS"/>
                <a:cs typeface="Trebuchet MS"/>
              </a:rPr>
              <a:t>rotación </a:t>
            </a:r>
            <a:r>
              <a:rPr sz="3900" b="1" spc="-1165" dirty="0">
                <a:latin typeface="Trebuchet MS"/>
                <a:cs typeface="Trebuchet MS"/>
              </a:rPr>
              <a:t> </a:t>
            </a:r>
            <a:r>
              <a:rPr sz="3900" b="1" spc="145" dirty="0">
                <a:latin typeface="Trebuchet MS"/>
                <a:cs typeface="Trebuchet MS"/>
              </a:rPr>
              <a:t>externa</a:t>
            </a:r>
            <a:endParaRPr sz="39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0111" y="2770155"/>
            <a:ext cx="16407130" cy="7300595"/>
            <a:chOff x="940111" y="2770155"/>
            <a:chExt cx="16407130" cy="7300595"/>
          </a:xfrm>
        </p:grpSpPr>
        <p:sp>
          <p:nvSpPr>
            <p:cNvPr id="5" name="object 5"/>
            <p:cNvSpPr/>
            <p:nvPr/>
          </p:nvSpPr>
          <p:spPr>
            <a:xfrm>
              <a:off x="968679" y="2827311"/>
              <a:ext cx="16349980" cy="7186295"/>
            </a:xfrm>
            <a:custGeom>
              <a:avLst/>
              <a:gdLst/>
              <a:ahLst/>
              <a:cxnLst/>
              <a:rect l="l" t="t" r="r" b="b"/>
              <a:pathLst>
                <a:path w="16349980" h="7186295">
                  <a:moveTo>
                    <a:pt x="16349650" y="0"/>
                  </a:moveTo>
                  <a:lnTo>
                    <a:pt x="7670381" y="0"/>
                  </a:lnTo>
                  <a:lnTo>
                    <a:pt x="0" y="0"/>
                  </a:lnTo>
                  <a:lnTo>
                    <a:pt x="0" y="7185800"/>
                  </a:lnTo>
                  <a:lnTo>
                    <a:pt x="7670381" y="7185800"/>
                  </a:lnTo>
                  <a:lnTo>
                    <a:pt x="16349650" y="7185800"/>
                  </a:lnTo>
                  <a:lnTo>
                    <a:pt x="163496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0111" y="2798730"/>
              <a:ext cx="16407130" cy="7243445"/>
            </a:xfrm>
            <a:custGeom>
              <a:avLst/>
              <a:gdLst/>
              <a:ahLst/>
              <a:cxnLst/>
              <a:rect l="l" t="t" r="r" b="b"/>
              <a:pathLst>
                <a:path w="16407130" h="7243445">
                  <a:moveTo>
                    <a:pt x="28574" y="28574"/>
                  </a:moveTo>
                  <a:lnTo>
                    <a:pt x="28574" y="7214372"/>
                  </a:lnTo>
                </a:path>
                <a:path w="16407130" h="7243445">
                  <a:moveTo>
                    <a:pt x="7698956" y="28574"/>
                  </a:moveTo>
                  <a:lnTo>
                    <a:pt x="7698956" y="7214372"/>
                  </a:lnTo>
                </a:path>
                <a:path w="16407130" h="7243445">
                  <a:moveTo>
                    <a:pt x="16378226" y="28574"/>
                  </a:moveTo>
                  <a:lnTo>
                    <a:pt x="16378226" y="7214372"/>
                  </a:lnTo>
                </a:path>
                <a:path w="16407130" h="7243445">
                  <a:moveTo>
                    <a:pt x="0" y="0"/>
                  </a:moveTo>
                  <a:lnTo>
                    <a:pt x="16406801" y="0"/>
                  </a:lnTo>
                </a:path>
                <a:path w="16407130" h="7243445">
                  <a:moveTo>
                    <a:pt x="0" y="1204098"/>
                  </a:moveTo>
                  <a:lnTo>
                    <a:pt x="16406801" y="1204098"/>
                  </a:lnTo>
                </a:path>
                <a:path w="16407130" h="7243445">
                  <a:moveTo>
                    <a:pt x="0" y="7242947"/>
                  </a:moveTo>
                  <a:lnTo>
                    <a:pt x="16406801" y="7242947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4004" y="385604"/>
            <a:ext cx="9333230" cy="1096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0" spc="330" dirty="0">
                <a:latin typeface="Arial"/>
                <a:cs typeface="Arial"/>
              </a:rPr>
              <a:t>Rotatorios</a:t>
            </a:r>
            <a:r>
              <a:rPr sz="7000" spc="-60" dirty="0">
                <a:latin typeface="Arial"/>
                <a:cs typeface="Arial"/>
              </a:rPr>
              <a:t> </a:t>
            </a:r>
            <a:r>
              <a:rPr sz="7000" spc="200" dirty="0">
                <a:latin typeface="Arial"/>
                <a:cs typeface="Arial"/>
              </a:rPr>
              <a:t>prácticos</a:t>
            </a:r>
            <a:endParaRPr sz="7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126" y="3"/>
            <a:ext cx="7161873" cy="15144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B99C68-96FC-5664-782E-2422A6722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4444" r="5301" b="7586"/>
          <a:stretch/>
        </p:blipFill>
        <p:spPr>
          <a:xfrm>
            <a:off x="1060567" y="2844573"/>
            <a:ext cx="16166203" cy="7169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1281" y="0"/>
            <a:ext cx="9316720" cy="10287000"/>
          </a:xfrm>
          <a:custGeom>
            <a:avLst/>
            <a:gdLst/>
            <a:ahLst/>
            <a:cxnLst/>
            <a:rect l="l" t="t" r="r" b="b"/>
            <a:pathLst>
              <a:path w="9316719" h="10287000">
                <a:moveTo>
                  <a:pt x="0" y="0"/>
                </a:moveTo>
                <a:lnTo>
                  <a:pt x="9316718" y="0"/>
                </a:lnTo>
                <a:lnTo>
                  <a:pt x="931671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131831"/>
            <a:ext cx="7474584" cy="4725670"/>
          </a:xfrm>
          <a:custGeom>
            <a:avLst/>
            <a:gdLst/>
            <a:ahLst/>
            <a:cxnLst/>
            <a:rect l="l" t="t" r="r" b="b"/>
            <a:pathLst>
              <a:path w="7474584" h="4725670">
                <a:moveTo>
                  <a:pt x="7474147" y="4725590"/>
                </a:moveTo>
                <a:lnTo>
                  <a:pt x="0" y="4725590"/>
                </a:lnTo>
                <a:lnTo>
                  <a:pt x="0" y="0"/>
                </a:lnTo>
                <a:lnTo>
                  <a:pt x="7474147" y="0"/>
                </a:lnTo>
                <a:lnTo>
                  <a:pt x="7474147" y="4725590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4673" y="3403799"/>
            <a:ext cx="8051800" cy="3159760"/>
          </a:xfrm>
          <a:custGeom>
            <a:avLst/>
            <a:gdLst/>
            <a:ahLst/>
            <a:cxnLst/>
            <a:rect l="l" t="t" r="r" b="b"/>
            <a:pathLst>
              <a:path w="8051800" h="3159759">
                <a:moveTo>
                  <a:pt x="8051247" y="3159364"/>
                </a:moveTo>
                <a:lnTo>
                  <a:pt x="0" y="3159364"/>
                </a:lnTo>
                <a:lnTo>
                  <a:pt x="0" y="0"/>
                </a:lnTo>
                <a:lnTo>
                  <a:pt x="8051247" y="0"/>
                </a:lnTo>
                <a:lnTo>
                  <a:pt x="8051247" y="3159364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2936" y="0"/>
            <a:ext cx="6865062" cy="14573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50069" y="6367564"/>
            <a:ext cx="4501589" cy="39194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8650" y="1882796"/>
            <a:ext cx="56057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425" dirty="0"/>
              <a:t>horario</a:t>
            </a:r>
            <a:r>
              <a:rPr sz="5400" spc="-215" dirty="0"/>
              <a:t> </a:t>
            </a:r>
            <a:r>
              <a:rPr sz="5400" spc="380" dirty="0"/>
              <a:t>trabajo</a:t>
            </a:r>
            <a:endParaRPr sz="54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649" y="3694435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0649" y="4237359"/>
            <a:ext cx="123825" cy="123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0649" y="5323209"/>
            <a:ext cx="123825" cy="123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62162" y="5861372"/>
            <a:ext cx="133349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62162" y="6404297"/>
            <a:ext cx="133349" cy="1333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0649" y="6951984"/>
            <a:ext cx="123825" cy="1238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28700" y="3131831"/>
            <a:ext cx="7474584" cy="4725670"/>
          </a:xfrm>
          <a:prstGeom prst="rect">
            <a:avLst/>
          </a:prstGeom>
        </p:spPr>
        <p:txBody>
          <a:bodyPr vert="horz" wrap="square" lIns="0" tIns="34988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2755"/>
              </a:spcBef>
            </a:pPr>
            <a:r>
              <a:rPr sz="3100" spc="-740" dirty="0">
                <a:latin typeface="Trebuchet MS"/>
                <a:cs typeface="Trebuchet MS"/>
              </a:rPr>
              <a:t>1</a:t>
            </a:r>
            <a:r>
              <a:rPr sz="3100" spc="245" dirty="0">
                <a:latin typeface="Trebuchet MS"/>
                <a:cs typeface="Trebuchet MS"/>
              </a:rPr>
              <a:t>4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h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e</a:t>
            </a:r>
            <a:r>
              <a:rPr sz="3100" spc="-120" dirty="0">
                <a:latin typeface="Trebuchet MS"/>
                <a:cs typeface="Trebuchet MS"/>
              </a:rPr>
              <a:t>n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P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-245" dirty="0">
                <a:latin typeface="Trebuchet MS"/>
                <a:cs typeface="Trebuchet MS"/>
              </a:rPr>
              <a:t>r</a:t>
            </a:r>
            <a:r>
              <a:rPr sz="3100" spc="-175" dirty="0">
                <a:latin typeface="Trebuchet MS"/>
                <a:cs typeface="Trebuchet MS"/>
              </a:rPr>
              <a:t>i</a:t>
            </a:r>
            <a:r>
              <a:rPr sz="3100" spc="-210" dirty="0">
                <a:latin typeface="Trebuchet MS"/>
                <a:cs typeface="Trebuchet MS"/>
              </a:rPr>
              <a:t>t</a:t>
            </a:r>
            <a:r>
              <a:rPr sz="3100" spc="35" dirty="0">
                <a:latin typeface="Trebuchet MS"/>
                <a:cs typeface="Trebuchet MS"/>
              </a:rPr>
              <a:t>o</a:t>
            </a:r>
            <a:r>
              <a:rPr sz="3100" spc="-245" dirty="0">
                <a:latin typeface="Trebuchet MS"/>
                <a:cs typeface="Trebuchet MS"/>
              </a:rPr>
              <a:t>r</a:t>
            </a:r>
            <a:r>
              <a:rPr sz="3100" spc="-175" dirty="0">
                <a:latin typeface="Trebuchet MS"/>
                <a:cs typeface="Trebuchet MS"/>
              </a:rPr>
              <a:t>i</a:t>
            </a:r>
            <a:r>
              <a:rPr sz="3100" spc="40" dirty="0">
                <a:latin typeface="Trebuchet MS"/>
                <a:cs typeface="Trebuchet MS"/>
              </a:rPr>
              <a:t>o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(</a:t>
            </a:r>
            <a:r>
              <a:rPr sz="3100" spc="-310" dirty="0">
                <a:latin typeface="Trebuchet MS"/>
                <a:cs typeface="Trebuchet MS"/>
              </a:rPr>
              <a:t>L</a:t>
            </a:r>
            <a:r>
              <a:rPr sz="3100" spc="125" dirty="0">
                <a:latin typeface="Trebuchet MS"/>
                <a:cs typeface="Trebuchet MS"/>
              </a:rPr>
              <a:t>-</a:t>
            </a:r>
            <a:r>
              <a:rPr sz="3100" spc="145" dirty="0">
                <a:latin typeface="Trebuchet MS"/>
                <a:cs typeface="Trebuchet MS"/>
              </a:rPr>
              <a:t>V</a:t>
            </a:r>
            <a:r>
              <a:rPr sz="3100" spc="-185" dirty="0">
                <a:latin typeface="Trebuchet MS"/>
                <a:cs typeface="Trebuchet MS"/>
              </a:rPr>
              <a:t>)</a:t>
            </a:r>
            <a:endParaRPr sz="3100">
              <a:latin typeface="Trebuchet MS"/>
              <a:cs typeface="Trebuchet MS"/>
            </a:endParaRPr>
          </a:p>
          <a:p>
            <a:pPr marL="668655" marR="238125">
              <a:lnSpc>
                <a:spcPct val="114900"/>
              </a:lnSpc>
            </a:pPr>
            <a:r>
              <a:rPr sz="3100" spc="-445" dirty="0">
                <a:latin typeface="Trebuchet MS"/>
                <a:cs typeface="Trebuchet MS"/>
              </a:rPr>
              <a:t>T</a:t>
            </a:r>
            <a:r>
              <a:rPr sz="3100" spc="-125" dirty="0">
                <a:latin typeface="Trebuchet MS"/>
                <a:cs typeface="Trebuchet MS"/>
              </a:rPr>
              <a:t>u</a:t>
            </a:r>
            <a:r>
              <a:rPr sz="3100" spc="-245" dirty="0">
                <a:latin typeface="Trebuchet MS"/>
                <a:cs typeface="Trebuchet MS"/>
              </a:rPr>
              <a:t>r</a:t>
            </a:r>
            <a:r>
              <a:rPr sz="3100" spc="-125" dirty="0">
                <a:latin typeface="Trebuchet MS"/>
                <a:cs typeface="Trebuchet MS"/>
              </a:rPr>
              <a:t>n</a:t>
            </a:r>
            <a:r>
              <a:rPr sz="3100" spc="40" dirty="0">
                <a:latin typeface="Trebuchet MS"/>
                <a:cs typeface="Trebuchet MS"/>
              </a:rPr>
              <a:t>o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30" dirty="0">
                <a:latin typeface="Trebuchet MS"/>
                <a:cs typeface="Trebuchet MS"/>
              </a:rPr>
              <a:t>d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220" dirty="0">
                <a:latin typeface="Trebuchet MS"/>
                <a:cs typeface="Trebuchet MS"/>
              </a:rPr>
              <a:t>M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-125" dirty="0">
                <a:latin typeface="Trebuchet MS"/>
                <a:cs typeface="Trebuchet MS"/>
              </a:rPr>
              <a:t>ñ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-125" dirty="0">
                <a:latin typeface="Trebuchet MS"/>
                <a:cs typeface="Trebuchet MS"/>
              </a:rPr>
              <a:t>n</a:t>
            </a:r>
            <a:r>
              <a:rPr sz="3100" spc="135" dirty="0">
                <a:latin typeface="Trebuchet MS"/>
                <a:cs typeface="Trebuchet MS"/>
              </a:rPr>
              <a:t>a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y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445" dirty="0">
                <a:latin typeface="Trebuchet MS"/>
                <a:cs typeface="Trebuchet MS"/>
              </a:rPr>
              <a:t>T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-245" dirty="0">
                <a:latin typeface="Trebuchet MS"/>
                <a:cs typeface="Trebuchet MS"/>
              </a:rPr>
              <a:t>r</a:t>
            </a:r>
            <a:r>
              <a:rPr sz="3100" spc="30" dirty="0">
                <a:latin typeface="Trebuchet MS"/>
                <a:cs typeface="Trebuchet MS"/>
              </a:rPr>
              <a:t>d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(</a:t>
            </a:r>
            <a:r>
              <a:rPr sz="3100" dirty="0">
                <a:latin typeface="Trebuchet MS"/>
                <a:cs typeface="Trebuchet MS"/>
              </a:rPr>
              <a:t>8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a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740" dirty="0">
                <a:latin typeface="Trebuchet MS"/>
                <a:cs typeface="Trebuchet MS"/>
              </a:rPr>
              <a:t>1</a:t>
            </a:r>
            <a:r>
              <a:rPr sz="3100" spc="70" dirty="0">
                <a:latin typeface="Trebuchet MS"/>
                <a:cs typeface="Trebuchet MS"/>
              </a:rPr>
              <a:t>5</a:t>
            </a:r>
            <a:r>
              <a:rPr sz="3100" spc="-125" dirty="0">
                <a:latin typeface="Trebuchet MS"/>
                <a:cs typeface="Trebuchet MS"/>
              </a:rPr>
              <a:t>h</a:t>
            </a:r>
            <a:r>
              <a:rPr sz="3100" spc="35" dirty="0">
                <a:latin typeface="Trebuchet MS"/>
                <a:cs typeface="Trebuchet MS"/>
              </a:rPr>
              <a:t>/</a:t>
            </a:r>
            <a:r>
              <a:rPr sz="3100" spc="-740" dirty="0">
                <a:latin typeface="Trebuchet MS"/>
                <a:cs typeface="Trebuchet MS"/>
              </a:rPr>
              <a:t>1</a:t>
            </a:r>
            <a:r>
              <a:rPr sz="3100" spc="75" dirty="0">
                <a:latin typeface="Trebuchet MS"/>
                <a:cs typeface="Trebuchet MS"/>
              </a:rPr>
              <a:t>5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95" dirty="0">
                <a:latin typeface="Trebuchet MS"/>
                <a:cs typeface="Trebuchet MS"/>
              </a:rPr>
              <a:t>a  </a:t>
            </a:r>
            <a:r>
              <a:rPr sz="3100" spc="60" dirty="0">
                <a:latin typeface="Trebuchet MS"/>
                <a:cs typeface="Trebuchet MS"/>
              </a:rPr>
              <a:t>22h)</a:t>
            </a:r>
            <a:endParaRPr sz="3100">
              <a:latin typeface="Trebuchet MS"/>
              <a:cs typeface="Trebuchet MS"/>
            </a:endParaRPr>
          </a:p>
          <a:p>
            <a:pPr marL="668655">
              <a:lnSpc>
                <a:spcPct val="100000"/>
              </a:lnSpc>
              <a:spcBef>
                <a:spcPts val="555"/>
              </a:spcBef>
            </a:pPr>
            <a:r>
              <a:rPr sz="3100" spc="-235" dirty="0">
                <a:latin typeface="Trebuchet MS"/>
                <a:cs typeface="Trebuchet MS"/>
              </a:rPr>
              <a:t>21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guardias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remuneradas/año:</a:t>
            </a:r>
            <a:endParaRPr sz="3100">
              <a:latin typeface="Trebuchet MS"/>
              <a:cs typeface="Trebuchet MS"/>
            </a:endParaRPr>
          </a:p>
          <a:p>
            <a:pPr marL="1444625" marR="2240915">
              <a:lnSpc>
                <a:spcPct val="114900"/>
              </a:lnSpc>
            </a:pPr>
            <a:r>
              <a:rPr sz="3100" spc="-740" dirty="0">
                <a:latin typeface="Trebuchet MS"/>
                <a:cs typeface="Trebuchet MS"/>
              </a:rPr>
              <a:t>1</a:t>
            </a:r>
            <a:r>
              <a:rPr sz="3100" spc="280" dirty="0">
                <a:latin typeface="Trebuchet MS"/>
                <a:cs typeface="Trebuchet MS"/>
              </a:rPr>
              <a:t>2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h</a:t>
            </a:r>
            <a:r>
              <a:rPr sz="3100" spc="35" dirty="0">
                <a:latin typeface="Trebuchet MS"/>
                <a:cs typeface="Trebuchet MS"/>
              </a:rPr>
              <a:t>o</a:t>
            </a:r>
            <a:r>
              <a:rPr sz="3100" spc="-245" dirty="0">
                <a:latin typeface="Trebuchet MS"/>
                <a:cs typeface="Trebuchet MS"/>
              </a:rPr>
              <a:t>r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-10" dirty="0">
                <a:latin typeface="Trebuchet MS"/>
                <a:cs typeface="Trebuchet MS"/>
              </a:rPr>
              <a:t>s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(</a:t>
            </a:r>
            <a:r>
              <a:rPr sz="3100" spc="275" dirty="0">
                <a:latin typeface="Trebuchet MS"/>
                <a:cs typeface="Trebuchet MS"/>
              </a:rPr>
              <a:t>2</a:t>
            </a:r>
            <a:r>
              <a:rPr sz="3100" spc="-740" dirty="0">
                <a:latin typeface="Trebuchet MS"/>
                <a:cs typeface="Trebuchet MS"/>
              </a:rPr>
              <a:t>1</a:t>
            </a:r>
            <a:r>
              <a:rPr sz="3100" spc="125" dirty="0">
                <a:latin typeface="Trebuchet MS"/>
                <a:cs typeface="Trebuchet MS"/>
              </a:rPr>
              <a:t>-</a:t>
            </a:r>
            <a:r>
              <a:rPr sz="3100" spc="-45" dirty="0">
                <a:latin typeface="Trebuchet MS"/>
                <a:cs typeface="Trebuchet MS"/>
              </a:rPr>
              <a:t>9</a:t>
            </a:r>
            <a:r>
              <a:rPr sz="3100" spc="-125" dirty="0">
                <a:latin typeface="Trebuchet MS"/>
                <a:cs typeface="Trebuchet MS"/>
              </a:rPr>
              <a:t>h</a:t>
            </a:r>
            <a:r>
              <a:rPr sz="3100" spc="35" dirty="0">
                <a:latin typeface="Trebuchet MS"/>
                <a:cs typeface="Trebuchet MS"/>
              </a:rPr>
              <a:t>/</a:t>
            </a:r>
            <a:r>
              <a:rPr sz="3100" spc="-45" dirty="0">
                <a:latin typeface="Trebuchet MS"/>
                <a:cs typeface="Trebuchet MS"/>
              </a:rPr>
              <a:t>9</a:t>
            </a:r>
            <a:r>
              <a:rPr sz="3100" spc="125" dirty="0">
                <a:latin typeface="Trebuchet MS"/>
                <a:cs typeface="Trebuchet MS"/>
              </a:rPr>
              <a:t>-</a:t>
            </a:r>
            <a:r>
              <a:rPr sz="3100" spc="275" dirty="0">
                <a:latin typeface="Trebuchet MS"/>
                <a:cs typeface="Trebuchet MS"/>
              </a:rPr>
              <a:t>2</a:t>
            </a:r>
            <a:r>
              <a:rPr sz="3100" spc="-740" dirty="0">
                <a:latin typeface="Trebuchet MS"/>
                <a:cs typeface="Trebuchet MS"/>
              </a:rPr>
              <a:t>1</a:t>
            </a:r>
            <a:r>
              <a:rPr sz="3100" spc="-125" dirty="0">
                <a:latin typeface="Trebuchet MS"/>
                <a:cs typeface="Trebuchet MS"/>
              </a:rPr>
              <a:t>h</a:t>
            </a:r>
            <a:r>
              <a:rPr sz="3100" spc="-165" dirty="0">
                <a:latin typeface="Trebuchet MS"/>
                <a:cs typeface="Trebuchet MS"/>
              </a:rPr>
              <a:t>)  </a:t>
            </a:r>
            <a:r>
              <a:rPr sz="3100" spc="-114" dirty="0">
                <a:latin typeface="Trebuchet MS"/>
                <a:cs typeface="Trebuchet MS"/>
              </a:rPr>
              <a:t>Incluye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40" dirty="0">
                <a:latin typeface="Trebuchet MS"/>
                <a:cs typeface="Trebuchet MS"/>
              </a:rPr>
              <a:t>dietas</a:t>
            </a:r>
            <a:endParaRPr sz="3100">
              <a:latin typeface="Trebuchet MS"/>
              <a:cs typeface="Trebuchet MS"/>
            </a:endParaRPr>
          </a:p>
          <a:p>
            <a:pPr marL="668655">
              <a:lnSpc>
                <a:spcPct val="100000"/>
              </a:lnSpc>
              <a:spcBef>
                <a:spcPts val="555"/>
              </a:spcBef>
            </a:pPr>
            <a:r>
              <a:rPr sz="3100" spc="145" dirty="0">
                <a:latin typeface="Trebuchet MS"/>
                <a:cs typeface="Trebuchet MS"/>
              </a:rPr>
              <a:t>V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75" dirty="0">
                <a:latin typeface="Trebuchet MS"/>
                <a:cs typeface="Trebuchet MS"/>
              </a:rPr>
              <a:t>c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75" dirty="0">
                <a:latin typeface="Trebuchet MS"/>
                <a:cs typeface="Trebuchet MS"/>
              </a:rPr>
              <a:t>c</a:t>
            </a:r>
            <a:r>
              <a:rPr sz="3100" spc="-175" dirty="0">
                <a:latin typeface="Trebuchet MS"/>
                <a:cs typeface="Trebuchet MS"/>
              </a:rPr>
              <a:t>i</a:t>
            </a:r>
            <a:r>
              <a:rPr sz="3100" spc="35" dirty="0">
                <a:latin typeface="Trebuchet MS"/>
                <a:cs typeface="Trebuchet MS"/>
              </a:rPr>
              <a:t>o</a:t>
            </a:r>
            <a:r>
              <a:rPr sz="3100" spc="-125" dirty="0">
                <a:latin typeface="Trebuchet MS"/>
                <a:cs typeface="Trebuchet MS"/>
              </a:rPr>
              <a:t>n</a:t>
            </a:r>
            <a:r>
              <a:rPr sz="3100" spc="-10" dirty="0">
                <a:latin typeface="Trebuchet MS"/>
                <a:cs typeface="Trebuchet MS"/>
              </a:rPr>
              <a:t>es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210" dirty="0">
                <a:latin typeface="Trebuchet MS"/>
                <a:cs typeface="Trebuchet MS"/>
              </a:rPr>
              <a:t>v</a:t>
            </a:r>
            <a:r>
              <a:rPr sz="3100" spc="-10" dirty="0">
                <a:latin typeface="Trebuchet MS"/>
                <a:cs typeface="Trebuchet MS"/>
              </a:rPr>
              <a:t>e</a:t>
            </a:r>
            <a:r>
              <a:rPr sz="3100" spc="-245" dirty="0">
                <a:latin typeface="Trebuchet MS"/>
                <a:cs typeface="Trebuchet MS"/>
              </a:rPr>
              <a:t>r</a:t>
            </a:r>
            <a:r>
              <a:rPr sz="3100" spc="130" dirty="0">
                <a:latin typeface="Trebuchet MS"/>
                <a:cs typeface="Trebuchet MS"/>
              </a:rPr>
              <a:t>a</a:t>
            </a:r>
            <a:r>
              <a:rPr sz="3100" spc="-125" dirty="0">
                <a:latin typeface="Trebuchet MS"/>
                <a:cs typeface="Trebuchet MS"/>
              </a:rPr>
              <a:t>n</a:t>
            </a:r>
            <a:r>
              <a:rPr sz="3100" spc="40" dirty="0">
                <a:latin typeface="Trebuchet MS"/>
                <a:cs typeface="Trebuchet MS"/>
              </a:rPr>
              <a:t>o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200" dirty="0">
                <a:latin typeface="Trebuchet MS"/>
                <a:cs typeface="Trebuchet MS"/>
              </a:rPr>
              <a:t>+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310" dirty="0">
                <a:latin typeface="Trebuchet MS"/>
                <a:cs typeface="Trebuchet MS"/>
              </a:rPr>
              <a:t>L</a:t>
            </a:r>
            <a:r>
              <a:rPr sz="3100" spc="105" dirty="0">
                <a:latin typeface="Trebuchet MS"/>
                <a:cs typeface="Trebuchet MS"/>
              </a:rPr>
              <a:t>D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08454" y="1962789"/>
            <a:ext cx="6042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215" dirty="0">
                <a:latin typeface="Trebuchet MS"/>
                <a:cs typeface="Trebuchet MS"/>
              </a:rPr>
              <a:t>reparto</a:t>
            </a:r>
            <a:r>
              <a:rPr sz="5400" b="1" spc="-260" dirty="0">
                <a:latin typeface="Trebuchet MS"/>
                <a:cs typeface="Trebuchet MS"/>
              </a:rPr>
              <a:t> </a:t>
            </a:r>
            <a:r>
              <a:rPr sz="5400" b="1" spc="180" dirty="0">
                <a:latin typeface="Trebuchet MS"/>
                <a:cs typeface="Trebuchet MS"/>
              </a:rPr>
              <a:t>de</a:t>
            </a:r>
            <a:r>
              <a:rPr sz="5400" b="1" spc="-260" dirty="0">
                <a:latin typeface="Trebuchet MS"/>
                <a:cs typeface="Trebuchet MS"/>
              </a:rPr>
              <a:t> </a:t>
            </a:r>
            <a:r>
              <a:rPr sz="5400" b="1" spc="275" dirty="0">
                <a:latin typeface="Trebuchet MS"/>
                <a:cs typeface="Trebuchet MS"/>
              </a:rPr>
              <a:t>partos</a:t>
            </a:r>
            <a:endParaRPr sz="54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71126" y="3810276"/>
            <a:ext cx="133350" cy="1333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71126" y="5010426"/>
            <a:ext cx="133350" cy="1333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71126" y="5610501"/>
            <a:ext cx="133350" cy="1333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056244" y="3483879"/>
            <a:ext cx="644779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-30" dirty="0">
                <a:latin typeface="Trebuchet MS"/>
                <a:cs typeface="Trebuchet MS"/>
              </a:rPr>
              <a:t>Hasta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15" dirty="0">
                <a:latin typeface="Trebuchet MS"/>
                <a:cs typeface="Trebuchet MS"/>
              </a:rPr>
              <a:t>3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-85" dirty="0">
                <a:latin typeface="Trebuchet MS"/>
                <a:cs typeface="Trebuchet MS"/>
              </a:rPr>
              <a:t>residentes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15" dirty="0">
                <a:latin typeface="Trebuchet MS"/>
                <a:cs typeface="Trebuchet MS"/>
              </a:rPr>
              <a:t>de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-75" dirty="0">
                <a:latin typeface="Trebuchet MS"/>
                <a:cs typeface="Trebuchet MS"/>
              </a:rPr>
              <a:t>matrona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65" dirty="0">
                <a:latin typeface="Trebuchet MS"/>
                <a:cs typeface="Trebuchet MS"/>
              </a:rPr>
              <a:t>por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-145" dirty="0">
                <a:latin typeface="Trebuchet MS"/>
                <a:cs typeface="Trebuchet MS"/>
              </a:rPr>
              <a:t>turno</a:t>
            </a:r>
            <a:endParaRPr sz="3400">
              <a:latin typeface="Trebuchet MS"/>
              <a:cs typeface="Trebuchet MS"/>
            </a:endParaRPr>
          </a:p>
          <a:p>
            <a:pPr marL="1412875" marR="1521460" algn="ctr">
              <a:lnSpc>
                <a:spcPct val="115799"/>
              </a:lnSpc>
            </a:pPr>
            <a:r>
              <a:rPr sz="3400" spc="-810" dirty="0">
                <a:latin typeface="Trebuchet MS"/>
                <a:cs typeface="Trebuchet MS"/>
              </a:rPr>
              <a:t>1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135" dirty="0">
                <a:latin typeface="Trebuchet MS"/>
                <a:cs typeface="Trebuchet MS"/>
              </a:rPr>
              <a:t>R</a:t>
            </a:r>
            <a:r>
              <a:rPr sz="3400" spc="-810" dirty="0">
                <a:latin typeface="Trebuchet MS"/>
                <a:cs typeface="Trebuchet MS"/>
              </a:rPr>
              <a:t>1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35" dirty="0">
                <a:latin typeface="Trebuchet MS"/>
                <a:cs typeface="Trebuchet MS"/>
              </a:rPr>
              <a:t>d</a:t>
            </a:r>
            <a:r>
              <a:rPr sz="3400" spc="-5" dirty="0">
                <a:latin typeface="Trebuchet MS"/>
                <a:cs typeface="Trebuchet MS"/>
              </a:rPr>
              <a:t>e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245" dirty="0">
                <a:latin typeface="Trebuchet MS"/>
                <a:cs typeface="Trebuchet MS"/>
              </a:rPr>
              <a:t>g</a:t>
            </a:r>
            <a:r>
              <a:rPr sz="3400" spc="-195" dirty="0">
                <a:latin typeface="Trebuchet MS"/>
                <a:cs typeface="Trebuchet MS"/>
              </a:rPr>
              <a:t>i</a:t>
            </a:r>
            <a:r>
              <a:rPr sz="3400" spc="-135" dirty="0">
                <a:latin typeface="Trebuchet MS"/>
                <a:cs typeface="Trebuchet MS"/>
              </a:rPr>
              <a:t>n</a:t>
            </a:r>
            <a:r>
              <a:rPr sz="3400" spc="-10" dirty="0">
                <a:latin typeface="Trebuchet MS"/>
                <a:cs typeface="Trebuchet MS"/>
              </a:rPr>
              <a:t>e</a:t>
            </a:r>
            <a:r>
              <a:rPr sz="3400" spc="80" dirty="0">
                <a:latin typeface="Trebuchet MS"/>
                <a:cs typeface="Trebuchet MS"/>
              </a:rPr>
              <a:t>c</a:t>
            </a:r>
            <a:r>
              <a:rPr sz="3400" spc="40" dirty="0">
                <a:latin typeface="Trebuchet MS"/>
                <a:cs typeface="Trebuchet MS"/>
              </a:rPr>
              <a:t>o</a:t>
            </a:r>
            <a:r>
              <a:rPr sz="3400" spc="-254" dirty="0">
                <a:latin typeface="Trebuchet MS"/>
                <a:cs typeface="Trebuchet MS"/>
              </a:rPr>
              <a:t>l</a:t>
            </a:r>
            <a:r>
              <a:rPr sz="3400" spc="40" dirty="0">
                <a:latin typeface="Trebuchet MS"/>
                <a:cs typeface="Trebuchet MS"/>
              </a:rPr>
              <a:t>o</a:t>
            </a:r>
            <a:r>
              <a:rPr sz="3400" spc="245" dirty="0">
                <a:latin typeface="Trebuchet MS"/>
                <a:cs typeface="Trebuchet MS"/>
              </a:rPr>
              <a:t>g</a:t>
            </a:r>
            <a:r>
              <a:rPr sz="3400" spc="-195" dirty="0">
                <a:latin typeface="Trebuchet MS"/>
                <a:cs typeface="Trebuchet MS"/>
              </a:rPr>
              <a:t>í</a:t>
            </a:r>
            <a:r>
              <a:rPr sz="3400" spc="105" dirty="0">
                <a:latin typeface="Trebuchet MS"/>
                <a:cs typeface="Trebuchet MS"/>
              </a:rPr>
              <a:t>a  </a:t>
            </a:r>
            <a:r>
              <a:rPr sz="3400" spc="-20" dirty="0">
                <a:latin typeface="Trebuchet MS"/>
                <a:cs typeface="Trebuchet MS"/>
              </a:rPr>
              <a:t>Sorteo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55" dirty="0">
                <a:latin typeface="Trebuchet MS"/>
                <a:cs typeface="Trebuchet MS"/>
              </a:rPr>
              <a:t>al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-15" dirty="0">
                <a:latin typeface="Trebuchet MS"/>
                <a:cs typeface="Trebuchet MS"/>
              </a:rPr>
              <a:t>azar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21370" cy="10270490"/>
            <a:chOff x="0" y="0"/>
            <a:chExt cx="8421370" cy="10270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21020" cy="102699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72957" y="3050965"/>
              <a:ext cx="4748530" cy="6946900"/>
            </a:xfrm>
            <a:custGeom>
              <a:avLst/>
              <a:gdLst/>
              <a:ahLst/>
              <a:cxnLst/>
              <a:rect l="l" t="t" r="r" b="b"/>
              <a:pathLst>
                <a:path w="4748530" h="6946900">
                  <a:moveTo>
                    <a:pt x="2613766" y="12699"/>
                  </a:moveTo>
                  <a:lnTo>
                    <a:pt x="2134239" y="12699"/>
                  </a:lnTo>
                  <a:lnTo>
                    <a:pt x="2181682" y="0"/>
                  </a:lnTo>
                  <a:lnTo>
                    <a:pt x="2566323" y="0"/>
                  </a:lnTo>
                  <a:lnTo>
                    <a:pt x="2613766" y="12699"/>
                  </a:lnTo>
                  <a:close/>
                </a:path>
                <a:path w="4748530" h="6946900">
                  <a:moveTo>
                    <a:pt x="2800720" y="38099"/>
                  </a:moveTo>
                  <a:lnTo>
                    <a:pt x="1947285" y="38099"/>
                  </a:lnTo>
                  <a:lnTo>
                    <a:pt x="2040179" y="12699"/>
                  </a:lnTo>
                  <a:lnTo>
                    <a:pt x="2707826" y="12699"/>
                  </a:lnTo>
                  <a:lnTo>
                    <a:pt x="2800720" y="38099"/>
                  </a:lnTo>
                  <a:close/>
                </a:path>
                <a:path w="4748530" h="6946900">
                  <a:moveTo>
                    <a:pt x="2374003" y="6946899"/>
                  </a:moveTo>
                  <a:lnTo>
                    <a:pt x="1286262" y="5867399"/>
                  </a:lnTo>
                  <a:lnTo>
                    <a:pt x="1286262" y="4483099"/>
                  </a:lnTo>
                  <a:lnTo>
                    <a:pt x="1202436" y="4432299"/>
                  </a:lnTo>
                  <a:lnTo>
                    <a:pt x="1120676" y="4381499"/>
                  </a:lnTo>
                  <a:lnTo>
                    <a:pt x="1041069" y="4330699"/>
                  </a:lnTo>
                  <a:lnTo>
                    <a:pt x="963702" y="4279899"/>
                  </a:lnTo>
                  <a:lnTo>
                    <a:pt x="925884" y="4254499"/>
                  </a:lnTo>
                  <a:lnTo>
                    <a:pt x="888659" y="4216399"/>
                  </a:lnTo>
                  <a:lnTo>
                    <a:pt x="852037" y="4190999"/>
                  </a:lnTo>
                  <a:lnTo>
                    <a:pt x="816028" y="4165599"/>
                  </a:lnTo>
                  <a:lnTo>
                    <a:pt x="780643" y="4127499"/>
                  </a:lnTo>
                  <a:lnTo>
                    <a:pt x="745893" y="4102099"/>
                  </a:lnTo>
                  <a:lnTo>
                    <a:pt x="711789" y="4063999"/>
                  </a:lnTo>
                  <a:lnTo>
                    <a:pt x="678342" y="4025899"/>
                  </a:lnTo>
                  <a:lnTo>
                    <a:pt x="645562" y="4000499"/>
                  </a:lnTo>
                  <a:lnTo>
                    <a:pt x="613460" y="3962399"/>
                  </a:lnTo>
                  <a:lnTo>
                    <a:pt x="582046" y="3924299"/>
                  </a:lnTo>
                  <a:lnTo>
                    <a:pt x="551332" y="3886199"/>
                  </a:lnTo>
                  <a:lnTo>
                    <a:pt x="521329" y="3848099"/>
                  </a:lnTo>
                  <a:lnTo>
                    <a:pt x="492046" y="3809999"/>
                  </a:lnTo>
                  <a:lnTo>
                    <a:pt x="463495" y="3771899"/>
                  </a:lnTo>
                  <a:lnTo>
                    <a:pt x="435687" y="3733799"/>
                  </a:lnTo>
                  <a:lnTo>
                    <a:pt x="408631" y="3695699"/>
                  </a:lnTo>
                  <a:lnTo>
                    <a:pt x="382340" y="3657599"/>
                  </a:lnTo>
                  <a:lnTo>
                    <a:pt x="356824" y="3619499"/>
                  </a:lnTo>
                  <a:lnTo>
                    <a:pt x="332093" y="3581399"/>
                  </a:lnTo>
                  <a:lnTo>
                    <a:pt x="308158" y="3543299"/>
                  </a:lnTo>
                  <a:lnTo>
                    <a:pt x="285030" y="3492499"/>
                  </a:lnTo>
                  <a:lnTo>
                    <a:pt x="262720" y="3454399"/>
                  </a:lnTo>
                  <a:lnTo>
                    <a:pt x="241238" y="3416299"/>
                  </a:lnTo>
                  <a:lnTo>
                    <a:pt x="220596" y="3365499"/>
                  </a:lnTo>
                  <a:lnTo>
                    <a:pt x="200803" y="3327399"/>
                  </a:lnTo>
                  <a:lnTo>
                    <a:pt x="181872" y="3276599"/>
                  </a:lnTo>
                  <a:lnTo>
                    <a:pt x="163811" y="3238499"/>
                  </a:lnTo>
                  <a:lnTo>
                    <a:pt x="146633" y="3187699"/>
                  </a:lnTo>
                  <a:lnTo>
                    <a:pt x="130348" y="3149599"/>
                  </a:lnTo>
                  <a:lnTo>
                    <a:pt x="114967" y="3098799"/>
                  </a:lnTo>
                  <a:lnTo>
                    <a:pt x="100500" y="3047999"/>
                  </a:lnTo>
                  <a:lnTo>
                    <a:pt x="86958" y="3009899"/>
                  </a:lnTo>
                  <a:lnTo>
                    <a:pt x="74353" y="2959099"/>
                  </a:lnTo>
                  <a:lnTo>
                    <a:pt x="62693" y="2908299"/>
                  </a:lnTo>
                  <a:lnTo>
                    <a:pt x="51992" y="2870199"/>
                  </a:lnTo>
                  <a:lnTo>
                    <a:pt x="42258" y="2819399"/>
                  </a:lnTo>
                  <a:lnTo>
                    <a:pt x="33504" y="2768599"/>
                  </a:lnTo>
                  <a:lnTo>
                    <a:pt x="25739" y="2717799"/>
                  </a:lnTo>
                  <a:lnTo>
                    <a:pt x="18975" y="2666999"/>
                  </a:lnTo>
                  <a:lnTo>
                    <a:pt x="13221" y="2616199"/>
                  </a:lnTo>
                  <a:lnTo>
                    <a:pt x="8490" y="2565399"/>
                  </a:lnTo>
                  <a:lnTo>
                    <a:pt x="4792" y="2527299"/>
                  </a:lnTo>
                  <a:lnTo>
                    <a:pt x="2137" y="2476499"/>
                  </a:lnTo>
                  <a:lnTo>
                    <a:pt x="536" y="2425699"/>
                  </a:lnTo>
                  <a:lnTo>
                    <a:pt x="0" y="2374899"/>
                  </a:lnTo>
                  <a:lnTo>
                    <a:pt x="484" y="2324099"/>
                  </a:lnTo>
                  <a:lnTo>
                    <a:pt x="1931" y="2273299"/>
                  </a:lnTo>
                  <a:lnTo>
                    <a:pt x="4332" y="2222499"/>
                  </a:lnTo>
                  <a:lnTo>
                    <a:pt x="7678" y="2171699"/>
                  </a:lnTo>
                  <a:lnTo>
                    <a:pt x="11958" y="2133599"/>
                  </a:lnTo>
                  <a:lnTo>
                    <a:pt x="17165" y="2082799"/>
                  </a:lnTo>
                  <a:lnTo>
                    <a:pt x="23289" y="2031999"/>
                  </a:lnTo>
                  <a:lnTo>
                    <a:pt x="30320" y="1993899"/>
                  </a:lnTo>
                  <a:lnTo>
                    <a:pt x="38249" y="1943099"/>
                  </a:lnTo>
                  <a:lnTo>
                    <a:pt x="47068" y="1892299"/>
                  </a:lnTo>
                  <a:lnTo>
                    <a:pt x="56767" y="1854199"/>
                  </a:lnTo>
                  <a:lnTo>
                    <a:pt x="67337" y="1803399"/>
                  </a:lnTo>
                  <a:lnTo>
                    <a:pt x="78768" y="1765299"/>
                  </a:lnTo>
                  <a:lnTo>
                    <a:pt x="91052" y="1714499"/>
                  </a:lnTo>
                  <a:lnTo>
                    <a:pt x="104180" y="1676399"/>
                  </a:lnTo>
                  <a:lnTo>
                    <a:pt x="118141" y="1625599"/>
                  </a:lnTo>
                  <a:lnTo>
                    <a:pt x="132927" y="1587499"/>
                  </a:lnTo>
                  <a:lnTo>
                    <a:pt x="148529" y="1536699"/>
                  </a:lnTo>
                  <a:lnTo>
                    <a:pt x="164937" y="1498599"/>
                  </a:lnTo>
                  <a:lnTo>
                    <a:pt x="182142" y="1460499"/>
                  </a:lnTo>
                  <a:lnTo>
                    <a:pt x="200136" y="1409699"/>
                  </a:lnTo>
                  <a:lnTo>
                    <a:pt x="218908" y="1371599"/>
                  </a:lnTo>
                  <a:lnTo>
                    <a:pt x="238450" y="1333499"/>
                  </a:lnTo>
                  <a:lnTo>
                    <a:pt x="258753" y="1295399"/>
                  </a:lnTo>
                  <a:lnTo>
                    <a:pt x="279806" y="1244599"/>
                  </a:lnTo>
                  <a:lnTo>
                    <a:pt x="301602" y="1206499"/>
                  </a:lnTo>
                  <a:lnTo>
                    <a:pt x="324131" y="1168399"/>
                  </a:lnTo>
                  <a:lnTo>
                    <a:pt x="347383" y="1130299"/>
                  </a:lnTo>
                  <a:lnTo>
                    <a:pt x="371350" y="1092199"/>
                  </a:lnTo>
                  <a:lnTo>
                    <a:pt x="396022" y="1054099"/>
                  </a:lnTo>
                  <a:lnTo>
                    <a:pt x="421391" y="1015999"/>
                  </a:lnTo>
                  <a:lnTo>
                    <a:pt x="447446" y="977899"/>
                  </a:lnTo>
                  <a:lnTo>
                    <a:pt x="474178" y="939799"/>
                  </a:lnTo>
                  <a:lnTo>
                    <a:pt x="501580" y="914399"/>
                  </a:lnTo>
                  <a:lnTo>
                    <a:pt x="529640" y="876299"/>
                  </a:lnTo>
                  <a:lnTo>
                    <a:pt x="558351" y="838199"/>
                  </a:lnTo>
                  <a:lnTo>
                    <a:pt x="587702" y="800099"/>
                  </a:lnTo>
                  <a:lnTo>
                    <a:pt x="617685" y="774699"/>
                  </a:lnTo>
                  <a:lnTo>
                    <a:pt x="648291" y="736599"/>
                  </a:lnTo>
                  <a:lnTo>
                    <a:pt x="679510" y="711199"/>
                  </a:lnTo>
                  <a:lnTo>
                    <a:pt x="711333" y="673099"/>
                  </a:lnTo>
                  <a:lnTo>
                    <a:pt x="743751" y="647699"/>
                  </a:lnTo>
                  <a:lnTo>
                    <a:pt x="776755" y="609599"/>
                  </a:lnTo>
                  <a:lnTo>
                    <a:pt x="810335" y="584199"/>
                  </a:lnTo>
                  <a:lnTo>
                    <a:pt x="844482" y="558799"/>
                  </a:lnTo>
                  <a:lnTo>
                    <a:pt x="879188" y="520699"/>
                  </a:lnTo>
                  <a:lnTo>
                    <a:pt x="914442" y="495299"/>
                  </a:lnTo>
                  <a:lnTo>
                    <a:pt x="950236" y="469899"/>
                  </a:lnTo>
                  <a:lnTo>
                    <a:pt x="1023406" y="419099"/>
                  </a:lnTo>
                  <a:lnTo>
                    <a:pt x="1098625" y="368299"/>
                  </a:lnTo>
                  <a:lnTo>
                    <a:pt x="1175819" y="317499"/>
                  </a:lnTo>
                  <a:lnTo>
                    <a:pt x="1215133" y="292099"/>
                  </a:lnTo>
                  <a:lnTo>
                    <a:pt x="1254914" y="279399"/>
                  </a:lnTo>
                  <a:lnTo>
                    <a:pt x="1335836" y="228599"/>
                  </a:lnTo>
                  <a:lnTo>
                    <a:pt x="1376960" y="215899"/>
                  </a:lnTo>
                  <a:lnTo>
                    <a:pt x="1418512" y="190499"/>
                  </a:lnTo>
                  <a:lnTo>
                    <a:pt x="1502869" y="165099"/>
                  </a:lnTo>
                  <a:lnTo>
                    <a:pt x="1545655" y="139699"/>
                  </a:lnTo>
                  <a:lnTo>
                    <a:pt x="1901298" y="38099"/>
                  </a:lnTo>
                  <a:lnTo>
                    <a:pt x="2846707" y="38099"/>
                  </a:lnTo>
                  <a:lnTo>
                    <a:pt x="3202350" y="139699"/>
                  </a:lnTo>
                  <a:lnTo>
                    <a:pt x="3245136" y="165099"/>
                  </a:lnTo>
                  <a:lnTo>
                    <a:pt x="3329493" y="190499"/>
                  </a:lnTo>
                  <a:lnTo>
                    <a:pt x="3371045" y="215899"/>
                  </a:lnTo>
                  <a:lnTo>
                    <a:pt x="3412169" y="228599"/>
                  </a:lnTo>
                  <a:lnTo>
                    <a:pt x="3493091" y="279399"/>
                  </a:lnTo>
                  <a:lnTo>
                    <a:pt x="3532872" y="292099"/>
                  </a:lnTo>
                  <a:lnTo>
                    <a:pt x="3572186" y="317499"/>
                  </a:lnTo>
                  <a:lnTo>
                    <a:pt x="3649380" y="368299"/>
                  </a:lnTo>
                  <a:lnTo>
                    <a:pt x="3724599" y="419099"/>
                  </a:lnTo>
                  <a:lnTo>
                    <a:pt x="3797769" y="469899"/>
                  </a:lnTo>
                  <a:lnTo>
                    <a:pt x="3833563" y="495299"/>
                  </a:lnTo>
                  <a:lnTo>
                    <a:pt x="3868818" y="520699"/>
                  </a:lnTo>
                  <a:lnTo>
                    <a:pt x="3903523" y="558799"/>
                  </a:lnTo>
                  <a:lnTo>
                    <a:pt x="3937670" y="584199"/>
                  </a:lnTo>
                  <a:lnTo>
                    <a:pt x="3971251" y="609599"/>
                  </a:lnTo>
                  <a:lnTo>
                    <a:pt x="4004254" y="647699"/>
                  </a:lnTo>
                  <a:lnTo>
                    <a:pt x="4036672" y="673099"/>
                  </a:lnTo>
                  <a:lnTo>
                    <a:pt x="4068495" y="711199"/>
                  </a:lnTo>
                  <a:lnTo>
                    <a:pt x="4099714" y="736599"/>
                  </a:lnTo>
                  <a:lnTo>
                    <a:pt x="4130320" y="774699"/>
                  </a:lnTo>
                  <a:lnTo>
                    <a:pt x="4160303" y="800099"/>
                  </a:lnTo>
                  <a:lnTo>
                    <a:pt x="4189654" y="838199"/>
                  </a:lnTo>
                  <a:lnTo>
                    <a:pt x="4218365" y="876299"/>
                  </a:lnTo>
                  <a:lnTo>
                    <a:pt x="4246425" y="914399"/>
                  </a:lnTo>
                  <a:lnTo>
                    <a:pt x="4273827" y="939799"/>
                  </a:lnTo>
                  <a:lnTo>
                    <a:pt x="4300559" y="977899"/>
                  </a:lnTo>
                  <a:lnTo>
                    <a:pt x="4326615" y="1015999"/>
                  </a:lnTo>
                  <a:lnTo>
                    <a:pt x="4351983" y="1054099"/>
                  </a:lnTo>
                  <a:lnTo>
                    <a:pt x="4376655" y="1092199"/>
                  </a:lnTo>
                  <a:lnTo>
                    <a:pt x="4400622" y="1130299"/>
                  </a:lnTo>
                  <a:lnTo>
                    <a:pt x="4423874" y="1168399"/>
                  </a:lnTo>
                  <a:lnTo>
                    <a:pt x="4446403" y="1206499"/>
                  </a:lnTo>
                  <a:lnTo>
                    <a:pt x="4468199" y="1244599"/>
                  </a:lnTo>
                  <a:lnTo>
                    <a:pt x="4489253" y="1295399"/>
                  </a:lnTo>
                  <a:lnTo>
                    <a:pt x="4509555" y="1333499"/>
                  </a:lnTo>
                  <a:lnTo>
                    <a:pt x="4529097" y="1371599"/>
                  </a:lnTo>
                  <a:lnTo>
                    <a:pt x="4547870" y="1409699"/>
                  </a:lnTo>
                  <a:lnTo>
                    <a:pt x="4565863" y="1460499"/>
                  </a:lnTo>
                  <a:lnTo>
                    <a:pt x="4583068" y="1498599"/>
                  </a:lnTo>
                  <a:lnTo>
                    <a:pt x="4599477" y="1536699"/>
                  </a:lnTo>
                  <a:lnTo>
                    <a:pt x="4615078" y="1587499"/>
                  </a:lnTo>
                  <a:lnTo>
                    <a:pt x="4629864" y="1625599"/>
                  </a:lnTo>
                  <a:lnTo>
                    <a:pt x="4643826" y="1676399"/>
                  </a:lnTo>
                  <a:lnTo>
                    <a:pt x="4656953" y="1714499"/>
                  </a:lnTo>
                  <a:lnTo>
                    <a:pt x="4669237" y="1765299"/>
                  </a:lnTo>
                  <a:lnTo>
                    <a:pt x="4680668" y="1803399"/>
                  </a:lnTo>
                  <a:lnTo>
                    <a:pt x="4691238" y="1854199"/>
                  </a:lnTo>
                  <a:lnTo>
                    <a:pt x="4700937" y="1892299"/>
                  </a:lnTo>
                  <a:lnTo>
                    <a:pt x="4709756" y="1943099"/>
                  </a:lnTo>
                  <a:lnTo>
                    <a:pt x="4717686" y="1993899"/>
                  </a:lnTo>
                  <a:lnTo>
                    <a:pt x="4724717" y="2031999"/>
                  </a:lnTo>
                  <a:lnTo>
                    <a:pt x="4730840" y="2082799"/>
                  </a:lnTo>
                  <a:lnTo>
                    <a:pt x="4736047" y="2133599"/>
                  </a:lnTo>
                  <a:lnTo>
                    <a:pt x="4740328" y="2171699"/>
                  </a:lnTo>
                  <a:lnTo>
                    <a:pt x="4743673" y="2222499"/>
                  </a:lnTo>
                  <a:lnTo>
                    <a:pt x="4746074" y="2273299"/>
                  </a:lnTo>
                  <a:lnTo>
                    <a:pt x="4747521" y="2324099"/>
                  </a:lnTo>
                  <a:lnTo>
                    <a:pt x="4748006" y="2374899"/>
                  </a:lnTo>
                  <a:lnTo>
                    <a:pt x="4747471" y="2425699"/>
                  </a:lnTo>
                  <a:lnTo>
                    <a:pt x="4745872" y="2476499"/>
                  </a:lnTo>
                  <a:lnTo>
                    <a:pt x="4743221" y="2527299"/>
                  </a:lnTo>
                  <a:lnTo>
                    <a:pt x="4739528" y="2565399"/>
                  </a:lnTo>
                  <a:lnTo>
                    <a:pt x="4734803" y="2616199"/>
                  </a:lnTo>
                  <a:lnTo>
                    <a:pt x="4729058" y="2666999"/>
                  </a:lnTo>
                  <a:lnTo>
                    <a:pt x="4722303" y="2717799"/>
                  </a:lnTo>
                  <a:lnTo>
                    <a:pt x="4714548" y="2768599"/>
                  </a:lnTo>
                  <a:lnTo>
                    <a:pt x="4705804" y="2819399"/>
                  </a:lnTo>
                  <a:lnTo>
                    <a:pt x="4696083" y="2870199"/>
                  </a:lnTo>
                  <a:lnTo>
                    <a:pt x="4685394" y="2908299"/>
                  </a:lnTo>
                  <a:lnTo>
                    <a:pt x="4673748" y="2959099"/>
                  </a:lnTo>
                  <a:lnTo>
                    <a:pt x="4661156" y="3009899"/>
                  </a:lnTo>
                  <a:lnTo>
                    <a:pt x="4647629" y="3047999"/>
                  </a:lnTo>
                  <a:lnTo>
                    <a:pt x="4633177" y="3098799"/>
                  </a:lnTo>
                  <a:lnTo>
                    <a:pt x="4617810" y="3149599"/>
                  </a:lnTo>
                  <a:lnTo>
                    <a:pt x="4601540" y="3187699"/>
                  </a:lnTo>
                  <a:lnTo>
                    <a:pt x="4584377" y="3238499"/>
                  </a:lnTo>
                  <a:lnTo>
                    <a:pt x="4566333" y="3276599"/>
                  </a:lnTo>
                  <a:lnTo>
                    <a:pt x="4547416" y="3327399"/>
                  </a:lnTo>
                  <a:lnTo>
                    <a:pt x="4527639" y="3365499"/>
                  </a:lnTo>
                  <a:lnTo>
                    <a:pt x="4507011" y="3416299"/>
                  </a:lnTo>
                  <a:lnTo>
                    <a:pt x="4485544" y="3454399"/>
                  </a:lnTo>
                  <a:lnTo>
                    <a:pt x="4463247" y="3492499"/>
                  </a:lnTo>
                  <a:lnTo>
                    <a:pt x="4440133" y="3543299"/>
                  </a:lnTo>
                  <a:lnTo>
                    <a:pt x="4416211" y="3581399"/>
                  </a:lnTo>
                  <a:lnTo>
                    <a:pt x="4391492" y="3619499"/>
                  </a:lnTo>
                  <a:lnTo>
                    <a:pt x="4365986" y="3657599"/>
                  </a:lnTo>
                  <a:lnTo>
                    <a:pt x="4339705" y="3695699"/>
                  </a:lnTo>
                  <a:lnTo>
                    <a:pt x="4312659" y="3733799"/>
                  </a:lnTo>
                  <a:lnTo>
                    <a:pt x="4284858" y="3771899"/>
                  </a:lnTo>
                  <a:lnTo>
                    <a:pt x="4256314" y="3809999"/>
                  </a:lnTo>
                  <a:lnTo>
                    <a:pt x="4227037" y="3848099"/>
                  </a:lnTo>
                  <a:lnTo>
                    <a:pt x="4197037" y="3886199"/>
                  </a:lnTo>
                  <a:lnTo>
                    <a:pt x="4166326" y="3924299"/>
                  </a:lnTo>
                  <a:lnTo>
                    <a:pt x="4134913" y="3962399"/>
                  </a:lnTo>
                  <a:lnTo>
                    <a:pt x="4102810" y="4000499"/>
                  </a:lnTo>
                  <a:lnTo>
                    <a:pt x="4070027" y="4025899"/>
                  </a:lnTo>
                  <a:lnTo>
                    <a:pt x="4036575" y="4063999"/>
                  </a:lnTo>
                  <a:lnTo>
                    <a:pt x="4002465" y="4102099"/>
                  </a:lnTo>
                  <a:lnTo>
                    <a:pt x="3967706" y="4127499"/>
                  </a:lnTo>
                  <a:lnTo>
                    <a:pt x="3932311" y="4165599"/>
                  </a:lnTo>
                  <a:lnTo>
                    <a:pt x="3896289" y="4190999"/>
                  </a:lnTo>
                  <a:lnTo>
                    <a:pt x="3859651" y="4216399"/>
                  </a:lnTo>
                  <a:lnTo>
                    <a:pt x="3822408" y="4254499"/>
                  </a:lnTo>
                  <a:lnTo>
                    <a:pt x="3784570" y="4279899"/>
                  </a:lnTo>
                  <a:lnTo>
                    <a:pt x="3707154" y="4330699"/>
                  </a:lnTo>
                  <a:lnTo>
                    <a:pt x="3627487" y="4381499"/>
                  </a:lnTo>
                  <a:lnTo>
                    <a:pt x="3545655" y="4432299"/>
                  </a:lnTo>
                  <a:lnTo>
                    <a:pt x="3461743" y="4483099"/>
                  </a:lnTo>
                  <a:lnTo>
                    <a:pt x="3461743" y="5867399"/>
                  </a:lnTo>
                  <a:lnTo>
                    <a:pt x="2374003" y="6946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7610" y="3546489"/>
              <a:ext cx="3758700" cy="3746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745" dirty="0"/>
              <a:t>¿por</a:t>
            </a:r>
            <a:r>
              <a:rPr spc="-265" dirty="0"/>
              <a:t> </a:t>
            </a:r>
            <a:r>
              <a:rPr spc="455" dirty="0"/>
              <a:t>qué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2010" y="1157184"/>
            <a:ext cx="4772025" cy="1081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00" b="1" spc="210" dirty="0">
                <a:latin typeface="Trebuchet MS"/>
                <a:cs typeface="Trebuchet MS"/>
              </a:rPr>
              <a:t>e</a:t>
            </a:r>
            <a:r>
              <a:rPr sz="6900" b="1" spc="20" dirty="0">
                <a:latin typeface="Trebuchet MS"/>
                <a:cs typeface="Trebuchet MS"/>
              </a:rPr>
              <a:t>l</a:t>
            </a:r>
            <a:r>
              <a:rPr sz="6900" b="1" spc="210" dirty="0">
                <a:latin typeface="Trebuchet MS"/>
                <a:cs typeface="Trebuchet MS"/>
              </a:rPr>
              <a:t>e</a:t>
            </a:r>
            <a:r>
              <a:rPr sz="6900" b="1" spc="1265" dirty="0">
                <a:latin typeface="Trebuchet MS"/>
                <a:cs typeface="Trebuchet MS"/>
              </a:rPr>
              <a:t>g</a:t>
            </a:r>
            <a:r>
              <a:rPr sz="6900" b="1" spc="30" dirty="0">
                <a:latin typeface="Trebuchet MS"/>
                <a:cs typeface="Trebuchet MS"/>
              </a:rPr>
              <a:t>i</a:t>
            </a:r>
            <a:r>
              <a:rPr sz="6900" b="1" spc="500" dirty="0">
                <a:latin typeface="Trebuchet MS"/>
                <a:cs typeface="Trebuchet MS"/>
              </a:rPr>
              <a:t>rn</a:t>
            </a:r>
            <a:r>
              <a:rPr sz="6900" b="1" spc="670" dirty="0">
                <a:latin typeface="Trebuchet MS"/>
                <a:cs typeface="Trebuchet MS"/>
              </a:rPr>
              <a:t>o</a:t>
            </a:r>
            <a:r>
              <a:rPr sz="6900" b="1" spc="434" dirty="0">
                <a:latin typeface="Trebuchet MS"/>
                <a:cs typeface="Trebuchet MS"/>
              </a:rPr>
              <a:t>s</a:t>
            </a:r>
            <a:r>
              <a:rPr sz="6900" b="1" spc="1105" dirty="0">
                <a:latin typeface="Trebuchet MS"/>
                <a:cs typeface="Trebuchet MS"/>
              </a:rPr>
              <a:t>?</a:t>
            </a:r>
            <a:endParaRPr sz="69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2239904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2925704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1863" y="3611504"/>
            <a:ext cx="152400" cy="152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4983104"/>
            <a:ext cx="152400" cy="1523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5668904"/>
            <a:ext cx="152400" cy="1523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6354704"/>
            <a:ext cx="152400" cy="1523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7040504"/>
            <a:ext cx="152400" cy="1523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1863" y="7726304"/>
            <a:ext cx="152400" cy="1523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1863" y="9097904"/>
            <a:ext cx="152400" cy="1523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1863" y="9783704"/>
            <a:ext cx="152400" cy="1523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237959" y="1868303"/>
            <a:ext cx="7082155" cy="825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40130">
              <a:lnSpc>
                <a:spcPct val="116900"/>
              </a:lnSpc>
              <a:spcBef>
                <a:spcPts val="95"/>
              </a:spcBef>
            </a:pPr>
            <a:r>
              <a:rPr sz="3850" spc="25" dirty="0">
                <a:latin typeface="Trebuchet MS"/>
                <a:cs typeface="Trebuchet MS"/>
              </a:rPr>
              <a:t>Muchos</a:t>
            </a:r>
            <a:r>
              <a:rPr sz="3850" spc="-140" dirty="0">
                <a:latin typeface="Trebuchet MS"/>
                <a:cs typeface="Trebuchet MS"/>
              </a:rPr>
              <a:t> </a:t>
            </a:r>
            <a:r>
              <a:rPr sz="3850" spc="20" dirty="0">
                <a:latin typeface="Trebuchet MS"/>
                <a:cs typeface="Trebuchet MS"/>
              </a:rPr>
              <a:t>años</a:t>
            </a:r>
            <a:r>
              <a:rPr sz="3850" spc="-135" dirty="0">
                <a:latin typeface="Trebuchet MS"/>
                <a:cs typeface="Trebuchet MS"/>
              </a:rPr>
              <a:t> </a:t>
            </a:r>
            <a:r>
              <a:rPr sz="3850" spc="30" dirty="0">
                <a:latin typeface="Trebuchet MS"/>
                <a:cs typeface="Trebuchet MS"/>
              </a:rPr>
              <a:t>de</a:t>
            </a:r>
            <a:r>
              <a:rPr sz="3850" spc="-140" dirty="0">
                <a:latin typeface="Trebuchet MS"/>
                <a:cs typeface="Trebuchet MS"/>
              </a:rPr>
              <a:t> </a:t>
            </a:r>
            <a:r>
              <a:rPr sz="3850" spc="-65" dirty="0">
                <a:latin typeface="Trebuchet MS"/>
                <a:cs typeface="Trebuchet MS"/>
              </a:rPr>
              <a:t>experiencia </a:t>
            </a:r>
            <a:r>
              <a:rPr sz="3850" spc="-1145" dirty="0">
                <a:latin typeface="Trebuchet MS"/>
                <a:cs typeface="Trebuchet MS"/>
              </a:rPr>
              <a:t> </a:t>
            </a:r>
            <a:r>
              <a:rPr sz="3850" spc="25" dirty="0">
                <a:latin typeface="Trebuchet MS"/>
                <a:cs typeface="Trebuchet MS"/>
              </a:rPr>
              <a:t>Muchos </a:t>
            </a:r>
            <a:r>
              <a:rPr sz="3850" spc="-55" dirty="0">
                <a:latin typeface="Trebuchet MS"/>
                <a:cs typeface="Trebuchet MS"/>
              </a:rPr>
              <a:t>profesionales </a:t>
            </a:r>
            <a:r>
              <a:rPr sz="3850" spc="-50" dirty="0">
                <a:latin typeface="Trebuchet MS"/>
                <a:cs typeface="Trebuchet MS"/>
              </a:rPr>
              <a:t> </a:t>
            </a:r>
            <a:r>
              <a:rPr sz="3850" spc="-70" dirty="0">
                <a:latin typeface="Trebuchet MS"/>
                <a:cs typeface="Trebuchet MS"/>
              </a:rPr>
              <a:t>Formación </a:t>
            </a:r>
            <a:r>
              <a:rPr sz="3850" spc="30" dirty="0">
                <a:latin typeface="Trebuchet MS"/>
                <a:cs typeface="Trebuchet MS"/>
              </a:rPr>
              <a:t>de </a:t>
            </a:r>
            <a:r>
              <a:rPr sz="3850" spc="-90" dirty="0">
                <a:latin typeface="Trebuchet MS"/>
                <a:cs typeface="Trebuchet MS"/>
              </a:rPr>
              <a:t>residentes </a:t>
            </a:r>
            <a:r>
              <a:rPr sz="3850" spc="-135" dirty="0">
                <a:latin typeface="Trebuchet MS"/>
                <a:cs typeface="Trebuchet MS"/>
              </a:rPr>
              <a:t>(9 </a:t>
            </a:r>
            <a:r>
              <a:rPr sz="3850" spc="-130" dirty="0">
                <a:latin typeface="Trebuchet MS"/>
                <a:cs typeface="Trebuchet MS"/>
              </a:rPr>
              <a:t> </a:t>
            </a:r>
            <a:r>
              <a:rPr sz="3850" spc="-65" dirty="0">
                <a:latin typeface="Trebuchet MS"/>
                <a:cs typeface="Trebuchet MS"/>
              </a:rPr>
              <a:t>residentes/año)</a:t>
            </a:r>
            <a:endParaRPr sz="3850">
              <a:latin typeface="Trebuchet MS"/>
              <a:cs typeface="Trebuchet MS"/>
            </a:endParaRPr>
          </a:p>
          <a:p>
            <a:pPr marL="12700" marR="5080">
              <a:lnSpc>
                <a:spcPct val="116900"/>
              </a:lnSpc>
            </a:pPr>
            <a:r>
              <a:rPr sz="3850" spc="110" dirty="0">
                <a:latin typeface="Trebuchet MS"/>
                <a:cs typeface="Trebuchet MS"/>
              </a:rPr>
              <a:t>A</a:t>
            </a:r>
            <a:r>
              <a:rPr sz="3850" spc="-290" dirty="0">
                <a:latin typeface="Trebuchet MS"/>
                <a:cs typeface="Trebuchet MS"/>
              </a:rPr>
              <a:t>l</a:t>
            </a:r>
            <a:r>
              <a:rPr sz="3850" spc="-260" dirty="0">
                <a:latin typeface="Trebuchet MS"/>
                <a:cs typeface="Trebuchet MS"/>
              </a:rPr>
              <a:t>t</a:t>
            </a:r>
            <a:r>
              <a:rPr sz="3850" spc="60" dirty="0">
                <a:latin typeface="Trebuchet MS"/>
                <a:cs typeface="Trebuchet MS"/>
              </a:rPr>
              <a:t>o</a:t>
            </a:r>
            <a:r>
              <a:rPr sz="3850" spc="-120" dirty="0">
                <a:latin typeface="Trebuchet MS"/>
                <a:cs typeface="Trebuchet MS"/>
              </a:rPr>
              <a:t> </a:t>
            </a:r>
            <a:r>
              <a:rPr sz="3850" spc="-300" dirty="0">
                <a:latin typeface="Trebuchet MS"/>
                <a:cs typeface="Trebuchet MS"/>
              </a:rPr>
              <a:t>r</a:t>
            </a:r>
            <a:r>
              <a:rPr sz="3850" spc="-220" dirty="0">
                <a:latin typeface="Trebuchet MS"/>
                <a:cs typeface="Trebuchet MS"/>
              </a:rPr>
              <a:t>i</a:t>
            </a:r>
            <a:r>
              <a:rPr sz="3850" dirty="0">
                <a:latin typeface="Trebuchet MS"/>
                <a:cs typeface="Trebuchet MS"/>
              </a:rPr>
              <a:t>e</a:t>
            </a:r>
            <a:r>
              <a:rPr sz="3850" spc="-10" dirty="0">
                <a:latin typeface="Trebuchet MS"/>
                <a:cs typeface="Trebuchet MS"/>
              </a:rPr>
              <a:t>s</a:t>
            </a:r>
            <a:r>
              <a:rPr sz="3850" spc="290" dirty="0">
                <a:latin typeface="Trebuchet MS"/>
                <a:cs typeface="Trebuchet MS"/>
              </a:rPr>
              <a:t>g</a:t>
            </a:r>
            <a:r>
              <a:rPr sz="3850" spc="60" dirty="0">
                <a:latin typeface="Trebuchet MS"/>
                <a:cs typeface="Trebuchet MS"/>
              </a:rPr>
              <a:t>o</a:t>
            </a:r>
            <a:r>
              <a:rPr sz="3850" spc="-120" dirty="0">
                <a:latin typeface="Trebuchet MS"/>
                <a:cs typeface="Trebuchet MS"/>
              </a:rPr>
              <a:t> </a:t>
            </a:r>
            <a:r>
              <a:rPr sz="3850" spc="-254" dirty="0">
                <a:latin typeface="Trebuchet MS"/>
                <a:cs typeface="Trebuchet MS"/>
              </a:rPr>
              <a:t>y</a:t>
            </a:r>
            <a:r>
              <a:rPr sz="3850" spc="-120" dirty="0">
                <a:latin typeface="Trebuchet MS"/>
                <a:cs typeface="Trebuchet MS"/>
              </a:rPr>
              <a:t> </a:t>
            </a:r>
            <a:r>
              <a:rPr sz="3850" spc="55" dirty="0">
                <a:latin typeface="Trebuchet MS"/>
                <a:cs typeface="Trebuchet MS"/>
              </a:rPr>
              <a:t>p</a:t>
            </a:r>
            <a:r>
              <a:rPr sz="3850" spc="175" dirty="0">
                <a:latin typeface="Trebuchet MS"/>
                <a:cs typeface="Trebuchet MS"/>
              </a:rPr>
              <a:t>a</a:t>
            </a:r>
            <a:r>
              <a:rPr sz="3850" spc="-260" dirty="0">
                <a:latin typeface="Trebuchet MS"/>
                <a:cs typeface="Trebuchet MS"/>
              </a:rPr>
              <a:t>t</a:t>
            </a:r>
            <a:r>
              <a:rPr sz="3850" spc="55" dirty="0">
                <a:latin typeface="Trebuchet MS"/>
                <a:cs typeface="Trebuchet MS"/>
              </a:rPr>
              <a:t>o</a:t>
            </a:r>
            <a:r>
              <a:rPr sz="3850" spc="-290" dirty="0">
                <a:latin typeface="Trebuchet MS"/>
                <a:cs typeface="Trebuchet MS"/>
              </a:rPr>
              <a:t>l</a:t>
            </a:r>
            <a:r>
              <a:rPr sz="3850" spc="55" dirty="0">
                <a:latin typeface="Trebuchet MS"/>
                <a:cs typeface="Trebuchet MS"/>
              </a:rPr>
              <a:t>o</a:t>
            </a:r>
            <a:r>
              <a:rPr sz="3850" spc="290" dirty="0">
                <a:latin typeface="Trebuchet MS"/>
                <a:cs typeface="Trebuchet MS"/>
              </a:rPr>
              <a:t>g</a:t>
            </a:r>
            <a:r>
              <a:rPr sz="3850" spc="-220" dirty="0">
                <a:latin typeface="Trebuchet MS"/>
                <a:cs typeface="Trebuchet MS"/>
              </a:rPr>
              <a:t>í</a:t>
            </a:r>
            <a:r>
              <a:rPr sz="3850" spc="180" dirty="0">
                <a:latin typeface="Trebuchet MS"/>
                <a:cs typeface="Trebuchet MS"/>
              </a:rPr>
              <a:t>a</a:t>
            </a:r>
            <a:r>
              <a:rPr sz="3850" spc="-120" dirty="0">
                <a:latin typeface="Trebuchet MS"/>
                <a:cs typeface="Trebuchet MS"/>
              </a:rPr>
              <a:t> </a:t>
            </a:r>
            <a:r>
              <a:rPr sz="3850" spc="55" dirty="0">
                <a:latin typeface="Trebuchet MS"/>
                <a:cs typeface="Trebuchet MS"/>
              </a:rPr>
              <a:t>ob</a:t>
            </a:r>
            <a:r>
              <a:rPr sz="3850" spc="-10" dirty="0">
                <a:latin typeface="Trebuchet MS"/>
                <a:cs typeface="Trebuchet MS"/>
              </a:rPr>
              <a:t>s</a:t>
            </a:r>
            <a:r>
              <a:rPr sz="3850" spc="-260" dirty="0">
                <a:latin typeface="Trebuchet MS"/>
                <a:cs typeface="Trebuchet MS"/>
              </a:rPr>
              <a:t>t</a:t>
            </a:r>
            <a:r>
              <a:rPr sz="3850" spc="20" dirty="0">
                <a:latin typeface="Trebuchet MS"/>
                <a:cs typeface="Trebuchet MS"/>
              </a:rPr>
              <a:t>é</a:t>
            </a:r>
            <a:r>
              <a:rPr sz="3850" spc="-260" dirty="0">
                <a:latin typeface="Trebuchet MS"/>
                <a:cs typeface="Trebuchet MS"/>
              </a:rPr>
              <a:t>t</a:t>
            </a:r>
            <a:r>
              <a:rPr sz="3850" spc="-300" dirty="0">
                <a:latin typeface="Trebuchet MS"/>
                <a:cs typeface="Trebuchet MS"/>
              </a:rPr>
              <a:t>r</a:t>
            </a:r>
            <a:r>
              <a:rPr sz="3850" spc="-220" dirty="0">
                <a:latin typeface="Trebuchet MS"/>
                <a:cs typeface="Trebuchet MS"/>
              </a:rPr>
              <a:t>i</a:t>
            </a:r>
            <a:r>
              <a:rPr sz="3850" spc="105" dirty="0">
                <a:latin typeface="Trebuchet MS"/>
                <a:cs typeface="Trebuchet MS"/>
              </a:rPr>
              <a:t>c</a:t>
            </a:r>
            <a:r>
              <a:rPr sz="3850" spc="130" dirty="0">
                <a:latin typeface="Trebuchet MS"/>
                <a:cs typeface="Trebuchet MS"/>
              </a:rPr>
              <a:t>a  </a:t>
            </a:r>
            <a:r>
              <a:rPr sz="3850" spc="-60" dirty="0">
                <a:latin typeface="Trebuchet MS"/>
                <a:cs typeface="Trebuchet MS"/>
              </a:rPr>
              <a:t>Atención </a:t>
            </a:r>
            <a:r>
              <a:rPr sz="3850" spc="-55" dirty="0">
                <a:latin typeface="Trebuchet MS"/>
                <a:cs typeface="Trebuchet MS"/>
              </a:rPr>
              <a:t>al parto </a:t>
            </a:r>
            <a:r>
              <a:rPr sz="3850" spc="-125" dirty="0">
                <a:latin typeface="Trebuchet MS"/>
                <a:cs typeface="Trebuchet MS"/>
              </a:rPr>
              <a:t>normal </a:t>
            </a:r>
            <a:r>
              <a:rPr sz="3850" spc="-120" dirty="0">
                <a:latin typeface="Trebuchet MS"/>
                <a:cs typeface="Trebuchet MS"/>
              </a:rPr>
              <a:t> </a:t>
            </a:r>
            <a:r>
              <a:rPr sz="3850" spc="-30" dirty="0">
                <a:latin typeface="Trebuchet MS"/>
                <a:cs typeface="Trebuchet MS"/>
              </a:rPr>
              <a:t>Lactancia</a:t>
            </a:r>
            <a:r>
              <a:rPr sz="3850" spc="-125" dirty="0">
                <a:latin typeface="Trebuchet MS"/>
                <a:cs typeface="Trebuchet MS"/>
              </a:rPr>
              <a:t> </a:t>
            </a:r>
            <a:r>
              <a:rPr sz="3850" spc="-85" dirty="0">
                <a:latin typeface="Trebuchet MS"/>
                <a:cs typeface="Trebuchet MS"/>
              </a:rPr>
              <a:t>materna</a:t>
            </a:r>
            <a:endParaRPr sz="3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850" spc="-95" dirty="0">
                <a:latin typeface="Trebuchet MS"/>
                <a:cs typeface="Trebuchet MS"/>
              </a:rPr>
              <a:t>Alto</a:t>
            </a:r>
            <a:r>
              <a:rPr sz="3850" spc="-135" dirty="0">
                <a:latin typeface="Trebuchet MS"/>
                <a:cs typeface="Trebuchet MS"/>
              </a:rPr>
              <a:t> </a:t>
            </a:r>
            <a:r>
              <a:rPr sz="3850" spc="-130" dirty="0">
                <a:latin typeface="Trebuchet MS"/>
                <a:cs typeface="Trebuchet MS"/>
              </a:rPr>
              <a:t>número</a:t>
            </a:r>
            <a:r>
              <a:rPr sz="3850" spc="-135" dirty="0">
                <a:latin typeface="Trebuchet MS"/>
                <a:cs typeface="Trebuchet MS"/>
              </a:rPr>
              <a:t> </a:t>
            </a:r>
            <a:r>
              <a:rPr sz="3850" spc="30" dirty="0">
                <a:latin typeface="Trebuchet MS"/>
                <a:cs typeface="Trebuchet MS"/>
              </a:rPr>
              <a:t>de</a:t>
            </a:r>
            <a:r>
              <a:rPr sz="3850" spc="-135" dirty="0">
                <a:latin typeface="Trebuchet MS"/>
                <a:cs typeface="Trebuchet MS"/>
              </a:rPr>
              <a:t> </a:t>
            </a:r>
            <a:r>
              <a:rPr sz="3850" spc="-45" dirty="0">
                <a:latin typeface="Trebuchet MS"/>
                <a:cs typeface="Trebuchet MS"/>
              </a:rPr>
              <a:t>partos</a:t>
            </a:r>
            <a:endParaRPr sz="3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850" spc="-85" dirty="0">
                <a:latin typeface="Trebuchet MS"/>
                <a:cs typeface="Trebuchet MS"/>
              </a:rPr>
              <a:t>Parto</a:t>
            </a:r>
            <a:r>
              <a:rPr sz="3850" spc="-130" dirty="0">
                <a:latin typeface="Trebuchet MS"/>
                <a:cs typeface="Trebuchet MS"/>
              </a:rPr>
              <a:t> </a:t>
            </a:r>
            <a:r>
              <a:rPr sz="3850" spc="-25" dirty="0">
                <a:latin typeface="Trebuchet MS"/>
                <a:cs typeface="Trebuchet MS"/>
              </a:rPr>
              <a:t>respetado</a:t>
            </a:r>
            <a:r>
              <a:rPr sz="3850" spc="-125" dirty="0">
                <a:latin typeface="Trebuchet MS"/>
                <a:cs typeface="Trebuchet MS"/>
              </a:rPr>
              <a:t> </a:t>
            </a:r>
            <a:r>
              <a:rPr sz="3850" spc="-85" dirty="0">
                <a:latin typeface="Trebuchet MS"/>
                <a:cs typeface="Trebuchet MS"/>
              </a:rPr>
              <a:t>(plan</a:t>
            </a:r>
            <a:r>
              <a:rPr sz="3850" spc="-125" dirty="0">
                <a:latin typeface="Trebuchet MS"/>
                <a:cs typeface="Trebuchet MS"/>
              </a:rPr>
              <a:t> </a:t>
            </a:r>
            <a:r>
              <a:rPr sz="3850" spc="30" dirty="0">
                <a:latin typeface="Trebuchet MS"/>
                <a:cs typeface="Trebuchet MS"/>
              </a:rPr>
              <a:t>de</a:t>
            </a:r>
            <a:r>
              <a:rPr sz="3850" spc="-130" dirty="0">
                <a:latin typeface="Trebuchet MS"/>
                <a:cs typeface="Trebuchet MS"/>
              </a:rPr>
              <a:t> </a:t>
            </a:r>
            <a:r>
              <a:rPr sz="3850" spc="-85" dirty="0">
                <a:latin typeface="Trebuchet MS"/>
                <a:cs typeface="Trebuchet MS"/>
              </a:rPr>
              <a:t>parto)</a:t>
            </a:r>
            <a:endParaRPr sz="3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600">
              <a:latin typeface="Trebuchet MS"/>
              <a:cs typeface="Trebuchet MS"/>
            </a:endParaRPr>
          </a:p>
          <a:p>
            <a:pPr marL="135255" marR="867410" indent="9525">
              <a:lnSpc>
                <a:spcPct val="116900"/>
              </a:lnSpc>
            </a:pPr>
            <a:r>
              <a:rPr sz="3850" b="1" spc="-5" dirty="0">
                <a:solidFill>
                  <a:srgbClr val="E3332E"/>
                </a:solidFill>
                <a:latin typeface="Trebuchet MS"/>
                <a:cs typeface="Trebuchet MS"/>
              </a:rPr>
              <a:t>Alto</a:t>
            </a:r>
            <a:r>
              <a:rPr sz="3850" b="1" spc="-215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114" dirty="0">
                <a:solidFill>
                  <a:srgbClr val="E3332E"/>
                </a:solidFill>
                <a:latin typeface="Trebuchet MS"/>
                <a:cs typeface="Trebuchet MS"/>
              </a:rPr>
              <a:t>%</a:t>
            </a:r>
            <a:r>
              <a:rPr sz="3850" b="1" spc="-215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70" dirty="0">
                <a:solidFill>
                  <a:srgbClr val="E3332E"/>
                </a:solidFill>
                <a:latin typeface="Trebuchet MS"/>
                <a:cs typeface="Trebuchet MS"/>
              </a:rPr>
              <a:t>de</a:t>
            </a:r>
            <a:r>
              <a:rPr sz="3850" b="1" spc="-210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70" dirty="0">
                <a:solidFill>
                  <a:srgbClr val="E3332E"/>
                </a:solidFill>
                <a:latin typeface="Trebuchet MS"/>
                <a:cs typeface="Trebuchet MS"/>
              </a:rPr>
              <a:t>partos</a:t>
            </a:r>
            <a:r>
              <a:rPr sz="3850" b="1" spc="-215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35" dirty="0">
                <a:solidFill>
                  <a:srgbClr val="E3332E"/>
                </a:solidFill>
                <a:latin typeface="Trebuchet MS"/>
                <a:cs typeface="Trebuchet MS"/>
              </a:rPr>
              <a:t>eutócicos </a:t>
            </a:r>
            <a:r>
              <a:rPr sz="3850" b="1" spc="-1145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-35" dirty="0">
                <a:solidFill>
                  <a:srgbClr val="E3332E"/>
                </a:solidFill>
                <a:latin typeface="Trebuchet MS"/>
                <a:cs typeface="Trebuchet MS"/>
              </a:rPr>
              <a:t>Bajo</a:t>
            </a:r>
            <a:r>
              <a:rPr sz="3850" b="1" spc="-204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114" dirty="0">
                <a:solidFill>
                  <a:srgbClr val="E3332E"/>
                </a:solidFill>
                <a:latin typeface="Trebuchet MS"/>
                <a:cs typeface="Trebuchet MS"/>
              </a:rPr>
              <a:t>%</a:t>
            </a:r>
            <a:r>
              <a:rPr sz="3850" b="1" spc="-204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70" dirty="0">
                <a:solidFill>
                  <a:srgbClr val="E3332E"/>
                </a:solidFill>
                <a:latin typeface="Trebuchet MS"/>
                <a:cs typeface="Trebuchet MS"/>
              </a:rPr>
              <a:t>de</a:t>
            </a:r>
            <a:r>
              <a:rPr sz="3850" b="1" spc="-200" dirty="0">
                <a:solidFill>
                  <a:srgbClr val="E3332E"/>
                </a:solidFill>
                <a:latin typeface="Trebuchet MS"/>
                <a:cs typeface="Trebuchet MS"/>
              </a:rPr>
              <a:t> </a:t>
            </a:r>
            <a:r>
              <a:rPr sz="3850" b="1" spc="55" dirty="0">
                <a:solidFill>
                  <a:srgbClr val="E3332E"/>
                </a:solidFill>
                <a:latin typeface="Trebuchet MS"/>
                <a:cs typeface="Trebuchet MS"/>
              </a:rPr>
              <a:t>episiotomías</a:t>
            </a:r>
            <a:endParaRPr sz="385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22936" y="0"/>
            <a:ext cx="6865062" cy="1457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90"/>
            <a:ext cx="18277205" cy="10283190"/>
            <a:chOff x="0" y="4090"/>
            <a:chExt cx="18277205" cy="10283190"/>
          </a:xfrm>
        </p:grpSpPr>
        <p:sp>
          <p:nvSpPr>
            <p:cNvPr id="4" name="object 4"/>
            <p:cNvSpPr/>
            <p:nvPr/>
          </p:nvSpPr>
          <p:spPr>
            <a:xfrm>
              <a:off x="0" y="5143502"/>
              <a:ext cx="18277205" cy="5143500"/>
            </a:xfrm>
            <a:custGeom>
              <a:avLst/>
              <a:gdLst/>
              <a:ahLst/>
              <a:cxnLst/>
              <a:rect l="l" t="t" r="r" b="b"/>
              <a:pathLst>
                <a:path w="18277205" h="5143500">
                  <a:moveTo>
                    <a:pt x="0" y="0"/>
                  </a:moveTo>
                  <a:lnTo>
                    <a:pt x="18277003" y="0"/>
                  </a:lnTo>
                  <a:lnTo>
                    <a:pt x="18277003" y="5143498"/>
                  </a:lnTo>
                  <a:lnTo>
                    <a:pt x="0" y="5143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6129" y="4090"/>
              <a:ext cx="10130627" cy="8559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819" y="8070087"/>
              <a:ext cx="2508250" cy="1858010"/>
            </a:xfrm>
            <a:custGeom>
              <a:avLst/>
              <a:gdLst/>
              <a:ahLst/>
              <a:cxnLst/>
              <a:rect l="l" t="t" r="r" b="b"/>
              <a:pathLst>
                <a:path w="2508250" h="1858009">
                  <a:moveTo>
                    <a:pt x="576770" y="570166"/>
                  </a:moveTo>
                  <a:lnTo>
                    <a:pt x="575208" y="562406"/>
                  </a:lnTo>
                  <a:lnTo>
                    <a:pt x="570941" y="556069"/>
                  </a:lnTo>
                  <a:lnTo>
                    <a:pt x="564603" y="551802"/>
                  </a:lnTo>
                  <a:lnTo>
                    <a:pt x="556869" y="550240"/>
                  </a:lnTo>
                  <a:lnTo>
                    <a:pt x="250850" y="550240"/>
                  </a:lnTo>
                  <a:lnTo>
                    <a:pt x="243116" y="551802"/>
                  </a:lnTo>
                  <a:lnTo>
                    <a:pt x="236791" y="556069"/>
                  </a:lnTo>
                  <a:lnTo>
                    <a:pt x="232524" y="562406"/>
                  </a:lnTo>
                  <a:lnTo>
                    <a:pt x="230949" y="570166"/>
                  </a:lnTo>
                  <a:lnTo>
                    <a:pt x="232524" y="577926"/>
                  </a:lnTo>
                  <a:lnTo>
                    <a:pt x="236791" y="584250"/>
                  </a:lnTo>
                  <a:lnTo>
                    <a:pt x="243116" y="588518"/>
                  </a:lnTo>
                  <a:lnTo>
                    <a:pt x="250850" y="590080"/>
                  </a:lnTo>
                  <a:lnTo>
                    <a:pt x="556869" y="590080"/>
                  </a:lnTo>
                  <a:lnTo>
                    <a:pt x="564603" y="588518"/>
                  </a:lnTo>
                  <a:lnTo>
                    <a:pt x="570941" y="584250"/>
                  </a:lnTo>
                  <a:lnTo>
                    <a:pt x="575208" y="577926"/>
                  </a:lnTo>
                  <a:lnTo>
                    <a:pt x="576770" y="570166"/>
                  </a:lnTo>
                  <a:close/>
                </a:path>
                <a:path w="2508250" h="1858009">
                  <a:moveTo>
                    <a:pt x="622579" y="868362"/>
                  </a:moveTo>
                  <a:lnTo>
                    <a:pt x="621017" y="860602"/>
                  </a:lnTo>
                  <a:lnTo>
                    <a:pt x="616750" y="854278"/>
                  </a:lnTo>
                  <a:lnTo>
                    <a:pt x="610425" y="850011"/>
                  </a:lnTo>
                  <a:lnTo>
                    <a:pt x="602678" y="848448"/>
                  </a:lnTo>
                  <a:lnTo>
                    <a:pt x="140639" y="848448"/>
                  </a:lnTo>
                  <a:lnTo>
                    <a:pt x="132892" y="850011"/>
                  </a:lnTo>
                  <a:lnTo>
                    <a:pt x="126568" y="854278"/>
                  </a:lnTo>
                  <a:lnTo>
                    <a:pt x="122301" y="860602"/>
                  </a:lnTo>
                  <a:lnTo>
                    <a:pt x="120726" y="868362"/>
                  </a:lnTo>
                  <a:lnTo>
                    <a:pt x="122301" y="876122"/>
                  </a:lnTo>
                  <a:lnTo>
                    <a:pt x="126568" y="882459"/>
                  </a:lnTo>
                  <a:lnTo>
                    <a:pt x="132892" y="886714"/>
                  </a:lnTo>
                  <a:lnTo>
                    <a:pt x="140639" y="888288"/>
                  </a:lnTo>
                  <a:lnTo>
                    <a:pt x="602678" y="888288"/>
                  </a:lnTo>
                  <a:lnTo>
                    <a:pt x="610425" y="886714"/>
                  </a:lnTo>
                  <a:lnTo>
                    <a:pt x="616750" y="882459"/>
                  </a:lnTo>
                  <a:lnTo>
                    <a:pt x="621017" y="876122"/>
                  </a:lnTo>
                  <a:lnTo>
                    <a:pt x="622579" y="868362"/>
                  </a:lnTo>
                  <a:close/>
                </a:path>
                <a:path w="2508250" h="1858009">
                  <a:moveTo>
                    <a:pt x="1205407" y="1358544"/>
                  </a:moveTo>
                  <a:lnTo>
                    <a:pt x="1203833" y="1350784"/>
                  </a:lnTo>
                  <a:lnTo>
                    <a:pt x="1199578" y="1344447"/>
                  </a:lnTo>
                  <a:lnTo>
                    <a:pt x="1193241" y="1340192"/>
                  </a:lnTo>
                  <a:lnTo>
                    <a:pt x="1185506" y="1338618"/>
                  </a:lnTo>
                  <a:lnTo>
                    <a:pt x="1177759" y="1340192"/>
                  </a:lnTo>
                  <a:lnTo>
                    <a:pt x="1171435" y="1344447"/>
                  </a:lnTo>
                  <a:lnTo>
                    <a:pt x="1167168" y="1350784"/>
                  </a:lnTo>
                  <a:lnTo>
                    <a:pt x="1165593" y="1358544"/>
                  </a:lnTo>
                  <a:lnTo>
                    <a:pt x="1165593" y="1526044"/>
                  </a:lnTo>
                  <a:lnTo>
                    <a:pt x="907034" y="1307630"/>
                  </a:lnTo>
                  <a:lnTo>
                    <a:pt x="902474" y="1305953"/>
                  </a:lnTo>
                  <a:lnTo>
                    <a:pt x="147624" y="1305953"/>
                  </a:lnTo>
                  <a:lnTo>
                    <a:pt x="105689" y="1297457"/>
                  </a:lnTo>
                  <a:lnTo>
                    <a:pt x="71424" y="1274305"/>
                  </a:lnTo>
                  <a:lnTo>
                    <a:pt x="48285" y="1240002"/>
                  </a:lnTo>
                  <a:lnTo>
                    <a:pt x="39801" y="1198041"/>
                  </a:lnTo>
                  <a:lnTo>
                    <a:pt x="39801" y="439458"/>
                  </a:lnTo>
                  <a:lnTo>
                    <a:pt x="48285" y="397497"/>
                  </a:lnTo>
                  <a:lnTo>
                    <a:pt x="71424" y="363194"/>
                  </a:lnTo>
                  <a:lnTo>
                    <a:pt x="105689" y="340055"/>
                  </a:lnTo>
                  <a:lnTo>
                    <a:pt x="147624" y="331558"/>
                  </a:lnTo>
                  <a:lnTo>
                    <a:pt x="724331" y="331558"/>
                  </a:lnTo>
                  <a:lnTo>
                    <a:pt x="732078" y="329996"/>
                  </a:lnTo>
                  <a:lnTo>
                    <a:pt x="724331" y="291719"/>
                  </a:lnTo>
                  <a:lnTo>
                    <a:pt x="147624" y="291719"/>
                  </a:lnTo>
                  <a:lnTo>
                    <a:pt x="101003" y="299262"/>
                  </a:lnTo>
                  <a:lnTo>
                    <a:pt x="60490" y="320255"/>
                  </a:lnTo>
                  <a:lnTo>
                    <a:pt x="28511" y="352259"/>
                  </a:lnTo>
                  <a:lnTo>
                    <a:pt x="7531" y="392811"/>
                  </a:lnTo>
                  <a:lnTo>
                    <a:pt x="0" y="439458"/>
                  </a:lnTo>
                  <a:lnTo>
                    <a:pt x="0" y="1198054"/>
                  </a:lnTo>
                  <a:lnTo>
                    <a:pt x="7531" y="1244701"/>
                  </a:lnTo>
                  <a:lnTo>
                    <a:pt x="28511" y="1285252"/>
                  </a:lnTo>
                  <a:lnTo>
                    <a:pt x="60490" y="1317256"/>
                  </a:lnTo>
                  <a:lnTo>
                    <a:pt x="101003" y="1338249"/>
                  </a:lnTo>
                  <a:lnTo>
                    <a:pt x="147624" y="1345793"/>
                  </a:lnTo>
                  <a:lnTo>
                    <a:pt x="890524" y="1345793"/>
                  </a:lnTo>
                  <a:lnTo>
                    <a:pt x="1176324" y="1587246"/>
                  </a:lnTo>
                  <a:lnTo>
                    <a:pt x="1180909" y="1588846"/>
                  </a:lnTo>
                  <a:lnTo>
                    <a:pt x="1188351" y="1588846"/>
                  </a:lnTo>
                  <a:lnTo>
                    <a:pt x="1191209" y="1588249"/>
                  </a:lnTo>
                  <a:lnTo>
                    <a:pt x="1200912" y="1583728"/>
                  </a:lnTo>
                  <a:lnTo>
                    <a:pt x="1205407" y="1576666"/>
                  </a:lnTo>
                  <a:lnTo>
                    <a:pt x="1205407" y="1358544"/>
                  </a:lnTo>
                  <a:close/>
                </a:path>
                <a:path w="2508250" h="1858009">
                  <a:moveTo>
                    <a:pt x="1845449" y="697420"/>
                  </a:moveTo>
                  <a:lnTo>
                    <a:pt x="1843874" y="689800"/>
                  </a:lnTo>
                  <a:lnTo>
                    <a:pt x="1839607" y="683450"/>
                  </a:lnTo>
                  <a:lnTo>
                    <a:pt x="1833283" y="679640"/>
                  </a:lnTo>
                  <a:lnTo>
                    <a:pt x="1825536" y="678370"/>
                  </a:lnTo>
                  <a:lnTo>
                    <a:pt x="1817801" y="679640"/>
                  </a:lnTo>
                  <a:lnTo>
                    <a:pt x="1811464" y="683450"/>
                  </a:lnTo>
                  <a:lnTo>
                    <a:pt x="1807197" y="689800"/>
                  </a:lnTo>
                  <a:lnTo>
                    <a:pt x="1805635" y="697420"/>
                  </a:lnTo>
                  <a:lnTo>
                    <a:pt x="1803603" y="745680"/>
                  </a:lnTo>
                  <a:lnTo>
                    <a:pt x="1797621" y="792670"/>
                  </a:lnTo>
                  <a:lnTo>
                    <a:pt x="1787842" y="837120"/>
                  </a:lnTo>
                  <a:lnTo>
                    <a:pt x="1774456" y="881570"/>
                  </a:lnTo>
                  <a:lnTo>
                    <a:pt x="1757603" y="923480"/>
                  </a:lnTo>
                  <a:lnTo>
                    <a:pt x="1737474" y="964120"/>
                  </a:lnTo>
                  <a:lnTo>
                    <a:pt x="1714233" y="1002220"/>
                  </a:lnTo>
                  <a:lnTo>
                    <a:pt x="1688033" y="1039050"/>
                  </a:lnTo>
                  <a:lnTo>
                    <a:pt x="1659051" y="1073340"/>
                  </a:lnTo>
                  <a:lnTo>
                    <a:pt x="1627454" y="1103820"/>
                  </a:lnTo>
                  <a:lnTo>
                    <a:pt x="1593405" y="1133030"/>
                  </a:lnTo>
                  <a:lnTo>
                    <a:pt x="1557070" y="1159700"/>
                  </a:lnTo>
                  <a:lnTo>
                    <a:pt x="1518627" y="1182560"/>
                  </a:lnTo>
                  <a:lnTo>
                    <a:pt x="1478229" y="1202880"/>
                  </a:lnTo>
                  <a:lnTo>
                    <a:pt x="1436065" y="1219390"/>
                  </a:lnTo>
                  <a:lnTo>
                    <a:pt x="1392275" y="1233360"/>
                  </a:lnTo>
                  <a:lnTo>
                    <a:pt x="1347050" y="1243520"/>
                  </a:lnTo>
                  <a:lnTo>
                    <a:pt x="1300530" y="1248600"/>
                  </a:lnTo>
                  <a:lnTo>
                    <a:pt x="1252918" y="1251140"/>
                  </a:lnTo>
                  <a:lnTo>
                    <a:pt x="1205293" y="1248600"/>
                  </a:lnTo>
                  <a:lnTo>
                    <a:pt x="1158786" y="1243520"/>
                  </a:lnTo>
                  <a:lnTo>
                    <a:pt x="1113548" y="1233360"/>
                  </a:lnTo>
                  <a:lnTo>
                    <a:pt x="1069759" y="1219390"/>
                  </a:lnTo>
                  <a:lnTo>
                    <a:pt x="1027595" y="1202880"/>
                  </a:lnTo>
                  <a:lnTo>
                    <a:pt x="987196" y="1182560"/>
                  </a:lnTo>
                  <a:lnTo>
                    <a:pt x="948753" y="1159700"/>
                  </a:lnTo>
                  <a:lnTo>
                    <a:pt x="912431" y="1133030"/>
                  </a:lnTo>
                  <a:lnTo>
                    <a:pt x="878382" y="1103820"/>
                  </a:lnTo>
                  <a:lnTo>
                    <a:pt x="846785" y="1073340"/>
                  </a:lnTo>
                  <a:lnTo>
                    <a:pt x="817803" y="1039050"/>
                  </a:lnTo>
                  <a:lnTo>
                    <a:pt x="791603" y="1002220"/>
                  </a:lnTo>
                  <a:lnTo>
                    <a:pt x="768362" y="964120"/>
                  </a:lnTo>
                  <a:lnTo>
                    <a:pt x="748233" y="923480"/>
                  </a:lnTo>
                  <a:lnTo>
                    <a:pt x="731393" y="881570"/>
                  </a:lnTo>
                  <a:lnTo>
                    <a:pt x="717994" y="837120"/>
                  </a:lnTo>
                  <a:lnTo>
                    <a:pt x="708228" y="792670"/>
                  </a:lnTo>
                  <a:lnTo>
                    <a:pt x="702233" y="745680"/>
                  </a:lnTo>
                  <a:lnTo>
                    <a:pt x="700201" y="697420"/>
                  </a:lnTo>
                  <a:lnTo>
                    <a:pt x="702233" y="650430"/>
                  </a:lnTo>
                  <a:lnTo>
                    <a:pt x="708228" y="603440"/>
                  </a:lnTo>
                  <a:lnTo>
                    <a:pt x="717994" y="558990"/>
                  </a:lnTo>
                  <a:lnTo>
                    <a:pt x="731393" y="514540"/>
                  </a:lnTo>
                  <a:lnTo>
                    <a:pt x="748233" y="472630"/>
                  </a:lnTo>
                  <a:lnTo>
                    <a:pt x="768362" y="431990"/>
                  </a:lnTo>
                  <a:lnTo>
                    <a:pt x="791616" y="393890"/>
                  </a:lnTo>
                  <a:lnTo>
                    <a:pt x="817816" y="357060"/>
                  </a:lnTo>
                  <a:lnTo>
                    <a:pt x="846797" y="322770"/>
                  </a:lnTo>
                  <a:lnTo>
                    <a:pt x="878395" y="291020"/>
                  </a:lnTo>
                  <a:lnTo>
                    <a:pt x="912444" y="263080"/>
                  </a:lnTo>
                  <a:lnTo>
                    <a:pt x="948766" y="236410"/>
                  </a:lnTo>
                  <a:lnTo>
                    <a:pt x="987221" y="213550"/>
                  </a:lnTo>
                  <a:lnTo>
                    <a:pt x="1027607" y="193230"/>
                  </a:lnTo>
                  <a:lnTo>
                    <a:pt x="1069784" y="175450"/>
                  </a:lnTo>
                  <a:lnTo>
                    <a:pt x="1113561" y="162750"/>
                  </a:lnTo>
                  <a:lnTo>
                    <a:pt x="1158798" y="152590"/>
                  </a:lnTo>
                  <a:lnTo>
                    <a:pt x="1205306" y="146240"/>
                  </a:lnTo>
                  <a:lnTo>
                    <a:pt x="1252931" y="144970"/>
                  </a:lnTo>
                  <a:lnTo>
                    <a:pt x="1300632" y="146240"/>
                  </a:lnTo>
                  <a:lnTo>
                    <a:pt x="1347558" y="152590"/>
                  </a:lnTo>
                  <a:lnTo>
                    <a:pt x="1393507" y="162750"/>
                  </a:lnTo>
                  <a:lnTo>
                    <a:pt x="1438262" y="176720"/>
                  </a:lnTo>
                  <a:lnTo>
                    <a:pt x="1481620" y="194500"/>
                  </a:lnTo>
                  <a:lnTo>
                    <a:pt x="1523390" y="214820"/>
                  </a:lnTo>
                  <a:lnTo>
                    <a:pt x="1563344" y="240220"/>
                  </a:lnTo>
                  <a:lnTo>
                    <a:pt x="1601292" y="268160"/>
                  </a:lnTo>
                  <a:lnTo>
                    <a:pt x="1637017" y="299910"/>
                  </a:lnTo>
                  <a:lnTo>
                    <a:pt x="1670037" y="339280"/>
                  </a:lnTo>
                  <a:lnTo>
                    <a:pt x="1705216" y="411670"/>
                  </a:lnTo>
                  <a:lnTo>
                    <a:pt x="1716430" y="461200"/>
                  </a:lnTo>
                  <a:lnTo>
                    <a:pt x="1719541" y="518350"/>
                  </a:lnTo>
                  <a:lnTo>
                    <a:pt x="1711693" y="584390"/>
                  </a:lnTo>
                  <a:lnTo>
                    <a:pt x="1690001" y="659320"/>
                  </a:lnTo>
                  <a:lnTo>
                    <a:pt x="1652524" y="739330"/>
                  </a:lnTo>
                  <a:lnTo>
                    <a:pt x="1613598" y="795210"/>
                  </a:lnTo>
                  <a:lnTo>
                    <a:pt x="1576895" y="828230"/>
                  </a:lnTo>
                  <a:lnTo>
                    <a:pt x="1524800" y="853630"/>
                  </a:lnTo>
                  <a:lnTo>
                    <a:pt x="1516722" y="856170"/>
                  </a:lnTo>
                  <a:lnTo>
                    <a:pt x="1468297" y="846010"/>
                  </a:lnTo>
                  <a:lnTo>
                    <a:pt x="1428711" y="819340"/>
                  </a:lnTo>
                  <a:lnTo>
                    <a:pt x="1401991" y="779970"/>
                  </a:lnTo>
                  <a:lnTo>
                    <a:pt x="1400987" y="774890"/>
                  </a:lnTo>
                  <a:lnTo>
                    <a:pt x="1392199" y="730440"/>
                  </a:lnTo>
                  <a:lnTo>
                    <a:pt x="1392199" y="622490"/>
                  </a:lnTo>
                  <a:lnTo>
                    <a:pt x="1392364" y="616140"/>
                  </a:lnTo>
                  <a:lnTo>
                    <a:pt x="1392364" y="603440"/>
                  </a:lnTo>
                  <a:lnTo>
                    <a:pt x="1392262" y="599630"/>
                  </a:lnTo>
                  <a:lnTo>
                    <a:pt x="1392199" y="462470"/>
                  </a:lnTo>
                  <a:lnTo>
                    <a:pt x="1392199" y="390080"/>
                  </a:lnTo>
                  <a:lnTo>
                    <a:pt x="1390624" y="382460"/>
                  </a:lnTo>
                  <a:lnTo>
                    <a:pt x="1386357" y="376110"/>
                  </a:lnTo>
                  <a:lnTo>
                    <a:pt x="1380032" y="372300"/>
                  </a:lnTo>
                  <a:lnTo>
                    <a:pt x="1372285" y="371030"/>
                  </a:lnTo>
                  <a:lnTo>
                    <a:pt x="1364551" y="372300"/>
                  </a:lnTo>
                  <a:lnTo>
                    <a:pt x="1358214" y="376110"/>
                  </a:lnTo>
                  <a:lnTo>
                    <a:pt x="1353947" y="382460"/>
                  </a:lnTo>
                  <a:lnTo>
                    <a:pt x="1352384" y="390080"/>
                  </a:lnTo>
                  <a:lnTo>
                    <a:pt x="1352384" y="462470"/>
                  </a:lnTo>
                  <a:lnTo>
                    <a:pt x="1352384" y="593280"/>
                  </a:lnTo>
                  <a:lnTo>
                    <a:pt x="1352384" y="623760"/>
                  </a:lnTo>
                  <a:lnTo>
                    <a:pt x="1350098" y="651700"/>
                  </a:lnTo>
                  <a:lnTo>
                    <a:pt x="1338516" y="710120"/>
                  </a:lnTo>
                  <a:lnTo>
                    <a:pt x="1305852" y="792670"/>
                  </a:lnTo>
                  <a:lnTo>
                    <a:pt x="1276832" y="839660"/>
                  </a:lnTo>
                  <a:lnTo>
                    <a:pt x="1243660" y="877760"/>
                  </a:lnTo>
                  <a:lnTo>
                    <a:pt x="1207808" y="906970"/>
                  </a:lnTo>
                  <a:lnTo>
                    <a:pt x="1170800" y="927290"/>
                  </a:lnTo>
                  <a:lnTo>
                    <a:pt x="1134135" y="934910"/>
                  </a:lnTo>
                  <a:lnTo>
                    <a:pt x="1099324" y="929830"/>
                  </a:lnTo>
                  <a:lnTo>
                    <a:pt x="1052449" y="893000"/>
                  </a:lnTo>
                  <a:lnTo>
                    <a:pt x="1024382" y="826960"/>
                  </a:lnTo>
                  <a:lnTo>
                    <a:pt x="1018578" y="782510"/>
                  </a:lnTo>
                  <a:lnTo>
                    <a:pt x="1019606" y="735520"/>
                  </a:lnTo>
                  <a:lnTo>
                    <a:pt x="1027366" y="685990"/>
                  </a:lnTo>
                  <a:lnTo>
                    <a:pt x="1041755" y="636460"/>
                  </a:lnTo>
                  <a:lnTo>
                    <a:pt x="1065707" y="581850"/>
                  </a:lnTo>
                  <a:lnTo>
                    <a:pt x="1095209" y="534860"/>
                  </a:lnTo>
                  <a:lnTo>
                    <a:pt x="1128826" y="495490"/>
                  </a:lnTo>
                  <a:lnTo>
                    <a:pt x="1165098" y="466280"/>
                  </a:lnTo>
                  <a:lnTo>
                    <a:pt x="1202563" y="447230"/>
                  </a:lnTo>
                  <a:lnTo>
                    <a:pt x="1239774" y="440880"/>
                  </a:lnTo>
                  <a:lnTo>
                    <a:pt x="1247914" y="442150"/>
                  </a:lnTo>
                  <a:lnTo>
                    <a:pt x="1255953" y="442150"/>
                  </a:lnTo>
                  <a:lnTo>
                    <a:pt x="1297216" y="461200"/>
                  </a:lnTo>
                  <a:lnTo>
                    <a:pt x="1335138" y="513270"/>
                  </a:lnTo>
                  <a:lnTo>
                    <a:pt x="1346593" y="550100"/>
                  </a:lnTo>
                  <a:lnTo>
                    <a:pt x="1352384" y="593280"/>
                  </a:lnTo>
                  <a:lnTo>
                    <a:pt x="1352384" y="462470"/>
                  </a:lnTo>
                  <a:lnTo>
                    <a:pt x="1322273" y="430720"/>
                  </a:lnTo>
                  <a:lnTo>
                    <a:pt x="1285049" y="409130"/>
                  </a:lnTo>
                  <a:lnTo>
                    <a:pt x="1246111" y="401510"/>
                  </a:lnTo>
                  <a:lnTo>
                    <a:pt x="1206169" y="405320"/>
                  </a:lnTo>
                  <a:lnTo>
                    <a:pt x="1166291" y="419290"/>
                  </a:lnTo>
                  <a:lnTo>
                    <a:pt x="1127506" y="443420"/>
                  </a:lnTo>
                  <a:lnTo>
                    <a:pt x="1090866" y="477710"/>
                  </a:lnTo>
                  <a:lnTo>
                    <a:pt x="1057427" y="518350"/>
                  </a:lnTo>
                  <a:lnTo>
                    <a:pt x="1028217" y="567880"/>
                  </a:lnTo>
                  <a:lnTo>
                    <a:pt x="1004303" y="623760"/>
                  </a:lnTo>
                  <a:lnTo>
                    <a:pt x="988415" y="678370"/>
                  </a:lnTo>
                  <a:lnTo>
                    <a:pt x="979919" y="732980"/>
                  </a:lnTo>
                  <a:lnTo>
                    <a:pt x="978916" y="785050"/>
                  </a:lnTo>
                  <a:lnTo>
                    <a:pt x="985520" y="834580"/>
                  </a:lnTo>
                  <a:lnTo>
                    <a:pt x="1000353" y="881570"/>
                  </a:lnTo>
                  <a:lnTo>
                    <a:pt x="1022438" y="919670"/>
                  </a:lnTo>
                  <a:lnTo>
                    <a:pt x="1051179" y="947610"/>
                  </a:lnTo>
                  <a:lnTo>
                    <a:pt x="1085926" y="966660"/>
                  </a:lnTo>
                  <a:lnTo>
                    <a:pt x="1119720" y="974280"/>
                  </a:lnTo>
                  <a:lnTo>
                    <a:pt x="1131201" y="974280"/>
                  </a:lnTo>
                  <a:lnTo>
                    <a:pt x="1168146" y="969200"/>
                  </a:lnTo>
                  <a:lnTo>
                    <a:pt x="1204963" y="956500"/>
                  </a:lnTo>
                  <a:lnTo>
                    <a:pt x="1238834" y="934910"/>
                  </a:lnTo>
                  <a:lnTo>
                    <a:pt x="1240828" y="933640"/>
                  </a:lnTo>
                  <a:lnTo>
                    <a:pt x="1274927" y="904430"/>
                  </a:lnTo>
                  <a:lnTo>
                    <a:pt x="1306423" y="867600"/>
                  </a:lnTo>
                  <a:lnTo>
                    <a:pt x="1334516" y="823150"/>
                  </a:lnTo>
                  <a:lnTo>
                    <a:pt x="1358353" y="774890"/>
                  </a:lnTo>
                  <a:lnTo>
                    <a:pt x="1374902" y="814260"/>
                  </a:lnTo>
                  <a:lnTo>
                    <a:pt x="1400606" y="847280"/>
                  </a:lnTo>
                  <a:lnTo>
                    <a:pt x="1433893" y="872680"/>
                  </a:lnTo>
                  <a:lnTo>
                    <a:pt x="1473212" y="889190"/>
                  </a:lnTo>
                  <a:lnTo>
                    <a:pt x="1517002" y="895540"/>
                  </a:lnTo>
                  <a:lnTo>
                    <a:pt x="1526019" y="894270"/>
                  </a:lnTo>
                  <a:lnTo>
                    <a:pt x="1576298" y="876490"/>
                  </a:lnTo>
                  <a:lnTo>
                    <a:pt x="1611947" y="852360"/>
                  </a:lnTo>
                  <a:lnTo>
                    <a:pt x="1650860" y="812990"/>
                  </a:lnTo>
                  <a:lnTo>
                    <a:pt x="1690243" y="754570"/>
                  </a:lnTo>
                  <a:lnTo>
                    <a:pt x="1727263" y="673290"/>
                  </a:lnTo>
                  <a:lnTo>
                    <a:pt x="1749336" y="599630"/>
                  </a:lnTo>
                  <a:lnTo>
                    <a:pt x="1758823" y="532320"/>
                  </a:lnTo>
                  <a:lnTo>
                    <a:pt x="1758010" y="472630"/>
                  </a:lnTo>
                  <a:lnTo>
                    <a:pt x="1749183" y="420560"/>
                  </a:lnTo>
                  <a:lnTo>
                    <a:pt x="1734604" y="376110"/>
                  </a:lnTo>
                  <a:lnTo>
                    <a:pt x="1716570" y="339280"/>
                  </a:lnTo>
                  <a:lnTo>
                    <a:pt x="1679282" y="287210"/>
                  </a:lnTo>
                  <a:lnTo>
                    <a:pt x="1626311" y="237680"/>
                  </a:lnTo>
                  <a:lnTo>
                    <a:pt x="1585645" y="207200"/>
                  </a:lnTo>
                  <a:lnTo>
                    <a:pt x="1542821" y="180530"/>
                  </a:lnTo>
                  <a:lnTo>
                    <a:pt x="1498066" y="157670"/>
                  </a:lnTo>
                  <a:lnTo>
                    <a:pt x="1467078" y="144970"/>
                  </a:lnTo>
                  <a:lnTo>
                    <a:pt x="1451584" y="138620"/>
                  </a:lnTo>
                  <a:lnTo>
                    <a:pt x="1403616" y="124650"/>
                  </a:lnTo>
                  <a:lnTo>
                    <a:pt x="1354353" y="113220"/>
                  </a:lnTo>
                  <a:lnTo>
                    <a:pt x="1304048" y="106870"/>
                  </a:lnTo>
                  <a:lnTo>
                    <a:pt x="1252918" y="105600"/>
                  </a:lnTo>
                  <a:lnTo>
                    <a:pt x="1204391" y="106870"/>
                  </a:lnTo>
                  <a:lnTo>
                    <a:pt x="1156931" y="113220"/>
                  </a:lnTo>
                  <a:lnTo>
                    <a:pt x="1110691" y="122110"/>
                  </a:lnTo>
                  <a:lnTo>
                    <a:pt x="1065822" y="134810"/>
                  </a:lnTo>
                  <a:lnTo>
                    <a:pt x="1022489" y="151320"/>
                  </a:lnTo>
                  <a:lnTo>
                    <a:pt x="980833" y="171640"/>
                  </a:lnTo>
                  <a:lnTo>
                    <a:pt x="941019" y="194500"/>
                  </a:lnTo>
                  <a:lnTo>
                    <a:pt x="903198" y="219900"/>
                  </a:lnTo>
                  <a:lnTo>
                    <a:pt x="867511" y="247840"/>
                  </a:lnTo>
                  <a:lnTo>
                    <a:pt x="834123" y="278320"/>
                  </a:lnTo>
                  <a:lnTo>
                    <a:pt x="803186" y="312610"/>
                  </a:lnTo>
                  <a:lnTo>
                    <a:pt x="774852" y="348170"/>
                  </a:lnTo>
                  <a:lnTo>
                    <a:pt x="749274" y="386270"/>
                  </a:lnTo>
                  <a:lnTo>
                    <a:pt x="726617" y="425640"/>
                  </a:lnTo>
                  <a:lnTo>
                    <a:pt x="707021" y="467550"/>
                  </a:lnTo>
                  <a:lnTo>
                    <a:pt x="690638" y="510730"/>
                  </a:lnTo>
                  <a:lnTo>
                    <a:pt x="677633" y="555180"/>
                  </a:lnTo>
                  <a:lnTo>
                    <a:pt x="668147" y="602170"/>
                  </a:lnTo>
                  <a:lnTo>
                    <a:pt x="662343" y="649160"/>
                  </a:lnTo>
                  <a:lnTo>
                    <a:pt x="660374" y="697420"/>
                  </a:lnTo>
                  <a:lnTo>
                    <a:pt x="662343" y="746950"/>
                  </a:lnTo>
                  <a:lnTo>
                    <a:pt x="668147" y="793940"/>
                  </a:lnTo>
                  <a:lnTo>
                    <a:pt x="677633" y="840930"/>
                  </a:lnTo>
                  <a:lnTo>
                    <a:pt x="690638" y="885380"/>
                  </a:lnTo>
                  <a:lnTo>
                    <a:pt x="707021" y="928560"/>
                  </a:lnTo>
                  <a:lnTo>
                    <a:pt x="726617" y="970470"/>
                  </a:lnTo>
                  <a:lnTo>
                    <a:pt x="749274" y="1009840"/>
                  </a:lnTo>
                  <a:lnTo>
                    <a:pt x="774852" y="1047940"/>
                  </a:lnTo>
                  <a:lnTo>
                    <a:pt x="803186" y="1083500"/>
                  </a:lnTo>
                  <a:lnTo>
                    <a:pt x="834123" y="1116520"/>
                  </a:lnTo>
                  <a:lnTo>
                    <a:pt x="867511" y="1148270"/>
                  </a:lnTo>
                  <a:lnTo>
                    <a:pt x="903198" y="1176210"/>
                  </a:lnTo>
                  <a:lnTo>
                    <a:pt x="941019" y="1201610"/>
                  </a:lnTo>
                  <a:lnTo>
                    <a:pt x="980833" y="1224470"/>
                  </a:lnTo>
                  <a:lnTo>
                    <a:pt x="1022489" y="1244790"/>
                  </a:lnTo>
                  <a:lnTo>
                    <a:pt x="1065822" y="1261300"/>
                  </a:lnTo>
                  <a:lnTo>
                    <a:pt x="1110691" y="1274000"/>
                  </a:lnTo>
                  <a:lnTo>
                    <a:pt x="1156931" y="1282890"/>
                  </a:lnTo>
                  <a:lnTo>
                    <a:pt x="1204391" y="1289240"/>
                  </a:lnTo>
                  <a:lnTo>
                    <a:pt x="1252918" y="1290510"/>
                  </a:lnTo>
                  <a:lnTo>
                    <a:pt x="1301445" y="1289240"/>
                  </a:lnTo>
                  <a:lnTo>
                    <a:pt x="1348892" y="1282890"/>
                  </a:lnTo>
                  <a:lnTo>
                    <a:pt x="1395133" y="1274000"/>
                  </a:lnTo>
                  <a:lnTo>
                    <a:pt x="1440002" y="1261300"/>
                  </a:lnTo>
                  <a:lnTo>
                    <a:pt x="1483334" y="1244790"/>
                  </a:lnTo>
                  <a:lnTo>
                    <a:pt x="1524990" y="1224470"/>
                  </a:lnTo>
                  <a:lnTo>
                    <a:pt x="1564805" y="1201610"/>
                  </a:lnTo>
                  <a:lnTo>
                    <a:pt x="1602625" y="1176210"/>
                  </a:lnTo>
                  <a:lnTo>
                    <a:pt x="1638312" y="1148270"/>
                  </a:lnTo>
                  <a:lnTo>
                    <a:pt x="1671701" y="1116520"/>
                  </a:lnTo>
                  <a:lnTo>
                    <a:pt x="1702638" y="1083500"/>
                  </a:lnTo>
                  <a:lnTo>
                    <a:pt x="1730971" y="1047940"/>
                  </a:lnTo>
                  <a:lnTo>
                    <a:pt x="1756549" y="1009840"/>
                  </a:lnTo>
                  <a:lnTo>
                    <a:pt x="1779206" y="970470"/>
                  </a:lnTo>
                  <a:lnTo>
                    <a:pt x="1798802" y="928560"/>
                  </a:lnTo>
                  <a:lnTo>
                    <a:pt x="1815185" y="885380"/>
                  </a:lnTo>
                  <a:lnTo>
                    <a:pt x="1828190" y="839660"/>
                  </a:lnTo>
                  <a:lnTo>
                    <a:pt x="1837677" y="793940"/>
                  </a:lnTo>
                  <a:lnTo>
                    <a:pt x="1843481" y="746950"/>
                  </a:lnTo>
                  <a:lnTo>
                    <a:pt x="1845449" y="697420"/>
                  </a:lnTo>
                  <a:close/>
                </a:path>
                <a:path w="2508250" h="1858009">
                  <a:moveTo>
                    <a:pt x="2507691" y="466331"/>
                  </a:moveTo>
                  <a:lnTo>
                    <a:pt x="2506548" y="428244"/>
                  </a:lnTo>
                  <a:lnTo>
                    <a:pt x="2500312" y="359194"/>
                  </a:lnTo>
                  <a:lnTo>
                    <a:pt x="2489949" y="299427"/>
                  </a:lnTo>
                  <a:lnTo>
                    <a:pt x="2468232" y="227723"/>
                  </a:lnTo>
                  <a:lnTo>
                    <a:pt x="2468016" y="227317"/>
                  </a:lnTo>
                  <a:lnTo>
                    <a:pt x="2468016" y="483031"/>
                  </a:lnTo>
                  <a:lnTo>
                    <a:pt x="2466886" y="525500"/>
                  </a:lnTo>
                  <a:lnTo>
                    <a:pt x="2463850" y="570712"/>
                  </a:lnTo>
                  <a:lnTo>
                    <a:pt x="2458707" y="618705"/>
                  </a:lnTo>
                  <a:lnTo>
                    <a:pt x="2451265" y="669531"/>
                  </a:lnTo>
                  <a:lnTo>
                    <a:pt x="2441359" y="723239"/>
                  </a:lnTo>
                  <a:lnTo>
                    <a:pt x="2428786" y="779868"/>
                  </a:lnTo>
                  <a:lnTo>
                    <a:pt x="2413368" y="839482"/>
                  </a:lnTo>
                  <a:lnTo>
                    <a:pt x="2394902" y="902119"/>
                  </a:lnTo>
                  <a:lnTo>
                    <a:pt x="2373223" y="967828"/>
                  </a:lnTo>
                  <a:lnTo>
                    <a:pt x="2348128" y="1036662"/>
                  </a:lnTo>
                  <a:lnTo>
                    <a:pt x="2319439" y="1108659"/>
                  </a:lnTo>
                  <a:lnTo>
                    <a:pt x="2288692" y="1179817"/>
                  </a:lnTo>
                  <a:lnTo>
                    <a:pt x="2257653" y="1246174"/>
                  </a:lnTo>
                  <a:lnTo>
                    <a:pt x="2226424" y="1307922"/>
                  </a:lnTo>
                  <a:lnTo>
                    <a:pt x="2195195" y="1365008"/>
                  </a:lnTo>
                  <a:lnTo>
                    <a:pt x="2163749" y="1418209"/>
                  </a:lnTo>
                  <a:lnTo>
                    <a:pt x="2132520" y="1467078"/>
                  </a:lnTo>
                  <a:lnTo>
                    <a:pt x="2101481" y="1511998"/>
                  </a:lnTo>
                  <a:lnTo>
                    <a:pt x="2070722" y="1553133"/>
                  </a:lnTo>
                  <a:lnTo>
                    <a:pt x="2040369" y="1590649"/>
                  </a:lnTo>
                  <a:lnTo>
                    <a:pt x="2010511" y="1624698"/>
                  </a:lnTo>
                  <a:lnTo>
                    <a:pt x="1981225" y="1655470"/>
                  </a:lnTo>
                  <a:lnTo>
                    <a:pt x="1952637" y="1683118"/>
                  </a:lnTo>
                  <a:lnTo>
                    <a:pt x="1897900" y="1729701"/>
                  </a:lnTo>
                  <a:lnTo>
                    <a:pt x="1847164" y="1765757"/>
                  </a:lnTo>
                  <a:lnTo>
                    <a:pt x="1778508" y="1801533"/>
                  </a:lnTo>
                  <a:lnTo>
                    <a:pt x="1731924" y="1814055"/>
                  </a:lnTo>
                  <a:lnTo>
                    <a:pt x="1684680" y="1817827"/>
                  </a:lnTo>
                  <a:lnTo>
                    <a:pt x="1637842" y="1812772"/>
                  </a:lnTo>
                  <a:lnTo>
                    <a:pt x="1592414" y="1798802"/>
                  </a:lnTo>
                  <a:lnTo>
                    <a:pt x="1454150" y="1741297"/>
                  </a:lnTo>
                  <a:lnTo>
                    <a:pt x="1419288" y="1718691"/>
                  </a:lnTo>
                  <a:lnTo>
                    <a:pt x="1394498" y="1685798"/>
                  </a:lnTo>
                  <a:lnTo>
                    <a:pt x="1380807" y="1645666"/>
                  </a:lnTo>
                  <a:lnTo>
                    <a:pt x="1379258" y="1601406"/>
                  </a:lnTo>
                  <a:lnTo>
                    <a:pt x="1390916" y="1556080"/>
                  </a:lnTo>
                  <a:lnTo>
                    <a:pt x="1453870" y="1404429"/>
                  </a:lnTo>
                  <a:lnTo>
                    <a:pt x="1477073" y="1365008"/>
                  </a:lnTo>
                  <a:lnTo>
                    <a:pt x="1508506" y="1335201"/>
                  </a:lnTo>
                  <a:lnTo>
                    <a:pt x="1545463" y="1316355"/>
                  </a:lnTo>
                  <a:lnTo>
                    <a:pt x="1585214" y="1309776"/>
                  </a:lnTo>
                  <a:lnTo>
                    <a:pt x="1629651" y="1318602"/>
                  </a:lnTo>
                  <a:lnTo>
                    <a:pt x="1671561" y="1329817"/>
                  </a:lnTo>
                  <a:lnTo>
                    <a:pt x="1714271" y="1329740"/>
                  </a:lnTo>
                  <a:lnTo>
                    <a:pt x="1756092" y="1318806"/>
                  </a:lnTo>
                  <a:lnTo>
                    <a:pt x="1772678" y="1309776"/>
                  </a:lnTo>
                  <a:lnTo>
                    <a:pt x="1795297" y="1297470"/>
                  </a:lnTo>
                  <a:lnTo>
                    <a:pt x="1830197" y="1266177"/>
                  </a:lnTo>
                  <a:lnTo>
                    <a:pt x="1880933" y="1204887"/>
                  </a:lnTo>
                  <a:lnTo>
                    <a:pt x="1908251" y="1167777"/>
                  </a:lnTo>
                  <a:lnTo>
                    <a:pt x="1935835" y="1126617"/>
                  </a:lnTo>
                  <a:lnTo>
                    <a:pt x="1962873" y="1081620"/>
                  </a:lnTo>
                  <a:lnTo>
                    <a:pt x="1988591" y="1032992"/>
                  </a:lnTo>
                  <a:lnTo>
                    <a:pt x="2012213" y="980922"/>
                  </a:lnTo>
                  <a:lnTo>
                    <a:pt x="2032419" y="927430"/>
                  </a:lnTo>
                  <a:lnTo>
                    <a:pt x="2048713" y="874864"/>
                  </a:lnTo>
                  <a:lnTo>
                    <a:pt x="2061502" y="823925"/>
                  </a:lnTo>
                  <a:lnTo>
                    <a:pt x="2071192" y="775322"/>
                  </a:lnTo>
                  <a:lnTo>
                    <a:pt x="2078202" y="729767"/>
                  </a:lnTo>
                  <a:lnTo>
                    <a:pt x="2082939" y="687933"/>
                  </a:lnTo>
                  <a:lnTo>
                    <a:pt x="2085809" y="650557"/>
                  </a:lnTo>
                  <a:lnTo>
                    <a:pt x="2083346" y="603732"/>
                  </a:lnTo>
                  <a:lnTo>
                    <a:pt x="2070785" y="560870"/>
                  </a:lnTo>
                  <a:lnTo>
                    <a:pt x="2049030" y="523494"/>
                  </a:lnTo>
                  <a:lnTo>
                    <a:pt x="2018944" y="493153"/>
                  </a:lnTo>
                  <a:lnTo>
                    <a:pt x="1981441" y="471347"/>
                  </a:lnTo>
                  <a:lnTo>
                    <a:pt x="1959267" y="459130"/>
                  </a:lnTo>
                  <a:lnTo>
                    <a:pt x="1940331" y="442455"/>
                  </a:lnTo>
                  <a:lnTo>
                    <a:pt x="1925027" y="421767"/>
                  </a:lnTo>
                  <a:lnTo>
                    <a:pt x="1913813" y="397522"/>
                  </a:lnTo>
                  <a:lnTo>
                    <a:pt x="1907159" y="370382"/>
                  </a:lnTo>
                  <a:lnTo>
                    <a:pt x="1905685" y="342315"/>
                  </a:lnTo>
                  <a:lnTo>
                    <a:pt x="1909381" y="313994"/>
                  </a:lnTo>
                  <a:lnTo>
                    <a:pt x="1981187" y="134480"/>
                  </a:lnTo>
                  <a:lnTo>
                    <a:pt x="2012137" y="85940"/>
                  </a:lnTo>
                  <a:lnTo>
                    <a:pt x="2056968" y="52730"/>
                  </a:lnTo>
                  <a:lnTo>
                    <a:pt x="2107488" y="39839"/>
                  </a:lnTo>
                  <a:lnTo>
                    <a:pt x="2132660" y="41516"/>
                  </a:lnTo>
                  <a:lnTo>
                    <a:pt x="2295207" y="106133"/>
                  </a:lnTo>
                  <a:lnTo>
                    <a:pt x="2337155" y="128498"/>
                  </a:lnTo>
                  <a:lnTo>
                    <a:pt x="2373795" y="158153"/>
                  </a:lnTo>
                  <a:lnTo>
                    <a:pt x="2404440" y="194310"/>
                  </a:lnTo>
                  <a:lnTo>
                    <a:pt x="2428443" y="236194"/>
                  </a:lnTo>
                  <a:lnTo>
                    <a:pt x="2445118" y="282994"/>
                  </a:lnTo>
                  <a:lnTo>
                    <a:pt x="2457158" y="339559"/>
                  </a:lnTo>
                  <a:lnTo>
                    <a:pt x="2465298" y="406107"/>
                  </a:lnTo>
                  <a:lnTo>
                    <a:pt x="2468016" y="483031"/>
                  </a:lnTo>
                  <a:lnTo>
                    <a:pt x="2468016" y="227317"/>
                  </a:lnTo>
                  <a:lnTo>
                    <a:pt x="2446858" y="186334"/>
                  </a:lnTo>
                  <a:lnTo>
                    <a:pt x="2419947" y="149275"/>
                  </a:lnTo>
                  <a:lnTo>
                    <a:pt x="2387943" y="117068"/>
                  </a:lnTo>
                  <a:lnTo>
                    <a:pt x="2351303" y="90233"/>
                  </a:lnTo>
                  <a:lnTo>
                    <a:pt x="2310473" y="69329"/>
                  </a:lnTo>
                  <a:lnTo>
                    <a:pt x="2239568" y="39839"/>
                  </a:lnTo>
                  <a:lnTo>
                    <a:pt x="2172208" y="11836"/>
                  </a:lnTo>
                  <a:lnTo>
                    <a:pt x="2106434" y="0"/>
                  </a:lnTo>
                  <a:lnTo>
                    <a:pt x="2072805" y="4838"/>
                  </a:lnTo>
                  <a:lnTo>
                    <a:pt x="2009584" y="34988"/>
                  </a:lnTo>
                  <a:lnTo>
                    <a:pt x="1961324" y="86804"/>
                  </a:lnTo>
                  <a:lnTo>
                    <a:pt x="1881428" y="270840"/>
                  </a:lnTo>
                  <a:lnTo>
                    <a:pt x="1865858" y="341185"/>
                  </a:lnTo>
                  <a:lnTo>
                    <a:pt x="1867789" y="376478"/>
                  </a:lnTo>
                  <a:lnTo>
                    <a:pt x="1891030" y="442569"/>
                  </a:lnTo>
                  <a:lnTo>
                    <a:pt x="1936546" y="491909"/>
                  </a:lnTo>
                  <a:lnTo>
                    <a:pt x="1966137" y="508152"/>
                  </a:lnTo>
                  <a:lnTo>
                    <a:pt x="2001227" y="530313"/>
                  </a:lnTo>
                  <a:lnTo>
                    <a:pt x="2027135" y="562584"/>
                  </a:lnTo>
                  <a:lnTo>
                    <a:pt x="2042515" y="602653"/>
                  </a:lnTo>
                  <a:lnTo>
                    <a:pt x="2046071" y="648182"/>
                  </a:lnTo>
                  <a:lnTo>
                    <a:pt x="2042680" y="690587"/>
                  </a:lnTo>
                  <a:lnTo>
                    <a:pt x="2036762" y="738632"/>
                  </a:lnTo>
                  <a:lnTo>
                    <a:pt x="2027720" y="791235"/>
                  </a:lnTo>
                  <a:lnTo>
                    <a:pt x="2014893" y="847331"/>
                  </a:lnTo>
                  <a:lnTo>
                    <a:pt x="1997684" y="905827"/>
                  </a:lnTo>
                  <a:lnTo>
                    <a:pt x="1975446" y="965644"/>
                  </a:lnTo>
                  <a:lnTo>
                    <a:pt x="1948789" y="1023607"/>
                  </a:lnTo>
                  <a:lnTo>
                    <a:pt x="1919528" y="1077074"/>
                  </a:lnTo>
                  <a:lnTo>
                    <a:pt x="1888858" y="1125740"/>
                  </a:lnTo>
                  <a:lnTo>
                    <a:pt x="1857984" y="1169289"/>
                  </a:lnTo>
                  <a:lnTo>
                    <a:pt x="1828114" y="1207376"/>
                  </a:lnTo>
                  <a:lnTo>
                    <a:pt x="1800466" y="1239710"/>
                  </a:lnTo>
                  <a:lnTo>
                    <a:pt x="1765719" y="1269314"/>
                  </a:lnTo>
                  <a:lnTo>
                    <a:pt x="1726488" y="1286662"/>
                  </a:lnTo>
                  <a:lnTo>
                    <a:pt x="1685366" y="1291069"/>
                  </a:lnTo>
                  <a:lnTo>
                    <a:pt x="1644916" y="1281811"/>
                  </a:lnTo>
                  <a:lnTo>
                    <a:pt x="1600860" y="1270736"/>
                  </a:lnTo>
                  <a:lnTo>
                    <a:pt x="1556308" y="1272616"/>
                  </a:lnTo>
                  <a:lnTo>
                    <a:pt x="1513484" y="1286421"/>
                  </a:lnTo>
                  <a:lnTo>
                    <a:pt x="1474546" y="1311135"/>
                  </a:lnTo>
                  <a:lnTo>
                    <a:pt x="1441691" y="1345717"/>
                  </a:lnTo>
                  <a:lnTo>
                    <a:pt x="1417116" y="1389151"/>
                  </a:lnTo>
                  <a:lnTo>
                    <a:pt x="1354162" y="1540802"/>
                  </a:lnTo>
                  <a:lnTo>
                    <a:pt x="1340751" y="1588884"/>
                  </a:lnTo>
                  <a:lnTo>
                    <a:pt x="1339443" y="1636598"/>
                  </a:lnTo>
                  <a:lnTo>
                    <a:pt x="1349413" y="1681657"/>
                  </a:lnTo>
                  <a:lnTo>
                    <a:pt x="1369847" y="1721777"/>
                  </a:lnTo>
                  <a:lnTo>
                    <a:pt x="1399933" y="1754682"/>
                  </a:lnTo>
                  <a:lnTo>
                    <a:pt x="1438871" y="1778114"/>
                  </a:lnTo>
                  <a:lnTo>
                    <a:pt x="1577136" y="1835619"/>
                  </a:lnTo>
                  <a:lnTo>
                    <a:pt x="1631772" y="1852206"/>
                  </a:lnTo>
                  <a:lnTo>
                    <a:pt x="1688071" y="1857717"/>
                  </a:lnTo>
                  <a:lnTo>
                    <a:pt x="1727847" y="1855025"/>
                  </a:lnTo>
                  <a:lnTo>
                    <a:pt x="1767319" y="1846935"/>
                  </a:lnTo>
                  <a:lnTo>
                    <a:pt x="1806016" y="1833511"/>
                  </a:lnTo>
                  <a:lnTo>
                    <a:pt x="1837347" y="1817827"/>
                  </a:lnTo>
                  <a:lnTo>
                    <a:pt x="1843455" y="1814779"/>
                  </a:lnTo>
                  <a:lnTo>
                    <a:pt x="1891017" y="1784273"/>
                  </a:lnTo>
                  <a:lnTo>
                    <a:pt x="1942566" y="1744865"/>
                  </a:lnTo>
                  <a:lnTo>
                    <a:pt x="1997405" y="1695411"/>
                  </a:lnTo>
                  <a:lnTo>
                    <a:pt x="2025840" y="1666557"/>
                  </a:lnTo>
                  <a:lnTo>
                    <a:pt x="2054834" y="1634769"/>
                  </a:lnTo>
                  <a:lnTo>
                    <a:pt x="2084285" y="1599895"/>
                  </a:lnTo>
                  <a:lnTo>
                    <a:pt x="2114143" y="1561795"/>
                  </a:lnTo>
                  <a:lnTo>
                    <a:pt x="2144280" y="1520342"/>
                  </a:lnTo>
                  <a:lnTo>
                    <a:pt x="2174633" y="1475371"/>
                  </a:lnTo>
                  <a:lnTo>
                    <a:pt x="2205101" y="1426756"/>
                  </a:lnTo>
                  <a:lnTo>
                    <a:pt x="2235606" y="1374343"/>
                  </a:lnTo>
                  <a:lnTo>
                    <a:pt x="2266061" y="1318006"/>
                  </a:lnTo>
                  <a:lnTo>
                    <a:pt x="2296363" y="1257592"/>
                  </a:lnTo>
                  <a:lnTo>
                    <a:pt x="2326436" y="1192961"/>
                  </a:lnTo>
                  <a:lnTo>
                    <a:pt x="2356193" y="1123962"/>
                  </a:lnTo>
                  <a:lnTo>
                    <a:pt x="2384056" y="1054176"/>
                  </a:lnTo>
                  <a:lnTo>
                    <a:pt x="2408605" y="987247"/>
                  </a:lnTo>
                  <a:lnTo>
                    <a:pt x="2430005" y="923124"/>
                  </a:lnTo>
                  <a:lnTo>
                    <a:pt x="2448407" y="861783"/>
                  </a:lnTo>
                  <a:lnTo>
                    <a:pt x="2464003" y="803173"/>
                  </a:lnTo>
                  <a:lnTo>
                    <a:pt x="2476931" y="747268"/>
                  </a:lnTo>
                  <a:lnTo>
                    <a:pt x="2487358" y="694016"/>
                  </a:lnTo>
                  <a:lnTo>
                    <a:pt x="2495448" y="643394"/>
                  </a:lnTo>
                  <a:lnTo>
                    <a:pt x="2501366" y="595350"/>
                  </a:lnTo>
                  <a:lnTo>
                    <a:pt x="2505265" y="549846"/>
                  </a:lnTo>
                  <a:lnTo>
                    <a:pt x="2507323" y="506857"/>
                  </a:lnTo>
                  <a:lnTo>
                    <a:pt x="2507691" y="466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55571" y="7011382"/>
            <a:ext cx="5513705" cy="1254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50" i="1" spc="-450" dirty="0">
                <a:solidFill>
                  <a:srgbClr val="3B365E"/>
                </a:solidFill>
                <a:latin typeface="Times New Roman"/>
                <a:cs typeface="Times New Roman"/>
              </a:rPr>
              <a:t>¡Os</a:t>
            </a:r>
            <a:r>
              <a:rPr sz="8050" i="1" spc="-340" dirty="0">
                <a:solidFill>
                  <a:srgbClr val="3B365E"/>
                </a:solidFill>
                <a:latin typeface="Times New Roman"/>
                <a:cs typeface="Times New Roman"/>
              </a:rPr>
              <a:t> </a:t>
            </a:r>
            <a:r>
              <a:rPr sz="8050" i="1" spc="-635" dirty="0">
                <a:solidFill>
                  <a:srgbClr val="3B365E"/>
                </a:solidFill>
                <a:latin typeface="Times New Roman"/>
                <a:cs typeface="Times New Roman"/>
              </a:rPr>
              <a:t>esperamos!</a:t>
            </a:r>
            <a:endParaRPr sz="8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4024" y="8414483"/>
            <a:ext cx="5365115" cy="1532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3400"/>
              </a:lnSpc>
              <a:spcBef>
                <a:spcPts val="95"/>
              </a:spcBef>
            </a:pPr>
            <a:r>
              <a:rPr sz="2300" b="1" spc="-10" dirty="0">
                <a:latin typeface="Tahoma"/>
                <a:cs typeface="Tahoma"/>
                <a:hlinkClick r:id="rId3"/>
              </a:rPr>
              <a:t>clara.jardon@salud.madrid.org </a:t>
            </a:r>
            <a:r>
              <a:rPr sz="2300" b="1" spc="-5" dirty="0">
                <a:latin typeface="Tahoma"/>
                <a:cs typeface="Tahoma"/>
              </a:rPr>
              <a:t> </a:t>
            </a:r>
            <a:r>
              <a:rPr sz="2300" b="1" spc="-10" dirty="0">
                <a:latin typeface="Tahoma"/>
                <a:cs typeface="Tahoma"/>
                <a:hlinkClick r:id="rId4"/>
              </a:rPr>
              <a:t>iria.rodriguezdela@salud.madrid.org </a:t>
            </a:r>
            <a:r>
              <a:rPr sz="2300" b="1" spc="-660" dirty="0">
                <a:latin typeface="Tahoma"/>
                <a:cs typeface="Tahoma"/>
              </a:rPr>
              <a:t> </a:t>
            </a:r>
            <a:r>
              <a:rPr sz="2300" b="1" spc="-10" dirty="0">
                <a:latin typeface="Tahoma"/>
                <a:cs typeface="Tahoma"/>
                <a:hlinkClick r:id="rId5"/>
              </a:rPr>
              <a:t>anaisabel.yustas@salud.madrid.org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8619" y="8908808"/>
            <a:ext cx="44399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5" dirty="0">
                <a:latin typeface="Tahoma"/>
                <a:cs typeface="Tahoma"/>
                <a:hlinkClick r:id="rId6"/>
              </a:rPr>
              <a:t>rocioquesada12@gmail.com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Personalizado</PresentationFormat>
  <Paragraphs>62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Sans Unicode</vt:lpstr>
      <vt:lpstr>Tahoma</vt:lpstr>
      <vt:lpstr>Times New Roman</vt:lpstr>
      <vt:lpstr>Trebuchet MS</vt:lpstr>
      <vt:lpstr>Office Theme</vt:lpstr>
      <vt:lpstr>Presentación de PowerPoint</vt:lpstr>
      <vt:lpstr>¿Qué nos hace</vt:lpstr>
      <vt:lpstr>El paritorio</vt:lpstr>
      <vt:lpstr>Programa  formativo</vt:lpstr>
      <vt:lpstr>Rotatorios prácticos</vt:lpstr>
      <vt:lpstr>horario trabajo</vt:lpstr>
      <vt:lpstr>¿por qué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 OBSTETRICIA- GINECOLOGÍA HOSPITAL UNIVERSITARIO 12 DE OCTUBRE</dc:title>
  <dc:creator>Rocío Quesada</dc:creator>
  <cp:keywords>DAFdc_VJNL8,BACGDDBHmVw</cp:keywords>
  <cp:lastModifiedBy>Andrea Loex</cp:lastModifiedBy>
  <cp:revision>1</cp:revision>
  <dcterms:created xsi:type="dcterms:W3CDTF">2023-03-17T12:46:48Z</dcterms:created>
  <dcterms:modified xsi:type="dcterms:W3CDTF">2023-03-20T09:44:54Z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2023-03-17T00:00:00Z</vt:filetime>
  </property>
  <property fmtid="{D5CDD505-2E9C-101B-9397-08002B2CF9AE}" pid="3" name="Creator">
    <vt:lpwstr>Canva</vt:lpwstr>
  </property>
  <property fmtid="{D5CDD505-2E9C-101B-9397-08002B2CF9AE}" pid="4" name="LastSaved">
    <vt:filetime>2023-03-17T00:00:00Z</vt:filetime>
  </property>
</Properties>
</file>