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5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36207-0C08-449C-AF78-B4C024C46DA2}" type="doc">
      <dgm:prSet loTypeId="urn:microsoft.com/office/officeart/2005/8/layout/radial3" loCatId="cycle" qsTypeId="urn:microsoft.com/office/officeart/2005/8/quickstyle/simple2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FF43451A-8B6B-484D-A899-776C46B65422}">
      <dgm:prSet phldrT="[Texto]"/>
      <dgm:spPr/>
      <dgm:t>
        <a:bodyPr/>
        <a:lstStyle/>
        <a:p>
          <a:r>
            <a:rPr lang="es-ES" dirty="0" err="1"/>
            <a:t>Core</a:t>
          </a:r>
          <a:r>
            <a:rPr lang="es-ES" dirty="0"/>
            <a:t> 24h</a:t>
          </a:r>
        </a:p>
      </dgm:t>
    </dgm:pt>
    <dgm:pt modelId="{9ABDC014-C370-4EDB-863C-76E361299806}" type="parTrans" cxnId="{D33864AC-0D5C-4072-AD54-DF8C82193108}">
      <dgm:prSet/>
      <dgm:spPr/>
      <dgm:t>
        <a:bodyPr/>
        <a:lstStyle/>
        <a:p>
          <a:endParaRPr lang="es-ES"/>
        </a:p>
      </dgm:t>
    </dgm:pt>
    <dgm:pt modelId="{CCF7487D-8B16-4CF0-B9B2-485E0A213A0C}" type="sibTrans" cxnId="{D33864AC-0D5C-4072-AD54-DF8C82193108}">
      <dgm:prSet/>
      <dgm:spPr/>
      <dgm:t>
        <a:bodyPr/>
        <a:lstStyle/>
        <a:p>
          <a:endParaRPr lang="es-ES"/>
        </a:p>
      </dgm:t>
    </dgm:pt>
    <dgm:pt modelId="{E8F0B672-D7DD-401D-96A3-14408B4B4A63}">
      <dgm:prSet phldrT="[Texto]"/>
      <dgm:spPr/>
      <dgm:t>
        <a:bodyPr/>
        <a:lstStyle/>
        <a:p>
          <a:r>
            <a:rPr lang="es-ES" dirty="0"/>
            <a:t>Bioquímica</a:t>
          </a:r>
        </a:p>
      </dgm:t>
    </dgm:pt>
    <dgm:pt modelId="{70450C0E-4298-4BBC-B733-411DED3ECEA6}" type="parTrans" cxnId="{BA8AE927-FBCB-488F-B8A2-1EF75B6555CC}">
      <dgm:prSet/>
      <dgm:spPr/>
      <dgm:t>
        <a:bodyPr/>
        <a:lstStyle/>
        <a:p>
          <a:endParaRPr lang="es-ES"/>
        </a:p>
      </dgm:t>
    </dgm:pt>
    <dgm:pt modelId="{4672F279-3BDA-4ED6-BE01-10B68CE64BD6}" type="sibTrans" cxnId="{BA8AE927-FBCB-488F-B8A2-1EF75B6555CC}">
      <dgm:prSet/>
      <dgm:spPr/>
      <dgm:t>
        <a:bodyPr/>
        <a:lstStyle/>
        <a:p>
          <a:endParaRPr lang="es-ES"/>
        </a:p>
      </dgm:t>
    </dgm:pt>
    <dgm:pt modelId="{4B47871E-6979-437F-A886-90427FFC6DA1}">
      <dgm:prSet phldrT="[Texto]"/>
      <dgm:spPr/>
      <dgm:t>
        <a:bodyPr/>
        <a:lstStyle/>
        <a:p>
          <a:r>
            <a:rPr lang="es-ES" dirty="0"/>
            <a:t>Orinas</a:t>
          </a:r>
        </a:p>
      </dgm:t>
    </dgm:pt>
    <dgm:pt modelId="{1DE7701E-E096-457F-A777-195A56BBA872}" type="parTrans" cxnId="{E9815BA1-E462-4055-9284-9487C320EFF9}">
      <dgm:prSet/>
      <dgm:spPr/>
      <dgm:t>
        <a:bodyPr/>
        <a:lstStyle/>
        <a:p>
          <a:endParaRPr lang="es-ES"/>
        </a:p>
      </dgm:t>
    </dgm:pt>
    <dgm:pt modelId="{F1512FC2-7A7D-4464-84C2-E6D8147B66EA}" type="sibTrans" cxnId="{E9815BA1-E462-4055-9284-9487C320EFF9}">
      <dgm:prSet/>
      <dgm:spPr/>
      <dgm:t>
        <a:bodyPr/>
        <a:lstStyle/>
        <a:p>
          <a:endParaRPr lang="es-ES"/>
        </a:p>
      </dgm:t>
    </dgm:pt>
    <dgm:pt modelId="{C47F62E8-8F0E-49F1-8507-653B5F39E2B9}">
      <dgm:prSet phldrT="[Texto]"/>
      <dgm:spPr/>
      <dgm:t>
        <a:bodyPr/>
        <a:lstStyle/>
        <a:p>
          <a:r>
            <a:rPr lang="es-ES" dirty="0"/>
            <a:t>Gases</a:t>
          </a:r>
        </a:p>
      </dgm:t>
    </dgm:pt>
    <dgm:pt modelId="{6AD8AFF2-28DB-4855-91E7-8941800DD25D}" type="parTrans" cxnId="{C2CD7989-ED0E-410E-9572-6EE8FF4B56E9}">
      <dgm:prSet/>
      <dgm:spPr/>
      <dgm:t>
        <a:bodyPr/>
        <a:lstStyle/>
        <a:p>
          <a:endParaRPr lang="es-ES"/>
        </a:p>
      </dgm:t>
    </dgm:pt>
    <dgm:pt modelId="{BD6A7E8E-A055-4AF2-A3BA-AC017641CBB4}" type="sibTrans" cxnId="{C2CD7989-ED0E-410E-9572-6EE8FF4B56E9}">
      <dgm:prSet/>
      <dgm:spPr/>
      <dgm:t>
        <a:bodyPr/>
        <a:lstStyle/>
        <a:p>
          <a:endParaRPr lang="es-ES"/>
        </a:p>
      </dgm:t>
    </dgm:pt>
    <dgm:pt modelId="{4F421184-A1EB-48F1-9ABF-88513EA27FB5}">
      <dgm:prSet phldrT="[Texto]"/>
      <dgm:spPr/>
      <dgm:t>
        <a:bodyPr/>
        <a:lstStyle/>
        <a:p>
          <a:endParaRPr lang="es-ES" dirty="0"/>
        </a:p>
      </dgm:t>
    </dgm:pt>
    <dgm:pt modelId="{54F5567B-D19A-40AF-A463-95DE0094E463}" type="parTrans" cxnId="{57B85724-1609-46F1-B9E2-EC168C8116E8}">
      <dgm:prSet/>
      <dgm:spPr/>
      <dgm:t>
        <a:bodyPr/>
        <a:lstStyle/>
        <a:p>
          <a:endParaRPr lang="es-ES"/>
        </a:p>
      </dgm:t>
    </dgm:pt>
    <dgm:pt modelId="{8E54E14B-3578-4CD0-813E-49AF45D6806D}" type="sibTrans" cxnId="{57B85724-1609-46F1-B9E2-EC168C8116E8}">
      <dgm:prSet/>
      <dgm:spPr/>
      <dgm:t>
        <a:bodyPr/>
        <a:lstStyle/>
        <a:p>
          <a:endParaRPr lang="es-ES"/>
        </a:p>
      </dgm:t>
    </dgm:pt>
    <dgm:pt modelId="{188392CC-E9F6-4E92-A68B-52757AA56605}" type="pres">
      <dgm:prSet presAssocID="{0D436207-0C08-449C-AF78-B4C024C46DA2}" presName="composite" presStyleCnt="0">
        <dgm:presLayoutVars>
          <dgm:chMax val="1"/>
          <dgm:dir/>
          <dgm:resizeHandles val="exact"/>
        </dgm:presLayoutVars>
      </dgm:prSet>
      <dgm:spPr/>
    </dgm:pt>
    <dgm:pt modelId="{42C3A01A-90E9-49F1-A6B4-FCB27A60109B}" type="pres">
      <dgm:prSet presAssocID="{0D436207-0C08-449C-AF78-B4C024C46DA2}" presName="radial" presStyleCnt="0">
        <dgm:presLayoutVars>
          <dgm:animLvl val="ctr"/>
        </dgm:presLayoutVars>
      </dgm:prSet>
      <dgm:spPr/>
    </dgm:pt>
    <dgm:pt modelId="{1B6F29A2-2323-4FD0-B621-16BD1C67C20F}" type="pres">
      <dgm:prSet presAssocID="{FF43451A-8B6B-484D-A899-776C46B65422}" presName="centerShape" presStyleLbl="vennNode1" presStyleIdx="0" presStyleCnt="4"/>
      <dgm:spPr/>
    </dgm:pt>
    <dgm:pt modelId="{348239D8-A111-4B6F-A17E-17DAB851B27E}" type="pres">
      <dgm:prSet presAssocID="{E8F0B672-D7DD-401D-96A3-14408B4B4A63}" presName="node" presStyleLbl="vennNode1" presStyleIdx="1" presStyleCnt="4">
        <dgm:presLayoutVars>
          <dgm:bulletEnabled val="1"/>
        </dgm:presLayoutVars>
      </dgm:prSet>
      <dgm:spPr/>
    </dgm:pt>
    <dgm:pt modelId="{BE228C5F-0707-430E-985B-552E61BEC2F5}" type="pres">
      <dgm:prSet presAssocID="{4B47871E-6979-437F-A886-90427FFC6DA1}" presName="node" presStyleLbl="vennNode1" presStyleIdx="2" presStyleCnt="4">
        <dgm:presLayoutVars>
          <dgm:bulletEnabled val="1"/>
        </dgm:presLayoutVars>
      </dgm:prSet>
      <dgm:spPr/>
    </dgm:pt>
    <dgm:pt modelId="{325C6A67-7A79-4ACC-9571-429A0394462E}" type="pres">
      <dgm:prSet presAssocID="{C47F62E8-8F0E-49F1-8507-653B5F39E2B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57B85724-1609-46F1-B9E2-EC168C8116E8}" srcId="{0D436207-0C08-449C-AF78-B4C024C46DA2}" destId="{4F421184-A1EB-48F1-9ABF-88513EA27FB5}" srcOrd="1" destOrd="0" parTransId="{54F5567B-D19A-40AF-A463-95DE0094E463}" sibTransId="{8E54E14B-3578-4CD0-813E-49AF45D6806D}"/>
    <dgm:cxn modelId="{BA8AE927-FBCB-488F-B8A2-1EF75B6555CC}" srcId="{FF43451A-8B6B-484D-A899-776C46B65422}" destId="{E8F0B672-D7DD-401D-96A3-14408B4B4A63}" srcOrd="0" destOrd="0" parTransId="{70450C0E-4298-4BBC-B733-411DED3ECEA6}" sibTransId="{4672F279-3BDA-4ED6-BE01-10B68CE64BD6}"/>
    <dgm:cxn modelId="{BD5E482B-6888-4F33-9506-99FF2D5D351E}" type="presOf" srcId="{4B47871E-6979-437F-A886-90427FFC6DA1}" destId="{BE228C5F-0707-430E-985B-552E61BEC2F5}" srcOrd="0" destOrd="0" presId="urn:microsoft.com/office/officeart/2005/8/layout/radial3"/>
    <dgm:cxn modelId="{F82EE07B-B7E3-41F1-825E-135450EEFD26}" type="presOf" srcId="{FF43451A-8B6B-484D-A899-776C46B65422}" destId="{1B6F29A2-2323-4FD0-B621-16BD1C67C20F}" srcOrd="0" destOrd="0" presId="urn:microsoft.com/office/officeart/2005/8/layout/radial3"/>
    <dgm:cxn modelId="{C2CD7989-ED0E-410E-9572-6EE8FF4B56E9}" srcId="{FF43451A-8B6B-484D-A899-776C46B65422}" destId="{C47F62E8-8F0E-49F1-8507-653B5F39E2B9}" srcOrd="2" destOrd="0" parTransId="{6AD8AFF2-28DB-4855-91E7-8941800DD25D}" sibTransId="{BD6A7E8E-A055-4AF2-A3BA-AC017641CBB4}"/>
    <dgm:cxn modelId="{8BBEDF8D-D2B7-4D36-A448-5D32A5A3F038}" type="presOf" srcId="{E8F0B672-D7DD-401D-96A3-14408B4B4A63}" destId="{348239D8-A111-4B6F-A17E-17DAB851B27E}" srcOrd="0" destOrd="0" presId="urn:microsoft.com/office/officeart/2005/8/layout/radial3"/>
    <dgm:cxn modelId="{77C64295-5EAB-4DC0-8943-80FFCDF5307D}" type="presOf" srcId="{C47F62E8-8F0E-49F1-8507-653B5F39E2B9}" destId="{325C6A67-7A79-4ACC-9571-429A0394462E}" srcOrd="0" destOrd="0" presId="urn:microsoft.com/office/officeart/2005/8/layout/radial3"/>
    <dgm:cxn modelId="{E9815BA1-E462-4055-9284-9487C320EFF9}" srcId="{FF43451A-8B6B-484D-A899-776C46B65422}" destId="{4B47871E-6979-437F-A886-90427FFC6DA1}" srcOrd="1" destOrd="0" parTransId="{1DE7701E-E096-457F-A777-195A56BBA872}" sibTransId="{F1512FC2-7A7D-4464-84C2-E6D8147B66EA}"/>
    <dgm:cxn modelId="{D33864AC-0D5C-4072-AD54-DF8C82193108}" srcId="{0D436207-0C08-449C-AF78-B4C024C46DA2}" destId="{FF43451A-8B6B-484D-A899-776C46B65422}" srcOrd="0" destOrd="0" parTransId="{9ABDC014-C370-4EDB-863C-76E361299806}" sibTransId="{CCF7487D-8B16-4CF0-B9B2-485E0A213A0C}"/>
    <dgm:cxn modelId="{1D2276E3-03A9-467C-9B2E-5B89C073957F}" type="presOf" srcId="{0D436207-0C08-449C-AF78-B4C024C46DA2}" destId="{188392CC-E9F6-4E92-A68B-52757AA56605}" srcOrd="0" destOrd="0" presId="urn:microsoft.com/office/officeart/2005/8/layout/radial3"/>
    <dgm:cxn modelId="{7EF99DB1-836D-4F7F-AF2E-A548D53971E3}" type="presParOf" srcId="{188392CC-E9F6-4E92-A68B-52757AA56605}" destId="{42C3A01A-90E9-49F1-A6B4-FCB27A60109B}" srcOrd="0" destOrd="0" presId="urn:microsoft.com/office/officeart/2005/8/layout/radial3"/>
    <dgm:cxn modelId="{3BC54751-2E05-4637-BC61-1CA54B9EA5BF}" type="presParOf" srcId="{42C3A01A-90E9-49F1-A6B4-FCB27A60109B}" destId="{1B6F29A2-2323-4FD0-B621-16BD1C67C20F}" srcOrd="0" destOrd="0" presId="urn:microsoft.com/office/officeart/2005/8/layout/radial3"/>
    <dgm:cxn modelId="{614B65F5-637B-4A43-BE71-E419FA6B71BB}" type="presParOf" srcId="{42C3A01A-90E9-49F1-A6B4-FCB27A60109B}" destId="{348239D8-A111-4B6F-A17E-17DAB851B27E}" srcOrd="1" destOrd="0" presId="urn:microsoft.com/office/officeart/2005/8/layout/radial3"/>
    <dgm:cxn modelId="{565AAA04-E17D-4C59-9D3C-16064537C8F8}" type="presParOf" srcId="{42C3A01A-90E9-49F1-A6B4-FCB27A60109B}" destId="{BE228C5F-0707-430E-985B-552E61BEC2F5}" srcOrd="2" destOrd="0" presId="urn:microsoft.com/office/officeart/2005/8/layout/radial3"/>
    <dgm:cxn modelId="{55F1079E-B1ED-43DD-B20C-A4A965E5FDE9}" type="presParOf" srcId="{42C3A01A-90E9-49F1-A6B4-FCB27A60109B}" destId="{325C6A67-7A79-4ACC-9571-429A0394462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E46B3-1AF4-46B5-99D7-09249B4A6AA2}" type="doc">
      <dgm:prSet loTypeId="urn:microsoft.com/office/officeart/2005/8/layout/pList1#1" loCatId="list" qsTypeId="urn:microsoft.com/office/officeart/2005/8/quickstyle/simple1#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B6D2EC6-8D83-4427-B69E-C696C3D3C996}">
      <dgm:prSet phldrT="[Texto]" custT="1"/>
      <dgm:spPr/>
      <dgm:t>
        <a:bodyPr/>
        <a:lstStyle/>
        <a:p>
          <a:r>
            <a:rPr lang="es-ES" sz="1600" b="1" dirty="0"/>
            <a:t>Hormonas y marcadores tumorales</a:t>
          </a:r>
        </a:p>
      </dgm:t>
    </dgm:pt>
    <dgm:pt modelId="{7F59AE1C-87DA-464D-9436-6A140CEF5CD2}" type="parTrans" cxnId="{32CABF0B-0243-4264-AA13-DCECBFE9B289}">
      <dgm:prSet/>
      <dgm:spPr/>
      <dgm:t>
        <a:bodyPr/>
        <a:lstStyle/>
        <a:p>
          <a:endParaRPr lang="es-ES"/>
        </a:p>
      </dgm:t>
    </dgm:pt>
    <dgm:pt modelId="{E14AC9AB-8ECC-48BB-9F9C-601EE5B56B96}" type="sibTrans" cxnId="{32CABF0B-0243-4264-AA13-DCECBFE9B289}">
      <dgm:prSet/>
      <dgm:spPr/>
      <dgm:t>
        <a:bodyPr/>
        <a:lstStyle/>
        <a:p>
          <a:endParaRPr lang="es-ES"/>
        </a:p>
      </dgm:t>
    </dgm:pt>
    <dgm:pt modelId="{2E330539-0FBA-495D-AB2C-A5CB1CB3066C}">
      <dgm:prSet phldrT="[Texto]" custT="1"/>
      <dgm:spPr/>
      <dgm:t>
        <a:bodyPr/>
        <a:lstStyle/>
        <a:p>
          <a:r>
            <a:rPr lang="es-ES" sz="1600" b="1" dirty="0"/>
            <a:t>Proteínas y lípidos</a:t>
          </a:r>
        </a:p>
      </dgm:t>
    </dgm:pt>
    <dgm:pt modelId="{0DF8EB39-69EC-4E6F-9D4B-2E84F593BB34}" type="parTrans" cxnId="{AD7E0B97-3C19-477A-918A-83F70E00CE37}">
      <dgm:prSet/>
      <dgm:spPr/>
      <dgm:t>
        <a:bodyPr/>
        <a:lstStyle/>
        <a:p>
          <a:endParaRPr lang="es-ES"/>
        </a:p>
      </dgm:t>
    </dgm:pt>
    <dgm:pt modelId="{8FB90A7F-3023-4E7F-8824-3C65C76A2454}" type="sibTrans" cxnId="{AD7E0B97-3C19-477A-918A-83F70E00CE37}">
      <dgm:prSet/>
      <dgm:spPr/>
      <dgm:t>
        <a:bodyPr/>
        <a:lstStyle/>
        <a:p>
          <a:endParaRPr lang="es-ES"/>
        </a:p>
      </dgm:t>
    </dgm:pt>
    <dgm:pt modelId="{6B7C9ADF-4FD4-4B7E-921B-C2D9B5B8F61C}">
      <dgm:prSet phldrT="[Texto]" custT="1"/>
      <dgm:spPr/>
      <dgm:t>
        <a:bodyPr/>
        <a:lstStyle/>
        <a:p>
          <a:r>
            <a:rPr lang="es-ES" sz="1600" b="1" dirty="0"/>
            <a:t>Monitorización de Fármacos</a:t>
          </a:r>
        </a:p>
      </dgm:t>
    </dgm:pt>
    <dgm:pt modelId="{091E81C9-6E67-4E37-8F95-F73453493940}" type="parTrans" cxnId="{51991C07-A44E-4D71-9A81-4655FD0B76A5}">
      <dgm:prSet/>
      <dgm:spPr/>
      <dgm:t>
        <a:bodyPr/>
        <a:lstStyle/>
        <a:p>
          <a:endParaRPr lang="es-ES"/>
        </a:p>
      </dgm:t>
    </dgm:pt>
    <dgm:pt modelId="{CAE19A42-624E-4EE1-A536-E92B573ACDAA}" type="sibTrans" cxnId="{51991C07-A44E-4D71-9A81-4655FD0B76A5}">
      <dgm:prSet/>
      <dgm:spPr/>
      <dgm:t>
        <a:bodyPr/>
        <a:lstStyle/>
        <a:p>
          <a:endParaRPr lang="es-ES"/>
        </a:p>
      </dgm:t>
    </dgm:pt>
    <dgm:pt modelId="{5E3DE534-0ABD-4DEB-8FD5-F0ED2963980F}">
      <dgm:prSet phldrT="[Texto]" custT="1"/>
      <dgm:spPr/>
      <dgm:t>
        <a:bodyPr/>
        <a:lstStyle/>
        <a:p>
          <a:r>
            <a:rPr lang="es-ES" sz="1600" b="1" dirty="0"/>
            <a:t>Técnicas especializadas</a:t>
          </a:r>
        </a:p>
      </dgm:t>
    </dgm:pt>
    <dgm:pt modelId="{3E2E27A0-936E-437C-A9A3-0557F6C19D6A}" type="parTrans" cxnId="{D2C54748-2441-402F-8B10-F7AC37F9FAFC}">
      <dgm:prSet/>
      <dgm:spPr/>
      <dgm:t>
        <a:bodyPr/>
        <a:lstStyle/>
        <a:p>
          <a:endParaRPr lang="es-ES"/>
        </a:p>
      </dgm:t>
    </dgm:pt>
    <dgm:pt modelId="{4F56C9DE-EDD8-4DBD-96A8-3505E76FD849}" type="sibTrans" cxnId="{D2C54748-2441-402F-8B10-F7AC37F9FAFC}">
      <dgm:prSet/>
      <dgm:spPr/>
      <dgm:t>
        <a:bodyPr/>
        <a:lstStyle/>
        <a:p>
          <a:endParaRPr lang="es-ES"/>
        </a:p>
      </dgm:t>
    </dgm:pt>
    <dgm:pt modelId="{2D5EE86A-91DE-4879-9A50-777B75E7F44C}">
      <dgm:prSet phldrT="[Texto]" custT="1"/>
      <dgm:spPr/>
      <dgm:t>
        <a:bodyPr/>
        <a:lstStyle/>
        <a:p>
          <a:r>
            <a:rPr lang="es-ES" sz="1600" b="1" dirty="0" err="1"/>
            <a:t>Seminogramas</a:t>
          </a:r>
          <a:r>
            <a:rPr lang="es-ES" sz="1600" b="1" dirty="0"/>
            <a:t> y estudio seminal </a:t>
          </a:r>
        </a:p>
      </dgm:t>
    </dgm:pt>
    <dgm:pt modelId="{14ED5D57-1DDA-44AF-A0D7-75BD927E496E}" type="parTrans" cxnId="{3C46ABEA-5DC3-49D3-8E2E-4A96D1A20F0A}">
      <dgm:prSet/>
      <dgm:spPr/>
      <dgm:t>
        <a:bodyPr/>
        <a:lstStyle/>
        <a:p>
          <a:endParaRPr lang="es-ES"/>
        </a:p>
      </dgm:t>
    </dgm:pt>
    <dgm:pt modelId="{09A2B10B-05B5-4686-94C4-F8B1AAD00598}" type="sibTrans" cxnId="{3C46ABEA-5DC3-49D3-8E2E-4A96D1A20F0A}">
      <dgm:prSet/>
      <dgm:spPr/>
      <dgm:t>
        <a:bodyPr/>
        <a:lstStyle/>
        <a:p>
          <a:endParaRPr lang="es-ES"/>
        </a:p>
      </dgm:t>
    </dgm:pt>
    <dgm:pt modelId="{D5DDFFCA-DB1B-4505-9194-21A6FDE2602D}">
      <dgm:prSet phldrT="[Texto]" custT="1"/>
      <dgm:spPr/>
      <dgm:t>
        <a:bodyPr/>
        <a:lstStyle/>
        <a:p>
          <a:r>
            <a:rPr lang="es-ES" sz="1400" b="1" dirty="0"/>
            <a:t>Gastroenterología</a:t>
          </a:r>
        </a:p>
      </dgm:t>
    </dgm:pt>
    <dgm:pt modelId="{821572F6-EDA2-45DA-A62C-B0F1331547B4}" type="parTrans" cxnId="{1E5BA4CF-22EB-4C59-B9A1-2652D9663E74}">
      <dgm:prSet/>
      <dgm:spPr/>
      <dgm:t>
        <a:bodyPr/>
        <a:lstStyle/>
        <a:p>
          <a:endParaRPr lang="es-ES"/>
        </a:p>
      </dgm:t>
    </dgm:pt>
    <dgm:pt modelId="{F971C695-01F6-4E68-A98D-5448217EC48A}" type="sibTrans" cxnId="{1E5BA4CF-22EB-4C59-B9A1-2652D9663E74}">
      <dgm:prSet/>
      <dgm:spPr/>
      <dgm:t>
        <a:bodyPr/>
        <a:lstStyle/>
        <a:p>
          <a:endParaRPr lang="es-ES"/>
        </a:p>
      </dgm:t>
    </dgm:pt>
    <dgm:pt modelId="{703799B8-CE82-4962-9769-9E53CE1A5B63}">
      <dgm:prSet phldrT="[Texto]" custT="1"/>
      <dgm:spPr/>
      <dgm:t>
        <a:bodyPr/>
        <a:lstStyle/>
        <a:p>
          <a:r>
            <a:rPr lang="es-ES" sz="1400" b="1" dirty="0" err="1"/>
            <a:t>Porfirias</a:t>
          </a:r>
          <a:endParaRPr lang="es-ES" sz="1400" b="1" dirty="0"/>
        </a:p>
      </dgm:t>
    </dgm:pt>
    <dgm:pt modelId="{FF1557BC-8D94-40B5-B0AD-A05B44A905CF}" type="parTrans" cxnId="{D257478D-3690-4E16-8637-1291BBADD286}">
      <dgm:prSet/>
      <dgm:spPr/>
      <dgm:t>
        <a:bodyPr/>
        <a:lstStyle/>
        <a:p>
          <a:endParaRPr lang="es-ES"/>
        </a:p>
      </dgm:t>
    </dgm:pt>
    <dgm:pt modelId="{E901FC92-C34B-4FB5-B690-B76F6498CF6F}" type="sibTrans" cxnId="{D257478D-3690-4E16-8637-1291BBADD286}">
      <dgm:prSet/>
      <dgm:spPr/>
      <dgm:t>
        <a:bodyPr/>
        <a:lstStyle/>
        <a:p>
          <a:endParaRPr lang="es-ES"/>
        </a:p>
      </dgm:t>
    </dgm:pt>
    <dgm:pt modelId="{772E99FF-CEDA-4D65-BD07-4D1227BFAD71}">
      <dgm:prSet phldrT="[Texto]" custT="1"/>
      <dgm:spPr/>
      <dgm:t>
        <a:bodyPr/>
        <a:lstStyle/>
        <a:p>
          <a:r>
            <a:rPr lang="es-ES" sz="1400" b="1" dirty="0"/>
            <a:t>Vitaminas</a:t>
          </a:r>
        </a:p>
      </dgm:t>
    </dgm:pt>
    <dgm:pt modelId="{BF17042F-C4E7-43DA-952F-722162C470BA}" type="parTrans" cxnId="{5E05F850-890D-41BE-A62E-D14CD65EA6FC}">
      <dgm:prSet/>
      <dgm:spPr/>
      <dgm:t>
        <a:bodyPr/>
        <a:lstStyle/>
        <a:p>
          <a:endParaRPr lang="es-ES"/>
        </a:p>
      </dgm:t>
    </dgm:pt>
    <dgm:pt modelId="{C35211EA-371E-4496-B967-E55EB689609B}" type="sibTrans" cxnId="{5E05F850-890D-41BE-A62E-D14CD65EA6FC}">
      <dgm:prSet/>
      <dgm:spPr/>
      <dgm:t>
        <a:bodyPr/>
        <a:lstStyle/>
        <a:p>
          <a:endParaRPr lang="es-ES"/>
        </a:p>
      </dgm:t>
    </dgm:pt>
    <dgm:pt modelId="{9948D425-7111-4B8F-9F3D-63E652B0D08F}">
      <dgm:prSet phldrT="[Texto]" custT="1"/>
      <dgm:spPr/>
      <dgm:t>
        <a:bodyPr/>
        <a:lstStyle/>
        <a:p>
          <a:r>
            <a:rPr lang="es-ES" sz="1400" b="1" dirty="0"/>
            <a:t>Alergia</a:t>
          </a:r>
        </a:p>
      </dgm:t>
    </dgm:pt>
    <dgm:pt modelId="{81BCEAFC-B999-47D7-B9E4-E3D715865F38}" type="parTrans" cxnId="{0F75668A-8773-47C7-8E9F-254D9F77FA52}">
      <dgm:prSet/>
      <dgm:spPr/>
      <dgm:t>
        <a:bodyPr/>
        <a:lstStyle/>
        <a:p>
          <a:endParaRPr lang="es-ES"/>
        </a:p>
      </dgm:t>
    </dgm:pt>
    <dgm:pt modelId="{8EE876C6-6EFC-4348-98D4-1A7E440C3D30}" type="sibTrans" cxnId="{0F75668A-8773-47C7-8E9F-254D9F77FA52}">
      <dgm:prSet/>
      <dgm:spPr/>
      <dgm:t>
        <a:bodyPr/>
        <a:lstStyle/>
        <a:p>
          <a:endParaRPr lang="es-ES"/>
        </a:p>
      </dgm:t>
    </dgm:pt>
    <dgm:pt modelId="{852CD5DB-E180-4D7A-82A9-92F27F55DECE}">
      <dgm:prSet phldrT="[Texto]" custT="1"/>
      <dgm:spPr/>
      <dgm:t>
        <a:bodyPr/>
        <a:lstStyle/>
        <a:p>
          <a:r>
            <a:rPr lang="es-ES" sz="1400" b="1" dirty="0"/>
            <a:t>Metabolismo intermediario</a:t>
          </a:r>
        </a:p>
      </dgm:t>
    </dgm:pt>
    <dgm:pt modelId="{D2432653-BAA5-4A87-9047-C11E0A20231C}" type="parTrans" cxnId="{7ACCDB5D-F743-4B46-96FE-029CC96006EE}">
      <dgm:prSet/>
      <dgm:spPr/>
      <dgm:t>
        <a:bodyPr/>
        <a:lstStyle/>
        <a:p>
          <a:endParaRPr lang="es-ES"/>
        </a:p>
      </dgm:t>
    </dgm:pt>
    <dgm:pt modelId="{F722A319-116D-405E-AC5F-3108B58AC096}" type="sibTrans" cxnId="{7ACCDB5D-F743-4B46-96FE-029CC96006EE}">
      <dgm:prSet/>
      <dgm:spPr/>
      <dgm:t>
        <a:bodyPr/>
        <a:lstStyle/>
        <a:p>
          <a:endParaRPr lang="es-ES"/>
        </a:p>
      </dgm:t>
    </dgm:pt>
    <dgm:pt modelId="{9056BC20-86DD-4812-A766-B967FA024018}" type="pres">
      <dgm:prSet presAssocID="{DABE46B3-1AF4-46B5-99D7-09249B4A6AA2}" presName="Name0" presStyleCnt="0">
        <dgm:presLayoutVars>
          <dgm:dir/>
          <dgm:resizeHandles val="exact"/>
        </dgm:presLayoutVars>
      </dgm:prSet>
      <dgm:spPr/>
    </dgm:pt>
    <dgm:pt modelId="{27FD1992-DED3-4B17-ACFF-11429FAE28AB}" type="pres">
      <dgm:prSet presAssocID="{FB6D2EC6-8D83-4427-B69E-C696C3D3C996}" presName="compNode" presStyleCnt="0"/>
      <dgm:spPr/>
    </dgm:pt>
    <dgm:pt modelId="{9FE3D2CF-0AE1-4B40-89A6-D66E67156DEB}" type="pres">
      <dgm:prSet presAssocID="{FB6D2EC6-8D83-4427-B69E-C696C3D3C996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0E90CC-438E-4323-A9A2-24FCD4545F20}" type="pres">
      <dgm:prSet presAssocID="{FB6D2EC6-8D83-4427-B69E-C696C3D3C996}" presName="textRect" presStyleLbl="revTx" presStyleIdx="0" presStyleCnt="5">
        <dgm:presLayoutVars>
          <dgm:bulletEnabled val="1"/>
        </dgm:presLayoutVars>
      </dgm:prSet>
      <dgm:spPr/>
    </dgm:pt>
    <dgm:pt modelId="{3D58BFAD-D734-460F-8940-499816427A12}" type="pres">
      <dgm:prSet presAssocID="{E14AC9AB-8ECC-48BB-9F9C-601EE5B56B96}" presName="sibTrans" presStyleLbl="sibTrans2D1" presStyleIdx="0" presStyleCnt="0"/>
      <dgm:spPr/>
    </dgm:pt>
    <dgm:pt modelId="{A58029E4-3D08-4154-8405-859165155C81}" type="pres">
      <dgm:prSet presAssocID="{2E330539-0FBA-495D-AB2C-A5CB1CB3066C}" presName="compNode" presStyleCnt="0"/>
      <dgm:spPr/>
    </dgm:pt>
    <dgm:pt modelId="{5C25033C-DB24-4372-A0B9-50CE935FBE40}" type="pres">
      <dgm:prSet presAssocID="{2E330539-0FBA-495D-AB2C-A5CB1CB3066C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E1709E-6675-4C49-9382-7B01EC358939}" type="pres">
      <dgm:prSet presAssocID="{2E330539-0FBA-495D-AB2C-A5CB1CB3066C}" presName="textRect" presStyleLbl="revTx" presStyleIdx="1" presStyleCnt="5">
        <dgm:presLayoutVars>
          <dgm:bulletEnabled val="1"/>
        </dgm:presLayoutVars>
      </dgm:prSet>
      <dgm:spPr/>
    </dgm:pt>
    <dgm:pt modelId="{085DF521-9B3F-48B3-A3BD-A9F6D51A932F}" type="pres">
      <dgm:prSet presAssocID="{8FB90A7F-3023-4E7F-8824-3C65C76A2454}" presName="sibTrans" presStyleLbl="sibTrans2D1" presStyleIdx="0" presStyleCnt="0"/>
      <dgm:spPr/>
    </dgm:pt>
    <dgm:pt modelId="{0292EF04-F8B3-42F0-8F6E-8C4BDE7CF9F1}" type="pres">
      <dgm:prSet presAssocID="{6B7C9ADF-4FD4-4B7E-921B-C2D9B5B8F61C}" presName="compNode" presStyleCnt="0"/>
      <dgm:spPr/>
    </dgm:pt>
    <dgm:pt modelId="{FFF54F0C-7A02-4281-8872-151974F6E4A0}" type="pres">
      <dgm:prSet presAssocID="{6B7C9ADF-4FD4-4B7E-921B-C2D9B5B8F61C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D8735D2-8E74-4695-94D5-2AD1A88BBEDD}" type="pres">
      <dgm:prSet presAssocID="{6B7C9ADF-4FD4-4B7E-921B-C2D9B5B8F61C}" presName="textRect" presStyleLbl="revTx" presStyleIdx="2" presStyleCnt="5">
        <dgm:presLayoutVars>
          <dgm:bulletEnabled val="1"/>
        </dgm:presLayoutVars>
      </dgm:prSet>
      <dgm:spPr/>
    </dgm:pt>
    <dgm:pt modelId="{A7335E45-96C9-4495-A51A-FD2528CCF8A6}" type="pres">
      <dgm:prSet presAssocID="{CAE19A42-624E-4EE1-A536-E92B573ACDAA}" presName="sibTrans" presStyleLbl="sibTrans2D1" presStyleIdx="0" presStyleCnt="0"/>
      <dgm:spPr/>
    </dgm:pt>
    <dgm:pt modelId="{0FC77668-F567-4D34-B6A5-96DC7117BAE6}" type="pres">
      <dgm:prSet presAssocID="{5E3DE534-0ABD-4DEB-8FD5-F0ED2963980F}" presName="compNode" presStyleCnt="0"/>
      <dgm:spPr/>
    </dgm:pt>
    <dgm:pt modelId="{C5AC8FAD-C916-4360-BCC7-CBE5EF5212F5}" type="pres">
      <dgm:prSet presAssocID="{5E3DE534-0ABD-4DEB-8FD5-F0ED2963980F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547965A-7604-49D9-9827-DF9454EC0F91}" type="pres">
      <dgm:prSet presAssocID="{5E3DE534-0ABD-4DEB-8FD5-F0ED2963980F}" presName="textRect" presStyleLbl="revTx" presStyleIdx="3" presStyleCnt="5" custScaleX="134918" custLinFactY="-33132" custLinFactNeighborX="-63187" custLinFactNeighborY="-100000">
        <dgm:presLayoutVars>
          <dgm:bulletEnabled val="1"/>
        </dgm:presLayoutVars>
      </dgm:prSet>
      <dgm:spPr/>
    </dgm:pt>
    <dgm:pt modelId="{EF8364DA-5865-44A5-9974-39EF88BCA09B}" type="pres">
      <dgm:prSet presAssocID="{4F56C9DE-EDD8-4DBD-96A8-3505E76FD849}" presName="sibTrans" presStyleLbl="sibTrans2D1" presStyleIdx="0" presStyleCnt="0"/>
      <dgm:spPr/>
    </dgm:pt>
    <dgm:pt modelId="{53551417-7833-4275-9445-40AFD6DD5C72}" type="pres">
      <dgm:prSet presAssocID="{2D5EE86A-91DE-4879-9A50-777B75E7F44C}" presName="compNode" presStyleCnt="0"/>
      <dgm:spPr/>
    </dgm:pt>
    <dgm:pt modelId="{97373661-C32A-4B31-A70C-E3A4809E77DF}" type="pres">
      <dgm:prSet presAssocID="{2D5EE86A-91DE-4879-9A50-777B75E7F44C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6344767-6745-484D-B916-C050B789F077}" type="pres">
      <dgm:prSet presAssocID="{2D5EE86A-91DE-4879-9A50-777B75E7F44C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F58E9405-6D4A-43BC-A9DC-3D81DD304A88}" type="presOf" srcId="{772E99FF-CEDA-4D65-BD07-4D1227BFAD71}" destId="{0547965A-7604-49D9-9827-DF9454EC0F91}" srcOrd="0" destOrd="4" presId="urn:microsoft.com/office/officeart/2005/8/layout/pList1#1"/>
    <dgm:cxn modelId="{51991C07-A44E-4D71-9A81-4655FD0B76A5}" srcId="{DABE46B3-1AF4-46B5-99D7-09249B4A6AA2}" destId="{6B7C9ADF-4FD4-4B7E-921B-C2D9B5B8F61C}" srcOrd="2" destOrd="0" parTransId="{091E81C9-6E67-4E37-8F95-F73453493940}" sibTransId="{CAE19A42-624E-4EE1-A536-E92B573ACDAA}"/>
    <dgm:cxn modelId="{32CABF0B-0243-4264-AA13-DCECBFE9B289}" srcId="{DABE46B3-1AF4-46B5-99D7-09249B4A6AA2}" destId="{FB6D2EC6-8D83-4427-B69E-C696C3D3C996}" srcOrd="0" destOrd="0" parTransId="{7F59AE1C-87DA-464D-9436-6A140CEF5CD2}" sibTransId="{E14AC9AB-8ECC-48BB-9F9C-601EE5B56B96}"/>
    <dgm:cxn modelId="{53C8C01C-55FE-46A3-A261-F60CFED48D33}" type="presOf" srcId="{DABE46B3-1AF4-46B5-99D7-09249B4A6AA2}" destId="{9056BC20-86DD-4812-A766-B967FA024018}" srcOrd="0" destOrd="0" presId="urn:microsoft.com/office/officeart/2005/8/layout/pList1#1"/>
    <dgm:cxn modelId="{A1A5D729-0128-47ED-BDAC-9BBE279B6515}" type="presOf" srcId="{D5DDFFCA-DB1B-4505-9194-21A6FDE2602D}" destId="{0547965A-7604-49D9-9827-DF9454EC0F91}" srcOrd="0" destOrd="1" presId="urn:microsoft.com/office/officeart/2005/8/layout/pList1#1"/>
    <dgm:cxn modelId="{6DD61D2E-2922-4997-82D5-443824D24BCA}" type="presOf" srcId="{FB6D2EC6-8D83-4427-B69E-C696C3D3C996}" destId="{6F0E90CC-438E-4323-A9A2-24FCD4545F20}" srcOrd="0" destOrd="0" presId="urn:microsoft.com/office/officeart/2005/8/layout/pList1#1"/>
    <dgm:cxn modelId="{D2C54748-2441-402F-8B10-F7AC37F9FAFC}" srcId="{DABE46B3-1AF4-46B5-99D7-09249B4A6AA2}" destId="{5E3DE534-0ABD-4DEB-8FD5-F0ED2963980F}" srcOrd="3" destOrd="0" parTransId="{3E2E27A0-936E-437C-A9A3-0557F6C19D6A}" sibTransId="{4F56C9DE-EDD8-4DBD-96A8-3505E76FD849}"/>
    <dgm:cxn modelId="{5E05F850-890D-41BE-A62E-D14CD65EA6FC}" srcId="{5E3DE534-0ABD-4DEB-8FD5-F0ED2963980F}" destId="{772E99FF-CEDA-4D65-BD07-4D1227BFAD71}" srcOrd="3" destOrd="0" parTransId="{BF17042F-C4E7-43DA-952F-722162C470BA}" sibTransId="{C35211EA-371E-4496-B967-E55EB689609B}"/>
    <dgm:cxn modelId="{A1ADEE56-805C-43C5-8307-32FC62BF72A8}" type="presOf" srcId="{8FB90A7F-3023-4E7F-8824-3C65C76A2454}" destId="{085DF521-9B3F-48B3-A3BD-A9F6D51A932F}" srcOrd="0" destOrd="0" presId="urn:microsoft.com/office/officeart/2005/8/layout/pList1#1"/>
    <dgm:cxn modelId="{7ACCDB5D-F743-4B46-96FE-029CC96006EE}" srcId="{5E3DE534-0ABD-4DEB-8FD5-F0ED2963980F}" destId="{852CD5DB-E180-4D7A-82A9-92F27F55DECE}" srcOrd="4" destOrd="0" parTransId="{D2432653-BAA5-4A87-9047-C11E0A20231C}" sibTransId="{F722A319-116D-405E-AC5F-3108B58AC096}"/>
    <dgm:cxn modelId="{FFDABE62-BE2A-43F1-B88A-F32BA9C63449}" type="presOf" srcId="{4F56C9DE-EDD8-4DBD-96A8-3505E76FD849}" destId="{EF8364DA-5865-44A5-9974-39EF88BCA09B}" srcOrd="0" destOrd="0" presId="urn:microsoft.com/office/officeart/2005/8/layout/pList1#1"/>
    <dgm:cxn modelId="{25AA2365-C637-48DD-BEB6-02180E6DAC54}" type="presOf" srcId="{2D5EE86A-91DE-4879-9A50-777B75E7F44C}" destId="{46344767-6745-484D-B916-C050B789F077}" srcOrd="0" destOrd="0" presId="urn:microsoft.com/office/officeart/2005/8/layout/pList1#1"/>
    <dgm:cxn modelId="{4D75356E-7549-402A-9321-263849B21347}" type="presOf" srcId="{5E3DE534-0ABD-4DEB-8FD5-F0ED2963980F}" destId="{0547965A-7604-49D9-9827-DF9454EC0F91}" srcOrd="0" destOrd="0" presId="urn:microsoft.com/office/officeart/2005/8/layout/pList1#1"/>
    <dgm:cxn modelId="{F75F8D82-197F-4815-8E3C-CC9DD3F5914B}" type="presOf" srcId="{703799B8-CE82-4962-9769-9E53CE1A5B63}" destId="{0547965A-7604-49D9-9827-DF9454EC0F91}" srcOrd="0" destOrd="3" presId="urn:microsoft.com/office/officeart/2005/8/layout/pList1#1"/>
    <dgm:cxn modelId="{0F75668A-8773-47C7-8E9F-254D9F77FA52}" srcId="{5E3DE534-0ABD-4DEB-8FD5-F0ED2963980F}" destId="{9948D425-7111-4B8F-9F3D-63E652B0D08F}" srcOrd="1" destOrd="0" parTransId="{81BCEAFC-B999-47D7-B9E4-E3D715865F38}" sibTransId="{8EE876C6-6EFC-4348-98D4-1A7E440C3D30}"/>
    <dgm:cxn modelId="{D257478D-3690-4E16-8637-1291BBADD286}" srcId="{5E3DE534-0ABD-4DEB-8FD5-F0ED2963980F}" destId="{703799B8-CE82-4962-9769-9E53CE1A5B63}" srcOrd="2" destOrd="0" parTransId="{FF1557BC-8D94-40B5-B0AD-A05B44A905CF}" sibTransId="{E901FC92-C34B-4FB5-B690-B76F6498CF6F}"/>
    <dgm:cxn modelId="{AD7E0B97-3C19-477A-918A-83F70E00CE37}" srcId="{DABE46B3-1AF4-46B5-99D7-09249B4A6AA2}" destId="{2E330539-0FBA-495D-AB2C-A5CB1CB3066C}" srcOrd="1" destOrd="0" parTransId="{0DF8EB39-69EC-4E6F-9D4B-2E84F593BB34}" sibTransId="{8FB90A7F-3023-4E7F-8824-3C65C76A2454}"/>
    <dgm:cxn modelId="{8EF42997-2619-43FE-8BBE-1CBB665640B2}" type="presOf" srcId="{2E330539-0FBA-495D-AB2C-A5CB1CB3066C}" destId="{2AE1709E-6675-4C49-9382-7B01EC358939}" srcOrd="0" destOrd="0" presId="urn:microsoft.com/office/officeart/2005/8/layout/pList1#1"/>
    <dgm:cxn modelId="{AEFB83CD-F297-46B4-A4DE-6F3B82C8B3C0}" type="presOf" srcId="{CAE19A42-624E-4EE1-A536-E92B573ACDAA}" destId="{A7335E45-96C9-4495-A51A-FD2528CCF8A6}" srcOrd="0" destOrd="0" presId="urn:microsoft.com/office/officeart/2005/8/layout/pList1#1"/>
    <dgm:cxn modelId="{1E5BA4CF-22EB-4C59-B9A1-2652D9663E74}" srcId="{5E3DE534-0ABD-4DEB-8FD5-F0ED2963980F}" destId="{D5DDFFCA-DB1B-4505-9194-21A6FDE2602D}" srcOrd="0" destOrd="0" parTransId="{821572F6-EDA2-45DA-A62C-B0F1331547B4}" sibTransId="{F971C695-01F6-4E68-A98D-5448217EC48A}"/>
    <dgm:cxn modelId="{805A14D4-D302-4811-ABD9-47E54F9EC140}" type="presOf" srcId="{9948D425-7111-4B8F-9F3D-63E652B0D08F}" destId="{0547965A-7604-49D9-9827-DF9454EC0F91}" srcOrd="0" destOrd="2" presId="urn:microsoft.com/office/officeart/2005/8/layout/pList1#1"/>
    <dgm:cxn modelId="{03C6A8D8-0F0D-442D-8C3F-4FC95251FEAE}" type="presOf" srcId="{E14AC9AB-8ECC-48BB-9F9C-601EE5B56B96}" destId="{3D58BFAD-D734-460F-8940-499816427A12}" srcOrd="0" destOrd="0" presId="urn:microsoft.com/office/officeart/2005/8/layout/pList1#1"/>
    <dgm:cxn modelId="{3376D2E6-689C-4AE8-B4CC-044BFD318E56}" type="presOf" srcId="{6B7C9ADF-4FD4-4B7E-921B-C2D9B5B8F61C}" destId="{3D8735D2-8E74-4695-94D5-2AD1A88BBEDD}" srcOrd="0" destOrd="0" presId="urn:microsoft.com/office/officeart/2005/8/layout/pList1#1"/>
    <dgm:cxn modelId="{3C46ABEA-5DC3-49D3-8E2E-4A96D1A20F0A}" srcId="{DABE46B3-1AF4-46B5-99D7-09249B4A6AA2}" destId="{2D5EE86A-91DE-4879-9A50-777B75E7F44C}" srcOrd="4" destOrd="0" parTransId="{14ED5D57-1DDA-44AF-A0D7-75BD927E496E}" sibTransId="{09A2B10B-05B5-4686-94C4-F8B1AAD00598}"/>
    <dgm:cxn modelId="{B7DCC0EC-5AA5-4A00-A5CD-FEFB72CC1240}" type="presOf" srcId="{852CD5DB-E180-4D7A-82A9-92F27F55DECE}" destId="{0547965A-7604-49D9-9827-DF9454EC0F91}" srcOrd="0" destOrd="5" presId="urn:microsoft.com/office/officeart/2005/8/layout/pList1#1"/>
    <dgm:cxn modelId="{1DB3C6E1-CD6E-4EA3-A464-3350EB5C1053}" type="presParOf" srcId="{9056BC20-86DD-4812-A766-B967FA024018}" destId="{27FD1992-DED3-4B17-ACFF-11429FAE28AB}" srcOrd="0" destOrd="0" presId="urn:microsoft.com/office/officeart/2005/8/layout/pList1#1"/>
    <dgm:cxn modelId="{E9AC9E3A-F6A6-4C5E-935D-1C9273E77CA6}" type="presParOf" srcId="{27FD1992-DED3-4B17-ACFF-11429FAE28AB}" destId="{9FE3D2CF-0AE1-4B40-89A6-D66E67156DEB}" srcOrd="0" destOrd="0" presId="urn:microsoft.com/office/officeart/2005/8/layout/pList1#1"/>
    <dgm:cxn modelId="{565E1F21-E10D-4723-89B1-4D7777FFC536}" type="presParOf" srcId="{27FD1992-DED3-4B17-ACFF-11429FAE28AB}" destId="{6F0E90CC-438E-4323-A9A2-24FCD4545F20}" srcOrd="1" destOrd="0" presId="urn:microsoft.com/office/officeart/2005/8/layout/pList1#1"/>
    <dgm:cxn modelId="{7FE45295-CCED-4D81-98DB-18BE31C0E540}" type="presParOf" srcId="{9056BC20-86DD-4812-A766-B967FA024018}" destId="{3D58BFAD-D734-460F-8940-499816427A12}" srcOrd="1" destOrd="0" presId="urn:microsoft.com/office/officeart/2005/8/layout/pList1#1"/>
    <dgm:cxn modelId="{94D22484-9C7A-4EA5-AB2D-2CD43A7A90F7}" type="presParOf" srcId="{9056BC20-86DD-4812-A766-B967FA024018}" destId="{A58029E4-3D08-4154-8405-859165155C81}" srcOrd="2" destOrd="0" presId="urn:microsoft.com/office/officeart/2005/8/layout/pList1#1"/>
    <dgm:cxn modelId="{8B92975F-9005-4705-8C12-0CA65CE9F531}" type="presParOf" srcId="{A58029E4-3D08-4154-8405-859165155C81}" destId="{5C25033C-DB24-4372-A0B9-50CE935FBE40}" srcOrd="0" destOrd="0" presId="urn:microsoft.com/office/officeart/2005/8/layout/pList1#1"/>
    <dgm:cxn modelId="{DA6E4ABA-9FD3-4C2A-AE45-AF4AF0E9F5FE}" type="presParOf" srcId="{A58029E4-3D08-4154-8405-859165155C81}" destId="{2AE1709E-6675-4C49-9382-7B01EC358939}" srcOrd="1" destOrd="0" presId="urn:microsoft.com/office/officeart/2005/8/layout/pList1#1"/>
    <dgm:cxn modelId="{A56BF168-B28C-47A7-8375-FFFD9245763E}" type="presParOf" srcId="{9056BC20-86DD-4812-A766-B967FA024018}" destId="{085DF521-9B3F-48B3-A3BD-A9F6D51A932F}" srcOrd="3" destOrd="0" presId="urn:microsoft.com/office/officeart/2005/8/layout/pList1#1"/>
    <dgm:cxn modelId="{8936ADA5-ADFC-4871-A72E-D73805F2537E}" type="presParOf" srcId="{9056BC20-86DD-4812-A766-B967FA024018}" destId="{0292EF04-F8B3-42F0-8F6E-8C4BDE7CF9F1}" srcOrd="4" destOrd="0" presId="urn:microsoft.com/office/officeart/2005/8/layout/pList1#1"/>
    <dgm:cxn modelId="{48D70D3B-7100-4F27-B995-4FCA46991532}" type="presParOf" srcId="{0292EF04-F8B3-42F0-8F6E-8C4BDE7CF9F1}" destId="{FFF54F0C-7A02-4281-8872-151974F6E4A0}" srcOrd="0" destOrd="0" presId="urn:microsoft.com/office/officeart/2005/8/layout/pList1#1"/>
    <dgm:cxn modelId="{A1EEBEFF-2B25-48F5-94D7-D57F0A2C7B30}" type="presParOf" srcId="{0292EF04-F8B3-42F0-8F6E-8C4BDE7CF9F1}" destId="{3D8735D2-8E74-4695-94D5-2AD1A88BBEDD}" srcOrd="1" destOrd="0" presId="urn:microsoft.com/office/officeart/2005/8/layout/pList1#1"/>
    <dgm:cxn modelId="{BBC3F13A-2CE1-4103-A60B-B3BCA5544F38}" type="presParOf" srcId="{9056BC20-86DD-4812-A766-B967FA024018}" destId="{A7335E45-96C9-4495-A51A-FD2528CCF8A6}" srcOrd="5" destOrd="0" presId="urn:microsoft.com/office/officeart/2005/8/layout/pList1#1"/>
    <dgm:cxn modelId="{528036FA-09EA-4A0B-9751-0FFFCA2E878D}" type="presParOf" srcId="{9056BC20-86DD-4812-A766-B967FA024018}" destId="{0FC77668-F567-4D34-B6A5-96DC7117BAE6}" srcOrd="6" destOrd="0" presId="urn:microsoft.com/office/officeart/2005/8/layout/pList1#1"/>
    <dgm:cxn modelId="{1C38EF6F-5A4F-4268-A48D-6D8E035C3B35}" type="presParOf" srcId="{0FC77668-F567-4D34-B6A5-96DC7117BAE6}" destId="{C5AC8FAD-C916-4360-BCC7-CBE5EF5212F5}" srcOrd="0" destOrd="0" presId="urn:microsoft.com/office/officeart/2005/8/layout/pList1#1"/>
    <dgm:cxn modelId="{43C76F53-AB2E-4C05-92FF-8D3169A8355E}" type="presParOf" srcId="{0FC77668-F567-4D34-B6A5-96DC7117BAE6}" destId="{0547965A-7604-49D9-9827-DF9454EC0F91}" srcOrd="1" destOrd="0" presId="urn:microsoft.com/office/officeart/2005/8/layout/pList1#1"/>
    <dgm:cxn modelId="{55D50632-9332-4AD9-A85C-A81B1681FBDF}" type="presParOf" srcId="{9056BC20-86DD-4812-A766-B967FA024018}" destId="{EF8364DA-5865-44A5-9974-39EF88BCA09B}" srcOrd="7" destOrd="0" presId="urn:microsoft.com/office/officeart/2005/8/layout/pList1#1"/>
    <dgm:cxn modelId="{5DA5F081-CAF3-47AB-B78B-DBA0D3E4ECEC}" type="presParOf" srcId="{9056BC20-86DD-4812-A766-B967FA024018}" destId="{53551417-7833-4275-9445-40AFD6DD5C72}" srcOrd="8" destOrd="0" presId="urn:microsoft.com/office/officeart/2005/8/layout/pList1#1"/>
    <dgm:cxn modelId="{FB56BA5B-AF6A-4771-9F5D-795EBC6A115A}" type="presParOf" srcId="{53551417-7833-4275-9445-40AFD6DD5C72}" destId="{97373661-C32A-4B31-A70C-E3A4809E77DF}" srcOrd="0" destOrd="0" presId="urn:microsoft.com/office/officeart/2005/8/layout/pList1#1"/>
    <dgm:cxn modelId="{DA5A6247-F933-4D20-A790-065EE317CBC3}" type="presParOf" srcId="{53551417-7833-4275-9445-40AFD6DD5C72}" destId="{46344767-6745-484D-B916-C050B789F07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4DCB7-2012-405D-8079-D5E56330CEBF}" type="doc">
      <dgm:prSet loTypeId="urn:microsoft.com/office/officeart/2005/8/layout/hList7#1" loCatId="list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es-ES"/>
        </a:p>
      </dgm:t>
    </dgm:pt>
    <dgm:pt modelId="{EC557023-11B8-4798-BC46-DE83D0F9D05F}">
      <dgm:prSet phldrT="[Texto]"/>
      <dgm:spPr>
        <a:xfrm>
          <a:off x="1930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Hematología</a:t>
          </a:r>
        </a:p>
      </dgm:t>
    </dgm:pt>
    <dgm:pt modelId="{83ACF94C-8DF5-4AB9-8A3E-2807E8B2A4E9}" type="parTrans" cxnId="{8A5FE77B-18AC-407B-AF07-090AC759CBCC}">
      <dgm:prSet/>
      <dgm:spPr/>
      <dgm:t>
        <a:bodyPr/>
        <a:lstStyle/>
        <a:p>
          <a:endParaRPr lang="es-ES"/>
        </a:p>
      </dgm:t>
    </dgm:pt>
    <dgm:pt modelId="{C2E5CAE9-9847-44D1-B1B6-C654F38D722B}" type="sibTrans" cxnId="{8A5FE77B-18AC-407B-AF07-090AC759CBCC}">
      <dgm:prSet/>
      <dgm:spPr/>
      <dgm:t>
        <a:bodyPr/>
        <a:lstStyle/>
        <a:p>
          <a:endParaRPr lang="es-ES"/>
        </a:p>
      </dgm:t>
    </dgm:pt>
    <dgm:pt modelId="{023D5751-960E-4CD5-B4D3-EC33DCD9A7F5}">
      <dgm:prSet phldrT="[Texto]"/>
      <dgm:spPr>
        <a:xfrm>
          <a:off x="1930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Hematimetría</a:t>
          </a:r>
        </a:p>
      </dgm:t>
    </dgm:pt>
    <dgm:pt modelId="{D04E2804-9F7A-4AC6-8736-FEF4FF4497B6}" type="parTrans" cxnId="{EB739DE8-5BD0-4F7B-87C7-9BE74D3F0EFA}">
      <dgm:prSet/>
      <dgm:spPr/>
      <dgm:t>
        <a:bodyPr/>
        <a:lstStyle/>
        <a:p>
          <a:endParaRPr lang="es-ES"/>
        </a:p>
      </dgm:t>
    </dgm:pt>
    <dgm:pt modelId="{ADC782EF-F002-4ED2-B183-CA0988C2FDF2}" type="sibTrans" cxnId="{EB739DE8-5BD0-4F7B-87C7-9BE74D3F0EFA}">
      <dgm:prSet/>
      <dgm:spPr/>
      <dgm:t>
        <a:bodyPr/>
        <a:lstStyle/>
        <a:p>
          <a:endParaRPr lang="es-ES"/>
        </a:p>
      </dgm:t>
    </dgm:pt>
    <dgm:pt modelId="{8849EE46-6216-4A6D-A47B-FB5CE0AAD171}">
      <dgm:prSet phldrT="[Texto]"/>
      <dgm:spPr>
        <a:xfrm>
          <a:off x="1930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Coagulación</a:t>
          </a:r>
        </a:p>
      </dgm:t>
    </dgm:pt>
    <dgm:pt modelId="{0293574D-AB27-463E-A8CE-3703ABDC57EC}" type="parTrans" cxnId="{3F6B0162-AEE7-41D3-9C89-5B32F08E5B23}">
      <dgm:prSet/>
      <dgm:spPr/>
      <dgm:t>
        <a:bodyPr/>
        <a:lstStyle/>
        <a:p>
          <a:endParaRPr lang="es-ES"/>
        </a:p>
      </dgm:t>
    </dgm:pt>
    <dgm:pt modelId="{CAA5D48E-18D3-4542-AA43-DB615BF43DD9}" type="sibTrans" cxnId="{3F6B0162-AEE7-41D3-9C89-5B32F08E5B23}">
      <dgm:prSet/>
      <dgm:spPr/>
      <dgm:t>
        <a:bodyPr/>
        <a:lstStyle/>
        <a:p>
          <a:endParaRPr lang="es-ES"/>
        </a:p>
      </dgm:t>
    </dgm:pt>
    <dgm:pt modelId="{81B0A844-1CB6-4758-8AE4-930485D46BCC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Microbiología</a:t>
          </a:r>
        </a:p>
      </dgm:t>
    </dgm:pt>
    <dgm:pt modelId="{88EE883F-E759-460D-A6F2-28AA0663005B}" type="parTrans" cxnId="{090F9420-00AF-4A65-AD40-A7DEA3ADBE3D}">
      <dgm:prSet/>
      <dgm:spPr/>
      <dgm:t>
        <a:bodyPr/>
        <a:lstStyle/>
        <a:p>
          <a:endParaRPr lang="es-ES"/>
        </a:p>
      </dgm:t>
    </dgm:pt>
    <dgm:pt modelId="{06567B65-D572-44A9-935E-F459EEECE970}" type="sibTrans" cxnId="{090F9420-00AF-4A65-AD40-A7DEA3ADBE3D}">
      <dgm:prSet/>
      <dgm:spPr/>
      <dgm:t>
        <a:bodyPr/>
        <a:lstStyle/>
        <a:p>
          <a:endParaRPr lang="es-ES"/>
        </a:p>
      </dgm:t>
    </dgm:pt>
    <dgm:pt modelId="{26A64D38-761C-48B0-A047-897E0175CD74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Bacterias</a:t>
          </a:r>
        </a:p>
      </dgm:t>
    </dgm:pt>
    <dgm:pt modelId="{FDE15DBA-8D4C-4E9F-864D-F3757D7F501A}" type="parTrans" cxnId="{8F9D2B8F-BBA0-44DF-9235-94507479A79B}">
      <dgm:prSet/>
      <dgm:spPr/>
      <dgm:t>
        <a:bodyPr/>
        <a:lstStyle/>
        <a:p>
          <a:endParaRPr lang="es-ES"/>
        </a:p>
      </dgm:t>
    </dgm:pt>
    <dgm:pt modelId="{DF047A69-99A1-4F9C-817E-0C57EF367215}" type="sibTrans" cxnId="{8F9D2B8F-BBA0-44DF-9235-94507479A79B}">
      <dgm:prSet/>
      <dgm:spPr/>
      <dgm:t>
        <a:bodyPr/>
        <a:lstStyle/>
        <a:p>
          <a:endParaRPr lang="es-ES"/>
        </a:p>
      </dgm:t>
    </dgm:pt>
    <dgm:pt modelId="{9FA11F9F-A4FA-4154-A095-601376A82AEE}">
      <dgm:prSet phldrT="[Texto]"/>
      <dgm:spPr>
        <a:xfrm>
          <a:off x="4170815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Inmunología</a:t>
          </a:r>
        </a:p>
      </dgm:t>
    </dgm:pt>
    <dgm:pt modelId="{AC149F40-6074-47BA-9A6E-7F44A20E03D9}" type="parTrans" cxnId="{FCC98FA2-0529-4872-9C96-EA0C72FDCBD3}">
      <dgm:prSet/>
      <dgm:spPr/>
      <dgm:t>
        <a:bodyPr/>
        <a:lstStyle/>
        <a:p>
          <a:endParaRPr lang="es-ES"/>
        </a:p>
      </dgm:t>
    </dgm:pt>
    <dgm:pt modelId="{826124C8-B661-47FD-96F8-324CCFC12FBB}" type="sibTrans" cxnId="{FCC98FA2-0529-4872-9C96-EA0C72FDCBD3}">
      <dgm:prSet/>
      <dgm:spPr/>
      <dgm:t>
        <a:bodyPr/>
        <a:lstStyle/>
        <a:p>
          <a:endParaRPr lang="es-ES"/>
        </a:p>
      </dgm:t>
    </dgm:pt>
    <dgm:pt modelId="{8AFE6131-7130-48C3-B15A-2886B0B0C474}">
      <dgm:prSet phldrT="[Texto]"/>
      <dgm:spPr>
        <a:xfrm>
          <a:off x="6255258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Genética clínica</a:t>
          </a:r>
        </a:p>
      </dgm:t>
    </dgm:pt>
    <dgm:pt modelId="{AA68CBFB-D5C2-4D10-BBED-6110A3371C10}" type="parTrans" cxnId="{F16CD91F-A2FB-4DD8-AB6A-9119D1D08F51}">
      <dgm:prSet/>
      <dgm:spPr/>
      <dgm:t>
        <a:bodyPr/>
        <a:lstStyle/>
        <a:p>
          <a:endParaRPr lang="es-ES"/>
        </a:p>
      </dgm:t>
    </dgm:pt>
    <dgm:pt modelId="{4B963DF4-9E2E-42D0-8109-BD7A1188325E}" type="sibTrans" cxnId="{F16CD91F-A2FB-4DD8-AB6A-9119D1D08F51}">
      <dgm:prSet/>
      <dgm:spPr/>
      <dgm:t>
        <a:bodyPr/>
        <a:lstStyle/>
        <a:p>
          <a:endParaRPr lang="es-ES"/>
        </a:p>
      </dgm:t>
    </dgm:pt>
    <dgm:pt modelId="{219EF004-C85A-4EDD-9A78-051C94F9E695}">
      <dgm:prSet phldrT="[Texto]"/>
      <dgm:spPr>
        <a:xfrm>
          <a:off x="6255258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Genética</a:t>
          </a:r>
        </a:p>
      </dgm:t>
    </dgm:pt>
    <dgm:pt modelId="{B5CEEAA5-B32A-4747-9BD2-C826FA9F5B4F}" type="parTrans" cxnId="{EB86BF2C-41F0-484A-BC5C-B1D00E659A6E}">
      <dgm:prSet/>
      <dgm:spPr/>
      <dgm:t>
        <a:bodyPr/>
        <a:lstStyle/>
        <a:p>
          <a:endParaRPr lang="es-ES"/>
        </a:p>
      </dgm:t>
    </dgm:pt>
    <dgm:pt modelId="{07BAF694-0FCB-43A4-A8CD-0495DB113A76}" type="sibTrans" cxnId="{EB86BF2C-41F0-484A-BC5C-B1D00E659A6E}">
      <dgm:prSet/>
      <dgm:spPr/>
      <dgm:t>
        <a:bodyPr/>
        <a:lstStyle/>
        <a:p>
          <a:endParaRPr lang="es-ES"/>
        </a:p>
      </dgm:t>
    </dgm:pt>
    <dgm:pt modelId="{60650688-6740-4B41-BEAD-DFE2504B833F}">
      <dgm:prSet phldrT="[Texto]"/>
      <dgm:spPr>
        <a:xfrm>
          <a:off x="4170815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Autoinmunidad</a:t>
          </a:r>
        </a:p>
      </dgm:t>
    </dgm:pt>
    <dgm:pt modelId="{F2313381-6E7F-4A05-BE4D-0D7C48E5073B}" type="parTrans" cxnId="{3FEBB2F9-41B9-40CA-9022-1FA9530BB317}">
      <dgm:prSet/>
      <dgm:spPr/>
      <dgm:t>
        <a:bodyPr/>
        <a:lstStyle/>
        <a:p>
          <a:endParaRPr lang="es-ES"/>
        </a:p>
      </dgm:t>
    </dgm:pt>
    <dgm:pt modelId="{D1D47393-4AB7-4FFB-8F6C-E63739468212}" type="sibTrans" cxnId="{3FEBB2F9-41B9-40CA-9022-1FA9530BB317}">
      <dgm:prSet/>
      <dgm:spPr/>
      <dgm:t>
        <a:bodyPr/>
        <a:lstStyle/>
        <a:p>
          <a:endParaRPr lang="es-ES"/>
        </a:p>
      </dgm:t>
    </dgm:pt>
    <dgm:pt modelId="{10E1DA67-5D93-40E0-A689-27167E56B734}">
      <dgm:prSet phldrT="[Texto]"/>
      <dgm:spPr>
        <a:xfrm>
          <a:off x="1930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Citología</a:t>
          </a:r>
        </a:p>
      </dgm:t>
    </dgm:pt>
    <dgm:pt modelId="{3FD171B1-355B-49D4-80B5-8B4EEF71C0CD}" type="parTrans" cxnId="{53CA5ECA-8D57-4314-9923-66B006240379}">
      <dgm:prSet/>
      <dgm:spPr/>
      <dgm:t>
        <a:bodyPr/>
        <a:lstStyle/>
        <a:p>
          <a:endParaRPr lang="es-ES"/>
        </a:p>
      </dgm:t>
    </dgm:pt>
    <dgm:pt modelId="{464C9702-8ABA-4EC5-8FD0-4345DAF2DB03}" type="sibTrans" cxnId="{53CA5ECA-8D57-4314-9923-66B006240379}">
      <dgm:prSet/>
      <dgm:spPr/>
      <dgm:t>
        <a:bodyPr/>
        <a:lstStyle/>
        <a:p>
          <a:endParaRPr lang="es-ES"/>
        </a:p>
      </dgm:t>
    </dgm:pt>
    <dgm:pt modelId="{3A663267-951F-4504-90BD-719B42CB281D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Parásitos</a:t>
          </a:r>
        </a:p>
      </dgm:t>
    </dgm:pt>
    <dgm:pt modelId="{9F07D408-472A-4F2B-9465-FFBDE5DD3EC2}" type="parTrans" cxnId="{8890D997-73E2-4EBB-8ED0-61D57BD4AAD3}">
      <dgm:prSet/>
      <dgm:spPr/>
      <dgm:t>
        <a:bodyPr/>
        <a:lstStyle/>
        <a:p>
          <a:endParaRPr lang="es-ES"/>
        </a:p>
      </dgm:t>
    </dgm:pt>
    <dgm:pt modelId="{6CD6558A-D311-4100-9F95-5A0BCD49968E}" type="sibTrans" cxnId="{8890D997-73E2-4EBB-8ED0-61D57BD4AAD3}">
      <dgm:prSet/>
      <dgm:spPr/>
      <dgm:t>
        <a:bodyPr/>
        <a:lstStyle/>
        <a:p>
          <a:endParaRPr lang="es-ES"/>
        </a:p>
      </dgm:t>
    </dgm:pt>
    <dgm:pt modelId="{75F4E177-6525-4704-BAA1-DB943B8E5DAC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Hongos</a:t>
          </a:r>
        </a:p>
      </dgm:t>
    </dgm:pt>
    <dgm:pt modelId="{EB84EFD7-CDA5-46BC-BE71-B4A8E25ED71B}" type="parTrans" cxnId="{9C8BC327-EF93-426C-A525-D22247B824E5}">
      <dgm:prSet/>
      <dgm:spPr/>
      <dgm:t>
        <a:bodyPr/>
        <a:lstStyle/>
        <a:p>
          <a:endParaRPr lang="es-ES"/>
        </a:p>
      </dgm:t>
    </dgm:pt>
    <dgm:pt modelId="{C89C79E1-BC19-4A71-9B0A-A97B0D067706}" type="sibTrans" cxnId="{9C8BC327-EF93-426C-A525-D22247B824E5}">
      <dgm:prSet/>
      <dgm:spPr/>
      <dgm:t>
        <a:bodyPr/>
        <a:lstStyle/>
        <a:p>
          <a:endParaRPr lang="es-ES"/>
        </a:p>
      </dgm:t>
    </dgm:pt>
    <dgm:pt modelId="{929756E7-2354-4A07-8080-6E9A348BA1AE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Micobacterias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DC4C58-6DF2-457F-BE4B-7ED40463551B}" type="parTrans" cxnId="{3F7C6676-98AD-45DD-841E-40388506B111}">
      <dgm:prSet/>
      <dgm:spPr/>
      <dgm:t>
        <a:bodyPr/>
        <a:lstStyle/>
        <a:p>
          <a:endParaRPr lang="es-ES"/>
        </a:p>
      </dgm:t>
    </dgm:pt>
    <dgm:pt modelId="{94080B50-58D0-4D3F-85DC-D9664B9B92C9}" type="sibTrans" cxnId="{3F7C6676-98AD-45DD-841E-40388506B111}">
      <dgm:prSet/>
      <dgm:spPr/>
      <dgm:t>
        <a:bodyPr/>
        <a:lstStyle/>
        <a:p>
          <a:endParaRPr lang="es-ES"/>
        </a:p>
      </dgm:t>
    </dgm:pt>
    <dgm:pt modelId="{84A8C79C-52BC-4018-85E8-B11C298BA6A4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ITS</a:t>
          </a:r>
        </a:p>
      </dgm:t>
    </dgm:pt>
    <dgm:pt modelId="{44935666-4B28-4195-AF86-3979DD89E37E}" type="parTrans" cxnId="{76E18E0D-844A-4707-9296-4C6517A1768E}">
      <dgm:prSet/>
      <dgm:spPr/>
      <dgm:t>
        <a:bodyPr/>
        <a:lstStyle/>
        <a:p>
          <a:endParaRPr lang="es-ES"/>
        </a:p>
      </dgm:t>
    </dgm:pt>
    <dgm:pt modelId="{84BE2568-A292-41B8-BFD9-D3AAFA5268FC}" type="sibTrans" cxnId="{76E18E0D-844A-4707-9296-4C6517A1768E}">
      <dgm:prSet/>
      <dgm:spPr/>
      <dgm:t>
        <a:bodyPr/>
        <a:lstStyle/>
        <a:p>
          <a:endParaRPr lang="es-ES"/>
        </a:p>
      </dgm:t>
    </dgm:pt>
    <dgm:pt modelId="{5545A277-3D45-45D2-9FE7-BE802F56B700}">
      <dgm:prSet phldrT="[Texto]"/>
      <dgm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Serología</a:t>
          </a:r>
        </a:p>
      </dgm:t>
    </dgm:pt>
    <dgm:pt modelId="{0807F16E-FC87-4CC9-820E-8E485CDB8B41}" type="parTrans" cxnId="{2268E1A9-278B-45CC-A76B-FBBFCEF3425F}">
      <dgm:prSet/>
      <dgm:spPr/>
      <dgm:t>
        <a:bodyPr/>
        <a:lstStyle/>
        <a:p>
          <a:endParaRPr lang="es-ES"/>
        </a:p>
      </dgm:t>
    </dgm:pt>
    <dgm:pt modelId="{D51426DA-40A5-4ED2-83BC-0691208D04E7}" type="sibTrans" cxnId="{2268E1A9-278B-45CC-A76B-FBBFCEF3425F}">
      <dgm:prSet/>
      <dgm:spPr/>
      <dgm:t>
        <a:bodyPr/>
        <a:lstStyle/>
        <a:p>
          <a:endParaRPr lang="es-ES"/>
        </a:p>
      </dgm:t>
    </dgm:pt>
    <dgm:pt modelId="{E0F7DBAE-07BA-492F-9617-9BC78980A347}">
      <dgm:prSet phldrT="[Texto]"/>
      <dgm:spPr>
        <a:xfrm>
          <a:off x="4170815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Inmunoquímica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CA05E0-D1F9-4A7B-B7D6-01E46B51DC53}" type="parTrans" cxnId="{50B9A0A3-44E5-4F11-BCC5-C4505F645F8A}">
      <dgm:prSet/>
      <dgm:spPr/>
      <dgm:t>
        <a:bodyPr/>
        <a:lstStyle/>
        <a:p>
          <a:endParaRPr lang="es-ES"/>
        </a:p>
      </dgm:t>
    </dgm:pt>
    <dgm:pt modelId="{847D4F35-C026-4AB3-81E3-3D916B00C6BA}" type="sibTrans" cxnId="{50B9A0A3-44E5-4F11-BCC5-C4505F645F8A}">
      <dgm:prSet/>
      <dgm:spPr/>
      <dgm:t>
        <a:bodyPr/>
        <a:lstStyle/>
        <a:p>
          <a:endParaRPr lang="es-ES"/>
        </a:p>
      </dgm:t>
    </dgm:pt>
    <dgm:pt modelId="{B065FB4B-B01E-45F7-9C47-5E9777C3FDC4}">
      <dgm:prSet phldrT="[Texto]"/>
      <dgm:spPr>
        <a:xfrm>
          <a:off x="6255258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Diagnóstico prenatal</a:t>
          </a:r>
        </a:p>
      </dgm:t>
    </dgm:pt>
    <dgm:pt modelId="{1B70C298-BEB3-4F87-9C07-9D433BF7E643}" type="parTrans" cxnId="{9E83C698-BC12-4489-859E-61E4B9AE7CDC}">
      <dgm:prSet/>
      <dgm:spPr/>
      <dgm:t>
        <a:bodyPr/>
        <a:lstStyle/>
        <a:p>
          <a:endParaRPr lang="es-ES"/>
        </a:p>
      </dgm:t>
    </dgm:pt>
    <dgm:pt modelId="{BF674609-3155-4405-AC7E-DB7EC8F211DC}" type="sibTrans" cxnId="{9E83C698-BC12-4489-859E-61E4B9AE7CDC}">
      <dgm:prSet/>
      <dgm:spPr/>
      <dgm:t>
        <a:bodyPr/>
        <a:lstStyle/>
        <a:p>
          <a:endParaRPr lang="es-ES"/>
        </a:p>
      </dgm:t>
    </dgm:pt>
    <dgm:pt modelId="{CA8539E2-8B0C-45D1-A703-BC88264854BE}">
      <dgm:prSet phldrT="[Texto]"/>
      <dgm:spPr>
        <a:xfrm>
          <a:off x="6255258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s-ES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Oncohematología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B2713E5-AAED-4351-89A9-DCF86BA069DA}" type="parTrans" cxnId="{B5253D9B-82DC-4493-A4A7-C39C0C7A796A}">
      <dgm:prSet/>
      <dgm:spPr/>
      <dgm:t>
        <a:bodyPr/>
        <a:lstStyle/>
        <a:p>
          <a:endParaRPr lang="es-ES"/>
        </a:p>
      </dgm:t>
    </dgm:pt>
    <dgm:pt modelId="{C6A8ABCD-4AC8-4BE3-8782-C26EF77F54AC}" type="sibTrans" cxnId="{B5253D9B-82DC-4493-A4A7-C39C0C7A796A}">
      <dgm:prSet/>
      <dgm:spPr/>
      <dgm:t>
        <a:bodyPr/>
        <a:lstStyle/>
        <a:p>
          <a:endParaRPr lang="es-ES"/>
        </a:p>
      </dgm:t>
    </dgm:pt>
    <dgm:pt modelId="{48E82E03-4508-4EBC-8EA6-52F1CEAA5502}" type="pres">
      <dgm:prSet presAssocID="{7754DCB7-2012-405D-8079-D5E56330CEBF}" presName="Name0" presStyleCnt="0">
        <dgm:presLayoutVars>
          <dgm:dir/>
          <dgm:resizeHandles val="exact"/>
        </dgm:presLayoutVars>
      </dgm:prSet>
      <dgm:spPr/>
    </dgm:pt>
    <dgm:pt modelId="{0327C139-F7B4-4FE1-A67F-10289D1593F4}" type="pres">
      <dgm:prSet presAssocID="{7754DCB7-2012-405D-8079-D5E56330CEBF}" presName="fgShape" presStyleLbl="fgShp" presStyleIdx="0" presStyleCnt="1"/>
      <dgm:spPr>
        <a:xfrm>
          <a:off x="331236" y="3744416"/>
          <a:ext cx="7618446" cy="702078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4C62007-3EA0-427F-BE50-A3AE011A5FC3}" type="pres">
      <dgm:prSet presAssocID="{7754DCB7-2012-405D-8079-D5E56330CEBF}" presName="linComp" presStyleCnt="0"/>
      <dgm:spPr/>
    </dgm:pt>
    <dgm:pt modelId="{11B4785C-F63B-45A2-AAE9-5F4AA10CA270}" type="pres">
      <dgm:prSet presAssocID="{EC557023-11B8-4798-BC46-DE83D0F9D05F}" presName="compNode" presStyleCnt="0"/>
      <dgm:spPr/>
    </dgm:pt>
    <dgm:pt modelId="{F5BB5A73-5CF0-4721-81F0-73D24D208C65}" type="pres">
      <dgm:prSet presAssocID="{EC557023-11B8-4798-BC46-DE83D0F9D05F}" presName="bkgdShape" presStyleLbl="node1" presStyleIdx="0" presStyleCnt="4"/>
      <dgm:spPr/>
    </dgm:pt>
    <dgm:pt modelId="{B65AEC92-6F4B-4D78-92ED-B786B43EDFEA}" type="pres">
      <dgm:prSet presAssocID="{EC557023-11B8-4798-BC46-DE83D0F9D05F}" presName="nodeTx" presStyleLbl="node1" presStyleIdx="0" presStyleCnt="4">
        <dgm:presLayoutVars>
          <dgm:bulletEnabled val="1"/>
        </dgm:presLayoutVars>
      </dgm:prSet>
      <dgm:spPr/>
    </dgm:pt>
    <dgm:pt modelId="{05B6AD21-3B80-4ADD-8383-51ED69341E42}" type="pres">
      <dgm:prSet presAssocID="{EC557023-11B8-4798-BC46-DE83D0F9D05F}" presName="invisiNode" presStyleLbl="node1" presStyleIdx="0" presStyleCnt="4"/>
      <dgm:spPr/>
    </dgm:pt>
    <dgm:pt modelId="{F1DE68A0-7F95-4173-9998-3654D9625E27}" type="pres">
      <dgm:prSet presAssocID="{EC557023-11B8-4798-BC46-DE83D0F9D05F}" presName="imagNode" presStyleLbl="fgImgPlace1" presStyleIdx="0" presStyleCnt="4"/>
      <dgm:spPr>
        <a:xfrm>
          <a:off x="234489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1121101-64AF-478E-AB63-C7D90E658FD5}" type="pres">
      <dgm:prSet presAssocID="{C2E5CAE9-9847-44D1-B1B6-C654F38D722B}" presName="sibTrans" presStyleLbl="sibTrans2D1" presStyleIdx="0" presStyleCnt="0"/>
      <dgm:spPr/>
    </dgm:pt>
    <dgm:pt modelId="{91A11075-8F9F-4C8A-A7D3-CD8E9F83A6E8}" type="pres">
      <dgm:prSet presAssocID="{81B0A844-1CB6-4758-8AE4-930485D46BCC}" presName="compNode" presStyleCnt="0"/>
      <dgm:spPr/>
    </dgm:pt>
    <dgm:pt modelId="{FEC8891A-B93B-44E4-AA93-3594492B1A16}" type="pres">
      <dgm:prSet presAssocID="{81B0A844-1CB6-4758-8AE4-930485D46BCC}" presName="bkgdShape" presStyleLbl="node1" presStyleIdx="1" presStyleCnt="4"/>
      <dgm:spPr/>
    </dgm:pt>
    <dgm:pt modelId="{F96EC2FA-C682-4F42-BDF7-BE04B8A3643D}" type="pres">
      <dgm:prSet presAssocID="{81B0A844-1CB6-4758-8AE4-930485D46BCC}" presName="nodeTx" presStyleLbl="node1" presStyleIdx="1" presStyleCnt="4">
        <dgm:presLayoutVars>
          <dgm:bulletEnabled val="1"/>
        </dgm:presLayoutVars>
      </dgm:prSet>
      <dgm:spPr/>
    </dgm:pt>
    <dgm:pt modelId="{EB31A9CB-50FE-46DD-A20E-3766EDC49738}" type="pres">
      <dgm:prSet presAssocID="{81B0A844-1CB6-4758-8AE4-930485D46BCC}" presName="invisiNode" presStyleLbl="node1" presStyleIdx="1" presStyleCnt="4"/>
      <dgm:spPr/>
    </dgm:pt>
    <dgm:pt modelId="{532020E5-5B56-48ED-8520-34AACAEBCF7B}" type="pres">
      <dgm:prSet presAssocID="{81B0A844-1CB6-4758-8AE4-930485D46BCC}" presName="imagNode" presStyleLbl="fgImgPlace1" presStyleIdx="1" presStyleCnt="4"/>
      <dgm:spPr>
        <a:xfrm>
          <a:off x="2318932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607761F-1C12-4AF8-BE79-58CC8C65D992}" type="pres">
      <dgm:prSet presAssocID="{06567B65-D572-44A9-935E-F459EEECE970}" presName="sibTrans" presStyleLbl="sibTrans2D1" presStyleIdx="0" presStyleCnt="0"/>
      <dgm:spPr/>
    </dgm:pt>
    <dgm:pt modelId="{C9D4EBF9-B0B7-4AEA-BF29-7C0159CD7252}" type="pres">
      <dgm:prSet presAssocID="{9FA11F9F-A4FA-4154-A095-601376A82AEE}" presName="compNode" presStyleCnt="0"/>
      <dgm:spPr/>
    </dgm:pt>
    <dgm:pt modelId="{04FDEA77-BC0D-47D5-A289-84C00009F3E2}" type="pres">
      <dgm:prSet presAssocID="{9FA11F9F-A4FA-4154-A095-601376A82AEE}" presName="bkgdShape" presStyleLbl="node1" presStyleIdx="2" presStyleCnt="4"/>
      <dgm:spPr/>
    </dgm:pt>
    <dgm:pt modelId="{98B12328-C91E-4176-BA09-A378EEC0B7FA}" type="pres">
      <dgm:prSet presAssocID="{9FA11F9F-A4FA-4154-A095-601376A82AEE}" presName="nodeTx" presStyleLbl="node1" presStyleIdx="2" presStyleCnt="4">
        <dgm:presLayoutVars>
          <dgm:bulletEnabled val="1"/>
        </dgm:presLayoutVars>
      </dgm:prSet>
      <dgm:spPr/>
    </dgm:pt>
    <dgm:pt modelId="{1611BFA7-45ED-4A90-B0D8-D41DCEC5FDD4}" type="pres">
      <dgm:prSet presAssocID="{9FA11F9F-A4FA-4154-A095-601376A82AEE}" presName="invisiNode" presStyleLbl="node1" presStyleIdx="2" presStyleCnt="4"/>
      <dgm:spPr/>
    </dgm:pt>
    <dgm:pt modelId="{5A8CDECA-9248-4E4B-8489-A14AF2BD3CAE}" type="pres">
      <dgm:prSet presAssocID="{9FA11F9F-A4FA-4154-A095-601376A82AEE}" presName="imagNode" presStyleLbl="fgImgPlace1" presStyleIdx="2" presStyleCnt="4"/>
      <dgm:spPr>
        <a:xfrm>
          <a:off x="4403374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4782E9D-3261-4815-97C5-B77A9C3FB779}" type="pres">
      <dgm:prSet presAssocID="{826124C8-B661-47FD-96F8-324CCFC12FBB}" presName="sibTrans" presStyleLbl="sibTrans2D1" presStyleIdx="0" presStyleCnt="0"/>
      <dgm:spPr/>
    </dgm:pt>
    <dgm:pt modelId="{6D66EB2D-B980-44A4-BE60-849D7F873276}" type="pres">
      <dgm:prSet presAssocID="{219EF004-C85A-4EDD-9A78-051C94F9E695}" presName="compNode" presStyleCnt="0"/>
      <dgm:spPr/>
    </dgm:pt>
    <dgm:pt modelId="{374349E1-E59B-4B8F-BED0-554BCB033B5D}" type="pres">
      <dgm:prSet presAssocID="{219EF004-C85A-4EDD-9A78-051C94F9E695}" presName="bkgdShape" presStyleLbl="node1" presStyleIdx="3" presStyleCnt="4"/>
      <dgm:spPr/>
    </dgm:pt>
    <dgm:pt modelId="{85DF8AB5-174F-4C0F-A09F-6469A49F702F}" type="pres">
      <dgm:prSet presAssocID="{219EF004-C85A-4EDD-9A78-051C94F9E695}" presName="nodeTx" presStyleLbl="node1" presStyleIdx="3" presStyleCnt="4">
        <dgm:presLayoutVars>
          <dgm:bulletEnabled val="1"/>
        </dgm:presLayoutVars>
      </dgm:prSet>
      <dgm:spPr/>
    </dgm:pt>
    <dgm:pt modelId="{F371E447-B60B-45DF-B894-FA4AA73522B2}" type="pres">
      <dgm:prSet presAssocID="{219EF004-C85A-4EDD-9A78-051C94F9E695}" presName="invisiNode" presStyleLbl="node1" presStyleIdx="3" presStyleCnt="4"/>
      <dgm:spPr/>
    </dgm:pt>
    <dgm:pt modelId="{78A52931-CB38-48C0-968A-B1B0F2C4BA4F}" type="pres">
      <dgm:prSet presAssocID="{219EF004-C85A-4EDD-9A78-051C94F9E695}" presName="imagNode" presStyleLbl="fgImgPlace1" presStyleIdx="3" presStyleCnt="4"/>
      <dgm:spPr>
        <a:xfrm>
          <a:off x="6487817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76E18E0D-844A-4707-9296-4C6517A1768E}" srcId="{81B0A844-1CB6-4758-8AE4-930485D46BCC}" destId="{84A8C79C-52BC-4018-85E8-B11C298BA6A4}" srcOrd="4" destOrd="0" parTransId="{44935666-4B28-4195-AF86-3979DD89E37E}" sibTransId="{84BE2568-A292-41B8-BFD9-D3AAFA5268FC}"/>
    <dgm:cxn modelId="{2118CE10-7AED-4407-BF30-85096988B0C3}" type="presOf" srcId="{B065FB4B-B01E-45F7-9C47-5E9777C3FDC4}" destId="{374349E1-E59B-4B8F-BED0-554BCB033B5D}" srcOrd="0" destOrd="2" presId="urn:microsoft.com/office/officeart/2005/8/layout/hList7#1"/>
    <dgm:cxn modelId="{08642317-C95D-417B-B56B-5DA25F0D16E8}" type="presOf" srcId="{5545A277-3D45-45D2-9FE7-BE802F56B700}" destId="{FEC8891A-B93B-44E4-AA93-3594492B1A16}" srcOrd="0" destOrd="6" presId="urn:microsoft.com/office/officeart/2005/8/layout/hList7#1"/>
    <dgm:cxn modelId="{F16CD91F-A2FB-4DD8-AB6A-9119D1D08F51}" srcId="{219EF004-C85A-4EDD-9A78-051C94F9E695}" destId="{8AFE6131-7130-48C3-B15A-2886B0B0C474}" srcOrd="0" destOrd="0" parTransId="{AA68CBFB-D5C2-4D10-BBED-6110A3371C10}" sibTransId="{4B963DF4-9E2E-42D0-8109-BD7A1188325E}"/>
    <dgm:cxn modelId="{090F9420-00AF-4A65-AD40-A7DEA3ADBE3D}" srcId="{7754DCB7-2012-405D-8079-D5E56330CEBF}" destId="{81B0A844-1CB6-4758-8AE4-930485D46BCC}" srcOrd="1" destOrd="0" parTransId="{88EE883F-E759-460D-A6F2-28AA0663005B}" sibTransId="{06567B65-D572-44A9-935E-F459EEECE970}"/>
    <dgm:cxn modelId="{9C8BC327-EF93-426C-A525-D22247B824E5}" srcId="{81B0A844-1CB6-4758-8AE4-930485D46BCC}" destId="{75F4E177-6525-4704-BAA1-DB943B8E5DAC}" srcOrd="2" destOrd="0" parTransId="{EB84EFD7-CDA5-46BC-BE71-B4A8E25ED71B}" sibTransId="{C89C79E1-BC19-4A71-9B0A-A97B0D067706}"/>
    <dgm:cxn modelId="{FB65A32A-42AF-4FB8-A09E-C9E1B5BC9F47}" type="presOf" srcId="{81B0A844-1CB6-4758-8AE4-930485D46BCC}" destId="{FEC8891A-B93B-44E4-AA93-3594492B1A16}" srcOrd="0" destOrd="0" presId="urn:microsoft.com/office/officeart/2005/8/layout/hList7#1"/>
    <dgm:cxn modelId="{EB86BF2C-41F0-484A-BC5C-B1D00E659A6E}" srcId="{7754DCB7-2012-405D-8079-D5E56330CEBF}" destId="{219EF004-C85A-4EDD-9A78-051C94F9E695}" srcOrd="3" destOrd="0" parTransId="{B5CEEAA5-B32A-4747-9BD2-C826FA9F5B4F}" sibTransId="{07BAF694-0FCB-43A4-A8CD-0495DB113A76}"/>
    <dgm:cxn modelId="{1B60592D-0611-4E3B-95A4-3AE045DF5D99}" type="presOf" srcId="{929756E7-2354-4A07-8080-6E9A348BA1AE}" destId="{F96EC2FA-C682-4F42-BDF7-BE04B8A3643D}" srcOrd="1" destOrd="4" presId="urn:microsoft.com/office/officeart/2005/8/layout/hList7#1"/>
    <dgm:cxn modelId="{8A7F2F32-356D-4523-8FD3-27C9CC6BA36C}" type="presOf" srcId="{E0F7DBAE-07BA-492F-9617-9BC78980A347}" destId="{04FDEA77-BC0D-47D5-A289-84C00009F3E2}" srcOrd="0" destOrd="2" presId="urn:microsoft.com/office/officeart/2005/8/layout/hList7#1"/>
    <dgm:cxn modelId="{54414433-2A81-4A9D-829B-6BE780EA7642}" type="presOf" srcId="{26A64D38-761C-48B0-A047-897E0175CD74}" destId="{FEC8891A-B93B-44E4-AA93-3594492B1A16}" srcOrd="0" destOrd="1" presId="urn:microsoft.com/office/officeart/2005/8/layout/hList7#1"/>
    <dgm:cxn modelId="{1A9A3B38-EC8A-476F-B5E6-CE865E3F9064}" type="presOf" srcId="{60650688-6740-4B41-BEAD-DFE2504B833F}" destId="{98B12328-C91E-4176-BA09-A378EEC0B7FA}" srcOrd="1" destOrd="1" presId="urn:microsoft.com/office/officeart/2005/8/layout/hList7#1"/>
    <dgm:cxn modelId="{9986DC3A-DEAA-402D-BF9B-9BCAF16E0261}" type="presOf" srcId="{60650688-6740-4B41-BEAD-DFE2504B833F}" destId="{04FDEA77-BC0D-47D5-A289-84C00009F3E2}" srcOrd="0" destOrd="1" presId="urn:microsoft.com/office/officeart/2005/8/layout/hList7#1"/>
    <dgm:cxn modelId="{8D4DED3B-01EF-4026-991A-ADD1BD3596DB}" type="presOf" srcId="{CA8539E2-8B0C-45D1-A703-BC88264854BE}" destId="{85DF8AB5-174F-4C0F-A09F-6469A49F702F}" srcOrd="1" destOrd="3" presId="urn:microsoft.com/office/officeart/2005/8/layout/hList7#1"/>
    <dgm:cxn modelId="{EDE0363C-AC9A-4668-8340-764328F8AAFB}" type="presOf" srcId="{06567B65-D572-44A9-935E-F459EEECE970}" destId="{E607761F-1C12-4AF8-BE79-58CC8C65D992}" srcOrd="0" destOrd="0" presId="urn:microsoft.com/office/officeart/2005/8/layout/hList7#1"/>
    <dgm:cxn modelId="{01A7B844-BD0B-434B-96A4-6F424ABA8B93}" type="presOf" srcId="{8AFE6131-7130-48C3-B15A-2886B0B0C474}" destId="{374349E1-E59B-4B8F-BED0-554BCB033B5D}" srcOrd="0" destOrd="1" presId="urn:microsoft.com/office/officeart/2005/8/layout/hList7#1"/>
    <dgm:cxn modelId="{0BB1EE47-A3C9-46A4-A398-34B77E4E5315}" type="presOf" srcId="{81B0A844-1CB6-4758-8AE4-930485D46BCC}" destId="{F96EC2FA-C682-4F42-BDF7-BE04B8A3643D}" srcOrd="1" destOrd="0" presId="urn:microsoft.com/office/officeart/2005/8/layout/hList7#1"/>
    <dgm:cxn modelId="{4AE60F5B-EA70-4524-ABD0-A2E744490273}" type="presOf" srcId="{3A663267-951F-4504-90BD-719B42CB281D}" destId="{FEC8891A-B93B-44E4-AA93-3594492B1A16}" srcOrd="0" destOrd="2" presId="urn:microsoft.com/office/officeart/2005/8/layout/hList7#1"/>
    <dgm:cxn modelId="{FDF88B5D-725C-4D3B-AF4F-F13F7D868403}" type="presOf" srcId="{3A663267-951F-4504-90BD-719B42CB281D}" destId="{F96EC2FA-C682-4F42-BDF7-BE04B8A3643D}" srcOrd="1" destOrd="2" presId="urn:microsoft.com/office/officeart/2005/8/layout/hList7#1"/>
    <dgm:cxn modelId="{9FC11C61-C860-49EC-9C56-0C431BAF5F12}" type="presOf" srcId="{C2E5CAE9-9847-44D1-B1B6-C654F38D722B}" destId="{41121101-64AF-478E-AB63-C7D90E658FD5}" srcOrd="0" destOrd="0" presId="urn:microsoft.com/office/officeart/2005/8/layout/hList7#1"/>
    <dgm:cxn modelId="{3F6B0162-AEE7-41D3-9C89-5B32F08E5B23}" srcId="{EC557023-11B8-4798-BC46-DE83D0F9D05F}" destId="{8849EE46-6216-4A6D-A47B-FB5CE0AAD171}" srcOrd="1" destOrd="0" parTransId="{0293574D-AB27-463E-A8CE-3703ABDC57EC}" sibTransId="{CAA5D48E-18D3-4542-AA43-DB615BF43DD9}"/>
    <dgm:cxn modelId="{3F7C6676-98AD-45DD-841E-40388506B111}" srcId="{81B0A844-1CB6-4758-8AE4-930485D46BCC}" destId="{929756E7-2354-4A07-8080-6E9A348BA1AE}" srcOrd="3" destOrd="0" parTransId="{F3DC4C58-6DF2-457F-BE4B-7ED40463551B}" sibTransId="{94080B50-58D0-4D3F-85DC-D9664B9B92C9}"/>
    <dgm:cxn modelId="{8A5FE77B-18AC-407B-AF07-090AC759CBCC}" srcId="{7754DCB7-2012-405D-8079-D5E56330CEBF}" destId="{EC557023-11B8-4798-BC46-DE83D0F9D05F}" srcOrd="0" destOrd="0" parTransId="{83ACF94C-8DF5-4AB9-8A3E-2807E8B2A4E9}" sibTransId="{C2E5CAE9-9847-44D1-B1B6-C654F38D722B}"/>
    <dgm:cxn modelId="{140BF37B-A22F-476D-A45C-0AE8CB43A477}" type="presOf" srcId="{5545A277-3D45-45D2-9FE7-BE802F56B700}" destId="{F96EC2FA-C682-4F42-BDF7-BE04B8A3643D}" srcOrd="1" destOrd="6" presId="urn:microsoft.com/office/officeart/2005/8/layout/hList7#1"/>
    <dgm:cxn modelId="{D89BB284-585A-4C47-A935-B20C7C99C341}" type="presOf" srcId="{10E1DA67-5D93-40E0-A689-27167E56B734}" destId="{B65AEC92-6F4B-4D78-92ED-B786B43EDFEA}" srcOrd="1" destOrd="3" presId="urn:microsoft.com/office/officeart/2005/8/layout/hList7#1"/>
    <dgm:cxn modelId="{DA2B188C-1689-4164-B060-B310E67E0B3D}" type="presOf" srcId="{219EF004-C85A-4EDD-9A78-051C94F9E695}" destId="{374349E1-E59B-4B8F-BED0-554BCB033B5D}" srcOrd="0" destOrd="0" presId="urn:microsoft.com/office/officeart/2005/8/layout/hList7#1"/>
    <dgm:cxn modelId="{4982628E-6EAF-418E-9C0E-DD614AA69C27}" type="presOf" srcId="{929756E7-2354-4A07-8080-6E9A348BA1AE}" destId="{FEC8891A-B93B-44E4-AA93-3594492B1A16}" srcOrd="0" destOrd="4" presId="urn:microsoft.com/office/officeart/2005/8/layout/hList7#1"/>
    <dgm:cxn modelId="{8F9D2B8F-BBA0-44DF-9235-94507479A79B}" srcId="{81B0A844-1CB6-4758-8AE4-930485D46BCC}" destId="{26A64D38-761C-48B0-A047-897E0175CD74}" srcOrd="0" destOrd="0" parTransId="{FDE15DBA-8D4C-4E9F-864D-F3757D7F501A}" sibTransId="{DF047A69-99A1-4F9C-817E-0C57EF367215}"/>
    <dgm:cxn modelId="{84628995-BCFF-43C1-BB6F-9D610462A77C}" type="presOf" srcId="{B065FB4B-B01E-45F7-9C47-5E9777C3FDC4}" destId="{85DF8AB5-174F-4C0F-A09F-6469A49F702F}" srcOrd="1" destOrd="2" presId="urn:microsoft.com/office/officeart/2005/8/layout/hList7#1"/>
    <dgm:cxn modelId="{8890D997-73E2-4EBB-8ED0-61D57BD4AAD3}" srcId="{81B0A844-1CB6-4758-8AE4-930485D46BCC}" destId="{3A663267-951F-4504-90BD-719B42CB281D}" srcOrd="1" destOrd="0" parTransId="{9F07D408-472A-4F2B-9465-FFBDE5DD3EC2}" sibTransId="{6CD6558A-D311-4100-9F95-5A0BCD49968E}"/>
    <dgm:cxn modelId="{799CB198-1C96-4822-84E3-FF0B69724EDD}" type="presOf" srcId="{EC557023-11B8-4798-BC46-DE83D0F9D05F}" destId="{B65AEC92-6F4B-4D78-92ED-B786B43EDFEA}" srcOrd="1" destOrd="0" presId="urn:microsoft.com/office/officeart/2005/8/layout/hList7#1"/>
    <dgm:cxn modelId="{9E83C698-BC12-4489-859E-61E4B9AE7CDC}" srcId="{219EF004-C85A-4EDD-9A78-051C94F9E695}" destId="{B065FB4B-B01E-45F7-9C47-5E9777C3FDC4}" srcOrd="1" destOrd="0" parTransId="{1B70C298-BEB3-4F87-9C07-9D433BF7E643}" sibTransId="{BF674609-3155-4405-AC7E-DB7EC8F211DC}"/>
    <dgm:cxn modelId="{B5253D9B-82DC-4493-A4A7-C39C0C7A796A}" srcId="{219EF004-C85A-4EDD-9A78-051C94F9E695}" destId="{CA8539E2-8B0C-45D1-A703-BC88264854BE}" srcOrd="2" destOrd="0" parTransId="{3B2713E5-AAED-4351-89A9-DCF86BA069DA}" sibTransId="{C6A8ABCD-4AC8-4BE3-8782-C26EF77F54AC}"/>
    <dgm:cxn modelId="{FCC98FA2-0529-4872-9C96-EA0C72FDCBD3}" srcId="{7754DCB7-2012-405D-8079-D5E56330CEBF}" destId="{9FA11F9F-A4FA-4154-A095-601376A82AEE}" srcOrd="2" destOrd="0" parTransId="{AC149F40-6074-47BA-9A6E-7F44A20E03D9}" sibTransId="{826124C8-B661-47FD-96F8-324CCFC12FBB}"/>
    <dgm:cxn modelId="{50B9A0A3-44E5-4F11-BCC5-C4505F645F8A}" srcId="{9FA11F9F-A4FA-4154-A095-601376A82AEE}" destId="{E0F7DBAE-07BA-492F-9617-9BC78980A347}" srcOrd="1" destOrd="0" parTransId="{E9CA05E0-D1F9-4A7B-B7D6-01E46B51DC53}" sibTransId="{847D4F35-C026-4AB3-81E3-3D916B00C6BA}"/>
    <dgm:cxn modelId="{1BDC0CA7-6189-4934-8940-9EF9153C5034}" type="presOf" srcId="{EC557023-11B8-4798-BC46-DE83D0F9D05F}" destId="{F5BB5A73-5CF0-4721-81F0-73D24D208C65}" srcOrd="0" destOrd="0" presId="urn:microsoft.com/office/officeart/2005/8/layout/hList7#1"/>
    <dgm:cxn modelId="{2268E1A9-278B-45CC-A76B-FBBFCEF3425F}" srcId="{81B0A844-1CB6-4758-8AE4-930485D46BCC}" destId="{5545A277-3D45-45D2-9FE7-BE802F56B700}" srcOrd="5" destOrd="0" parTransId="{0807F16E-FC87-4CC9-820E-8E485CDB8B41}" sibTransId="{D51426DA-40A5-4ED2-83BC-0691208D04E7}"/>
    <dgm:cxn modelId="{388A31AE-EDC9-43F2-AE9F-1B9188ED2F78}" type="presOf" srcId="{E0F7DBAE-07BA-492F-9617-9BC78980A347}" destId="{98B12328-C91E-4176-BA09-A378EEC0B7FA}" srcOrd="1" destOrd="2" presId="urn:microsoft.com/office/officeart/2005/8/layout/hList7#1"/>
    <dgm:cxn modelId="{E67E6AB4-A865-485A-8769-A08CB3BA4B32}" type="presOf" srcId="{7754DCB7-2012-405D-8079-D5E56330CEBF}" destId="{48E82E03-4508-4EBC-8EA6-52F1CEAA5502}" srcOrd="0" destOrd="0" presId="urn:microsoft.com/office/officeart/2005/8/layout/hList7#1"/>
    <dgm:cxn modelId="{BB10C6BA-194B-466C-A289-562EFB501DEA}" type="presOf" srcId="{9FA11F9F-A4FA-4154-A095-601376A82AEE}" destId="{04FDEA77-BC0D-47D5-A289-84C00009F3E2}" srcOrd="0" destOrd="0" presId="urn:microsoft.com/office/officeart/2005/8/layout/hList7#1"/>
    <dgm:cxn modelId="{48E6C9BD-BA88-4D42-A438-673751DE5DC9}" type="presOf" srcId="{9FA11F9F-A4FA-4154-A095-601376A82AEE}" destId="{98B12328-C91E-4176-BA09-A378EEC0B7FA}" srcOrd="1" destOrd="0" presId="urn:microsoft.com/office/officeart/2005/8/layout/hList7#1"/>
    <dgm:cxn modelId="{B3E545BE-F38F-4846-8EA9-A11CBDE0338D}" type="presOf" srcId="{8849EE46-6216-4A6D-A47B-FB5CE0AAD171}" destId="{F5BB5A73-5CF0-4721-81F0-73D24D208C65}" srcOrd="0" destOrd="2" presId="urn:microsoft.com/office/officeart/2005/8/layout/hList7#1"/>
    <dgm:cxn modelId="{ACD23BC0-943F-40D3-B543-1D9D14EAD6D5}" type="presOf" srcId="{10E1DA67-5D93-40E0-A689-27167E56B734}" destId="{F5BB5A73-5CF0-4721-81F0-73D24D208C65}" srcOrd="0" destOrd="3" presId="urn:microsoft.com/office/officeart/2005/8/layout/hList7#1"/>
    <dgm:cxn modelId="{78A76DC2-4E95-4731-9D20-D6D5B012400C}" type="presOf" srcId="{826124C8-B661-47FD-96F8-324CCFC12FBB}" destId="{24782E9D-3261-4815-97C5-B77A9C3FB779}" srcOrd="0" destOrd="0" presId="urn:microsoft.com/office/officeart/2005/8/layout/hList7#1"/>
    <dgm:cxn modelId="{586873C5-0C6B-487F-91CA-056C8017BE05}" type="presOf" srcId="{8849EE46-6216-4A6D-A47B-FB5CE0AAD171}" destId="{B65AEC92-6F4B-4D78-92ED-B786B43EDFEA}" srcOrd="1" destOrd="2" presId="urn:microsoft.com/office/officeart/2005/8/layout/hList7#1"/>
    <dgm:cxn modelId="{E41C5DC7-F9A2-48F3-B2E9-2915DC877ABE}" type="presOf" srcId="{219EF004-C85A-4EDD-9A78-051C94F9E695}" destId="{85DF8AB5-174F-4C0F-A09F-6469A49F702F}" srcOrd="1" destOrd="0" presId="urn:microsoft.com/office/officeart/2005/8/layout/hList7#1"/>
    <dgm:cxn modelId="{4EC262C7-B7EB-494F-9966-58658A61AAE6}" type="presOf" srcId="{26A64D38-761C-48B0-A047-897E0175CD74}" destId="{F96EC2FA-C682-4F42-BDF7-BE04B8A3643D}" srcOrd="1" destOrd="1" presId="urn:microsoft.com/office/officeart/2005/8/layout/hList7#1"/>
    <dgm:cxn modelId="{53CA5ECA-8D57-4314-9923-66B006240379}" srcId="{EC557023-11B8-4798-BC46-DE83D0F9D05F}" destId="{10E1DA67-5D93-40E0-A689-27167E56B734}" srcOrd="2" destOrd="0" parTransId="{3FD171B1-355B-49D4-80B5-8B4EEF71C0CD}" sibTransId="{464C9702-8ABA-4EC5-8FD0-4345DAF2DB03}"/>
    <dgm:cxn modelId="{B2DF20D4-3D6D-45D9-A85C-AFCD9F744F6B}" type="presOf" srcId="{84A8C79C-52BC-4018-85E8-B11C298BA6A4}" destId="{FEC8891A-B93B-44E4-AA93-3594492B1A16}" srcOrd="0" destOrd="5" presId="urn:microsoft.com/office/officeart/2005/8/layout/hList7#1"/>
    <dgm:cxn modelId="{738B0ED6-AD15-426B-BC05-ABC9EFADE9C8}" type="presOf" srcId="{84A8C79C-52BC-4018-85E8-B11C298BA6A4}" destId="{F96EC2FA-C682-4F42-BDF7-BE04B8A3643D}" srcOrd="1" destOrd="5" presId="urn:microsoft.com/office/officeart/2005/8/layout/hList7#1"/>
    <dgm:cxn modelId="{A08342DA-ABD8-480C-948D-AC139F5D4B7C}" type="presOf" srcId="{8AFE6131-7130-48C3-B15A-2886B0B0C474}" destId="{85DF8AB5-174F-4C0F-A09F-6469A49F702F}" srcOrd="1" destOrd="1" presId="urn:microsoft.com/office/officeart/2005/8/layout/hList7#1"/>
    <dgm:cxn modelId="{A669BEE4-50A3-47C1-91DF-3409588576F4}" type="presOf" srcId="{75F4E177-6525-4704-BAA1-DB943B8E5DAC}" destId="{FEC8891A-B93B-44E4-AA93-3594492B1A16}" srcOrd="0" destOrd="3" presId="urn:microsoft.com/office/officeart/2005/8/layout/hList7#1"/>
    <dgm:cxn modelId="{EB739DE8-5BD0-4F7B-87C7-9BE74D3F0EFA}" srcId="{EC557023-11B8-4798-BC46-DE83D0F9D05F}" destId="{023D5751-960E-4CD5-B4D3-EC33DCD9A7F5}" srcOrd="0" destOrd="0" parTransId="{D04E2804-9F7A-4AC6-8736-FEF4FF4497B6}" sibTransId="{ADC782EF-F002-4ED2-B183-CA0988C2FDF2}"/>
    <dgm:cxn modelId="{FD37CAE8-06CA-4A9B-9EA9-C5700804241A}" type="presOf" srcId="{75F4E177-6525-4704-BAA1-DB943B8E5DAC}" destId="{F96EC2FA-C682-4F42-BDF7-BE04B8A3643D}" srcOrd="1" destOrd="3" presId="urn:microsoft.com/office/officeart/2005/8/layout/hList7#1"/>
    <dgm:cxn modelId="{FDA336EC-6214-43E2-A7A1-A80546CE166A}" type="presOf" srcId="{023D5751-960E-4CD5-B4D3-EC33DCD9A7F5}" destId="{F5BB5A73-5CF0-4721-81F0-73D24D208C65}" srcOrd="0" destOrd="1" presId="urn:microsoft.com/office/officeart/2005/8/layout/hList7#1"/>
    <dgm:cxn modelId="{A46344F9-052F-4B67-AE83-2442B7189120}" type="presOf" srcId="{023D5751-960E-4CD5-B4D3-EC33DCD9A7F5}" destId="{B65AEC92-6F4B-4D78-92ED-B786B43EDFEA}" srcOrd="1" destOrd="1" presId="urn:microsoft.com/office/officeart/2005/8/layout/hList7#1"/>
    <dgm:cxn modelId="{3FEBB2F9-41B9-40CA-9022-1FA9530BB317}" srcId="{9FA11F9F-A4FA-4154-A095-601376A82AEE}" destId="{60650688-6740-4B41-BEAD-DFE2504B833F}" srcOrd="0" destOrd="0" parTransId="{F2313381-6E7F-4A05-BE4D-0D7C48E5073B}" sibTransId="{D1D47393-4AB7-4FFB-8F6C-E63739468212}"/>
    <dgm:cxn modelId="{7EAEA6FB-D44D-4042-A3AB-8E4F15B95740}" type="presOf" srcId="{CA8539E2-8B0C-45D1-A703-BC88264854BE}" destId="{374349E1-E59B-4B8F-BED0-554BCB033B5D}" srcOrd="0" destOrd="3" presId="urn:microsoft.com/office/officeart/2005/8/layout/hList7#1"/>
    <dgm:cxn modelId="{36D9886F-8FE9-4022-B159-B9403396BB8A}" type="presParOf" srcId="{48E82E03-4508-4EBC-8EA6-52F1CEAA5502}" destId="{0327C139-F7B4-4FE1-A67F-10289D1593F4}" srcOrd="0" destOrd="0" presId="urn:microsoft.com/office/officeart/2005/8/layout/hList7#1"/>
    <dgm:cxn modelId="{A9D37B25-DB58-4393-B266-098A50E3E36A}" type="presParOf" srcId="{48E82E03-4508-4EBC-8EA6-52F1CEAA5502}" destId="{F4C62007-3EA0-427F-BE50-A3AE011A5FC3}" srcOrd="1" destOrd="0" presId="urn:microsoft.com/office/officeart/2005/8/layout/hList7#1"/>
    <dgm:cxn modelId="{A46073A2-3A4A-438D-B92C-1931506A80E0}" type="presParOf" srcId="{F4C62007-3EA0-427F-BE50-A3AE011A5FC3}" destId="{11B4785C-F63B-45A2-AAE9-5F4AA10CA270}" srcOrd="0" destOrd="0" presId="urn:microsoft.com/office/officeart/2005/8/layout/hList7#1"/>
    <dgm:cxn modelId="{7AB41DDF-0420-4323-B7AD-04693171AF84}" type="presParOf" srcId="{11B4785C-F63B-45A2-AAE9-5F4AA10CA270}" destId="{F5BB5A73-5CF0-4721-81F0-73D24D208C65}" srcOrd="0" destOrd="0" presId="urn:microsoft.com/office/officeart/2005/8/layout/hList7#1"/>
    <dgm:cxn modelId="{53C692AD-D0A4-41DB-B083-EE1A597C6F00}" type="presParOf" srcId="{11B4785C-F63B-45A2-AAE9-5F4AA10CA270}" destId="{B65AEC92-6F4B-4D78-92ED-B786B43EDFEA}" srcOrd="1" destOrd="0" presId="urn:microsoft.com/office/officeart/2005/8/layout/hList7#1"/>
    <dgm:cxn modelId="{1DEF33A2-9760-4FD9-98E4-21D89C4C66B0}" type="presParOf" srcId="{11B4785C-F63B-45A2-AAE9-5F4AA10CA270}" destId="{05B6AD21-3B80-4ADD-8383-51ED69341E42}" srcOrd="2" destOrd="0" presId="urn:microsoft.com/office/officeart/2005/8/layout/hList7#1"/>
    <dgm:cxn modelId="{444ED44A-C79B-4ABB-90F8-8D62E53A6C25}" type="presParOf" srcId="{11B4785C-F63B-45A2-AAE9-5F4AA10CA270}" destId="{F1DE68A0-7F95-4173-9998-3654D9625E27}" srcOrd="3" destOrd="0" presId="urn:microsoft.com/office/officeart/2005/8/layout/hList7#1"/>
    <dgm:cxn modelId="{5D7436F9-B98F-43DC-BC3E-CB7CADD8B23C}" type="presParOf" srcId="{F4C62007-3EA0-427F-BE50-A3AE011A5FC3}" destId="{41121101-64AF-478E-AB63-C7D90E658FD5}" srcOrd="1" destOrd="0" presId="urn:microsoft.com/office/officeart/2005/8/layout/hList7#1"/>
    <dgm:cxn modelId="{AEEE8A49-93E1-4609-A727-0F2862873A3E}" type="presParOf" srcId="{F4C62007-3EA0-427F-BE50-A3AE011A5FC3}" destId="{91A11075-8F9F-4C8A-A7D3-CD8E9F83A6E8}" srcOrd="2" destOrd="0" presId="urn:microsoft.com/office/officeart/2005/8/layout/hList7#1"/>
    <dgm:cxn modelId="{4C2785C6-E1E9-425D-A9F3-C14BEEFAD766}" type="presParOf" srcId="{91A11075-8F9F-4C8A-A7D3-CD8E9F83A6E8}" destId="{FEC8891A-B93B-44E4-AA93-3594492B1A16}" srcOrd="0" destOrd="0" presId="urn:microsoft.com/office/officeart/2005/8/layout/hList7#1"/>
    <dgm:cxn modelId="{5FBF99DC-6D9A-4F68-BD33-B399A50889DC}" type="presParOf" srcId="{91A11075-8F9F-4C8A-A7D3-CD8E9F83A6E8}" destId="{F96EC2FA-C682-4F42-BDF7-BE04B8A3643D}" srcOrd="1" destOrd="0" presId="urn:microsoft.com/office/officeart/2005/8/layout/hList7#1"/>
    <dgm:cxn modelId="{EF0CE526-5EF2-4529-B28A-AB73B1496AA8}" type="presParOf" srcId="{91A11075-8F9F-4C8A-A7D3-CD8E9F83A6E8}" destId="{EB31A9CB-50FE-46DD-A20E-3766EDC49738}" srcOrd="2" destOrd="0" presId="urn:microsoft.com/office/officeart/2005/8/layout/hList7#1"/>
    <dgm:cxn modelId="{12B67DD3-D1FF-4CC8-B84E-DBB2AC545743}" type="presParOf" srcId="{91A11075-8F9F-4C8A-A7D3-CD8E9F83A6E8}" destId="{532020E5-5B56-48ED-8520-34AACAEBCF7B}" srcOrd="3" destOrd="0" presId="urn:microsoft.com/office/officeart/2005/8/layout/hList7#1"/>
    <dgm:cxn modelId="{1642F7DB-3BD0-4BFA-A5BB-8292D084B87F}" type="presParOf" srcId="{F4C62007-3EA0-427F-BE50-A3AE011A5FC3}" destId="{E607761F-1C12-4AF8-BE79-58CC8C65D992}" srcOrd="3" destOrd="0" presId="urn:microsoft.com/office/officeart/2005/8/layout/hList7#1"/>
    <dgm:cxn modelId="{C9A322C2-FAB4-406D-9F44-92684A73F8B7}" type="presParOf" srcId="{F4C62007-3EA0-427F-BE50-A3AE011A5FC3}" destId="{C9D4EBF9-B0B7-4AEA-BF29-7C0159CD7252}" srcOrd="4" destOrd="0" presId="urn:microsoft.com/office/officeart/2005/8/layout/hList7#1"/>
    <dgm:cxn modelId="{9548CB3D-4755-4464-B019-81D7D1583F53}" type="presParOf" srcId="{C9D4EBF9-B0B7-4AEA-BF29-7C0159CD7252}" destId="{04FDEA77-BC0D-47D5-A289-84C00009F3E2}" srcOrd="0" destOrd="0" presId="urn:microsoft.com/office/officeart/2005/8/layout/hList7#1"/>
    <dgm:cxn modelId="{E56904BA-156D-4150-8AB2-38AEEE43DE07}" type="presParOf" srcId="{C9D4EBF9-B0B7-4AEA-BF29-7C0159CD7252}" destId="{98B12328-C91E-4176-BA09-A378EEC0B7FA}" srcOrd="1" destOrd="0" presId="urn:microsoft.com/office/officeart/2005/8/layout/hList7#1"/>
    <dgm:cxn modelId="{FD28AB72-DC37-4285-8B60-A36FB66FFCEC}" type="presParOf" srcId="{C9D4EBF9-B0B7-4AEA-BF29-7C0159CD7252}" destId="{1611BFA7-45ED-4A90-B0D8-D41DCEC5FDD4}" srcOrd="2" destOrd="0" presId="urn:microsoft.com/office/officeart/2005/8/layout/hList7#1"/>
    <dgm:cxn modelId="{5385C80D-0E74-42B0-8796-A2D6386F4EC3}" type="presParOf" srcId="{C9D4EBF9-B0B7-4AEA-BF29-7C0159CD7252}" destId="{5A8CDECA-9248-4E4B-8489-A14AF2BD3CAE}" srcOrd="3" destOrd="0" presId="urn:microsoft.com/office/officeart/2005/8/layout/hList7#1"/>
    <dgm:cxn modelId="{CB3618FF-BB35-4818-8082-89B972708E0A}" type="presParOf" srcId="{F4C62007-3EA0-427F-BE50-A3AE011A5FC3}" destId="{24782E9D-3261-4815-97C5-B77A9C3FB779}" srcOrd="5" destOrd="0" presId="urn:microsoft.com/office/officeart/2005/8/layout/hList7#1"/>
    <dgm:cxn modelId="{E3A29026-D19D-46AB-96B4-652BE216C66C}" type="presParOf" srcId="{F4C62007-3EA0-427F-BE50-A3AE011A5FC3}" destId="{6D66EB2D-B980-44A4-BE60-849D7F873276}" srcOrd="6" destOrd="0" presId="urn:microsoft.com/office/officeart/2005/8/layout/hList7#1"/>
    <dgm:cxn modelId="{B20553C4-2153-4B4B-8D5A-C86975836DE9}" type="presParOf" srcId="{6D66EB2D-B980-44A4-BE60-849D7F873276}" destId="{374349E1-E59B-4B8F-BED0-554BCB033B5D}" srcOrd="0" destOrd="0" presId="urn:microsoft.com/office/officeart/2005/8/layout/hList7#1"/>
    <dgm:cxn modelId="{F4F25210-F84B-433A-819C-F3F37BE21664}" type="presParOf" srcId="{6D66EB2D-B980-44A4-BE60-849D7F873276}" destId="{85DF8AB5-174F-4C0F-A09F-6469A49F702F}" srcOrd="1" destOrd="0" presId="urn:microsoft.com/office/officeart/2005/8/layout/hList7#1"/>
    <dgm:cxn modelId="{C163E00F-2387-4822-8269-47192F333261}" type="presParOf" srcId="{6D66EB2D-B980-44A4-BE60-849D7F873276}" destId="{F371E447-B60B-45DF-B894-FA4AA73522B2}" srcOrd="2" destOrd="0" presId="urn:microsoft.com/office/officeart/2005/8/layout/hList7#1"/>
    <dgm:cxn modelId="{6E490214-4B38-41C3-96B9-ABB0243E50E6}" type="presParOf" srcId="{6D66EB2D-B980-44A4-BE60-849D7F873276}" destId="{78A52931-CB38-48C0-968A-B1B0F2C4BA4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F29A2-2323-4FD0-B621-16BD1C67C20F}">
      <dsp:nvSpPr>
        <dsp:cNvPr id="0" name=""/>
        <dsp:cNvSpPr/>
      </dsp:nvSpPr>
      <dsp:spPr>
        <a:xfrm>
          <a:off x="2742744" y="1563094"/>
          <a:ext cx="3279410" cy="32794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/>
            <a:t>Core</a:t>
          </a:r>
          <a:r>
            <a:rPr lang="es-ES" sz="6500" kern="1200" dirty="0"/>
            <a:t> 24h</a:t>
          </a:r>
        </a:p>
      </dsp:txBody>
      <dsp:txXfrm>
        <a:off x="3223002" y="2043352"/>
        <a:ext cx="2318894" cy="2318894"/>
      </dsp:txXfrm>
    </dsp:sp>
    <dsp:sp modelId="{348239D8-A111-4B6F-A17E-17DAB851B27E}">
      <dsp:nvSpPr>
        <dsp:cNvPr id="0" name=""/>
        <dsp:cNvSpPr/>
      </dsp:nvSpPr>
      <dsp:spPr>
        <a:xfrm>
          <a:off x="3562597" y="249383"/>
          <a:ext cx="1639705" cy="163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Bioquímica</a:t>
          </a:r>
        </a:p>
      </dsp:txBody>
      <dsp:txXfrm>
        <a:off x="3802726" y="489512"/>
        <a:ext cx="1159447" cy="1159447"/>
      </dsp:txXfrm>
    </dsp:sp>
    <dsp:sp modelId="{BE228C5F-0707-430E-985B-552E61BEC2F5}">
      <dsp:nvSpPr>
        <dsp:cNvPr id="0" name=""/>
        <dsp:cNvSpPr/>
      </dsp:nvSpPr>
      <dsp:spPr>
        <a:xfrm>
          <a:off x="5410316" y="3449728"/>
          <a:ext cx="1639705" cy="163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Orinas</a:t>
          </a:r>
        </a:p>
      </dsp:txBody>
      <dsp:txXfrm>
        <a:off x="5650445" y="3689857"/>
        <a:ext cx="1159447" cy="1159447"/>
      </dsp:txXfrm>
    </dsp:sp>
    <dsp:sp modelId="{325C6A67-7A79-4ACC-9571-429A0394462E}">
      <dsp:nvSpPr>
        <dsp:cNvPr id="0" name=""/>
        <dsp:cNvSpPr/>
      </dsp:nvSpPr>
      <dsp:spPr>
        <a:xfrm>
          <a:off x="1714877" y="3449728"/>
          <a:ext cx="1639705" cy="163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Gases</a:t>
          </a:r>
        </a:p>
      </dsp:txBody>
      <dsp:txXfrm>
        <a:off x="1955006" y="3689857"/>
        <a:ext cx="1159447" cy="1159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D2CF-0AE1-4B40-89A6-D66E67156DEB}">
      <dsp:nvSpPr>
        <dsp:cNvPr id="0" name=""/>
        <dsp:cNvSpPr/>
      </dsp:nvSpPr>
      <dsp:spPr>
        <a:xfrm>
          <a:off x="626169" y="3301"/>
          <a:ext cx="2295562" cy="158164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E90CC-438E-4323-A9A2-24FCD4545F20}">
      <dsp:nvSpPr>
        <dsp:cNvPr id="0" name=""/>
        <dsp:cNvSpPr/>
      </dsp:nvSpPr>
      <dsp:spPr>
        <a:xfrm>
          <a:off x="626169" y="1584944"/>
          <a:ext cx="2295562" cy="8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Hormonas y marcadores tumorales</a:t>
          </a:r>
        </a:p>
      </dsp:txBody>
      <dsp:txXfrm>
        <a:off x="626169" y="1584944"/>
        <a:ext cx="2295562" cy="851653"/>
      </dsp:txXfrm>
    </dsp:sp>
    <dsp:sp modelId="{5C25033C-DB24-4372-A0B9-50CE935FBE40}">
      <dsp:nvSpPr>
        <dsp:cNvPr id="0" name=""/>
        <dsp:cNvSpPr/>
      </dsp:nvSpPr>
      <dsp:spPr>
        <a:xfrm>
          <a:off x="3151384" y="3301"/>
          <a:ext cx="2295562" cy="158164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1709E-6675-4C49-9382-7B01EC358939}">
      <dsp:nvSpPr>
        <dsp:cNvPr id="0" name=""/>
        <dsp:cNvSpPr/>
      </dsp:nvSpPr>
      <dsp:spPr>
        <a:xfrm>
          <a:off x="3151384" y="1584944"/>
          <a:ext cx="2295562" cy="8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Proteínas y lípidos</a:t>
          </a:r>
        </a:p>
      </dsp:txBody>
      <dsp:txXfrm>
        <a:off x="3151384" y="1584944"/>
        <a:ext cx="2295562" cy="851653"/>
      </dsp:txXfrm>
    </dsp:sp>
    <dsp:sp modelId="{FFF54F0C-7A02-4281-8872-151974F6E4A0}">
      <dsp:nvSpPr>
        <dsp:cNvPr id="0" name=""/>
        <dsp:cNvSpPr/>
      </dsp:nvSpPr>
      <dsp:spPr>
        <a:xfrm>
          <a:off x="5676600" y="3301"/>
          <a:ext cx="2295562" cy="158164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735D2-8E74-4695-94D5-2AD1A88BBEDD}">
      <dsp:nvSpPr>
        <dsp:cNvPr id="0" name=""/>
        <dsp:cNvSpPr/>
      </dsp:nvSpPr>
      <dsp:spPr>
        <a:xfrm>
          <a:off x="5676600" y="1584944"/>
          <a:ext cx="2295562" cy="8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Monitorización de Fármacos</a:t>
          </a:r>
        </a:p>
      </dsp:txBody>
      <dsp:txXfrm>
        <a:off x="5676600" y="1584944"/>
        <a:ext cx="2295562" cy="851653"/>
      </dsp:txXfrm>
    </dsp:sp>
    <dsp:sp modelId="{C5AC8FAD-C916-4360-BCC7-CBE5EF5212F5}">
      <dsp:nvSpPr>
        <dsp:cNvPr id="0" name=""/>
        <dsp:cNvSpPr/>
      </dsp:nvSpPr>
      <dsp:spPr>
        <a:xfrm>
          <a:off x="1888777" y="2666154"/>
          <a:ext cx="2295562" cy="158164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7965A-7604-49D9-9827-DF9454EC0F91}">
      <dsp:nvSpPr>
        <dsp:cNvPr id="0" name=""/>
        <dsp:cNvSpPr/>
      </dsp:nvSpPr>
      <dsp:spPr>
        <a:xfrm>
          <a:off x="37497" y="3113973"/>
          <a:ext cx="3097127" cy="8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Técnicas especializadas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Gastroenterología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Alergia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 err="1"/>
            <a:t>Porfirias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Vitaminas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Metabolismo intermediario</a:t>
          </a:r>
        </a:p>
      </dsp:txBody>
      <dsp:txXfrm>
        <a:off x="37497" y="3113973"/>
        <a:ext cx="3097127" cy="851653"/>
      </dsp:txXfrm>
    </dsp:sp>
    <dsp:sp modelId="{97373661-C32A-4B31-A70C-E3A4809E77DF}">
      <dsp:nvSpPr>
        <dsp:cNvPr id="0" name=""/>
        <dsp:cNvSpPr/>
      </dsp:nvSpPr>
      <dsp:spPr>
        <a:xfrm>
          <a:off x="4814774" y="2666154"/>
          <a:ext cx="2295562" cy="1581642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44767-6745-484D-B916-C050B789F077}">
      <dsp:nvSpPr>
        <dsp:cNvPr id="0" name=""/>
        <dsp:cNvSpPr/>
      </dsp:nvSpPr>
      <dsp:spPr>
        <a:xfrm>
          <a:off x="4814774" y="4247796"/>
          <a:ext cx="2295562" cy="8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Seminogramas</a:t>
          </a:r>
          <a:r>
            <a:rPr lang="es-ES" sz="1600" b="1" kern="1200" dirty="0"/>
            <a:t> y estudio seminal </a:t>
          </a:r>
        </a:p>
      </dsp:txBody>
      <dsp:txXfrm>
        <a:off x="4814774" y="4247796"/>
        <a:ext cx="2295562" cy="851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5A73-5CF0-4721-81F0-73D24D208C65}">
      <dsp:nvSpPr>
        <dsp:cNvPr id="0" name=""/>
        <dsp:cNvSpPr/>
      </dsp:nvSpPr>
      <dsp:spPr>
        <a:xfrm>
          <a:off x="1930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Hematología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Hematimetría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Coagulación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Citología</a:t>
          </a:r>
        </a:p>
      </dsp:txBody>
      <dsp:txXfrm>
        <a:off x="56765" y="1927043"/>
        <a:ext cx="1914060" cy="1762538"/>
      </dsp:txXfrm>
    </dsp:sp>
    <dsp:sp modelId="{F1DE68A0-7F95-4173-9998-3654D9625E27}">
      <dsp:nvSpPr>
        <dsp:cNvPr id="0" name=""/>
        <dsp:cNvSpPr/>
      </dsp:nvSpPr>
      <dsp:spPr>
        <a:xfrm>
          <a:off x="234489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8891A-B93B-44E4-AA93-3594492B1A16}">
      <dsp:nvSpPr>
        <dsp:cNvPr id="0" name=""/>
        <dsp:cNvSpPr/>
      </dsp:nvSpPr>
      <dsp:spPr>
        <a:xfrm>
          <a:off x="2086373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Microbiología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Bacterias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Parásitos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Hongos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Micobacterias</a:t>
          </a:r>
          <a:endParaRPr lang="es-E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Serología</a:t>
          </a:r>
        </a:p>
      </dsp:txBody>
      <dsp:txXfrm>
        <a:off x="2141208" y="1927043"/>
        <a:ext cx="1914060" cy="1762538"/>
      </dsp:txXfrm>
    </dsp:sp>
    <dsp:sp modelId="{532020E5-5B56-48ED-8520-34AACAEBCF7B}">
      <dsp:nvSpPr>
        <dsp:cNvPr id="0" name=""/>
        <dsp:cNvSpPr/>
      </dsp:nvSpPr>
      <dsp:spPr>
        <a:xfrm>
          <a:off x="2318932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DEA77-BC0D-47D5-A289-84C00009F3E2}">
      <dsp:nvSpPr>
        <dsp:cNvPr id="0" name=""/>
        <dsp:cNvSpPr/>
      </dsp:nvSpPr>
      <dsp:spPr>
        <a:xfrm>
          <a:off x="4170815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Inmunología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Autoinmunidad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Inmunoquímica</a:t>
          </a:r>
          <a:endParaRPr lang="es-E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25650" y="1927043"/>
        <a:ext cx="1914060" cy="1762538"/>
      </dsp:txXfrm>
    </dsp:sp>
    <dsp:sp modelId="{5A8CDECA-9248-4E4B-8489-A14AF2BD3CAE}">
      <dsp:nvSpPr>
        <dsp:cNvPr id="0" name=""/>
        <dsp:cNvSpPr/>
      </dsp:nvSpPr>
      <dsp:spPr>
        <a:xfrm>
          <a:off x="4403374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349E1-E59B-4B8F-BED0-554BCB033B5D}">
      <dsp:nvSpPr>
        <dsp:cNvPr id="0" name=""/>
        <dsp:cNvSpPr/>
      </dsp:nvSpPr>
      <dsp:spPr>
        <a:xfrm>
          <a:off x="6255258" y="0"/>
          <a:ext cx="2023730" cy="468052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Genética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Genética clínica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Diagnóstico prenatal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Oncohematología</a:t>
          </a:r>
          <a:endParaRPr lang="es-E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10093" y="1927043"/>
        <a:ext cx="1914060" cy="1762538"/>
      </dsp:txXfrm>
    </dsp:sp>
    <dsp:sp modelId="{78A52931-CB38-48C0-968A-B1B0F2C4BA4F}">
      <dsp:nvSpPr>
        <dsp:cNvPr id="0" name=""/>
        <dsp:cNvSpPr/>
      </dsp:nvSpPr>
      <dsp:spPr>
        <a:xfrm>
          <a:off x="6487817" y="280831"/>
          <a:ext cx="1558613" cy="15586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C139-F7B4-4FE1-A67F-10289D1593F4}">
      <dsp:nvSpPr>
        <dsp:cNvPr id="0" name=""/>
        <dsp:cNvSpPr/>
      </dsp:nvSpPr>
      <dsp:spPr>
        <a:xfrm>
          <a:off x="331236" y="3744416"/>
          <a:ext cx="7618446" cy="702078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37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2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9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7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3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1360-D302-46F2-B633-BE3A1CDD0E94}" type="datetimeFigureOut">
              <a:rPr lang="es-ES" smtClean="0"/>
              <a:t>17/3/23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EDD0-68C7-4711-8F5A-7906DAA572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17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9393"/>
            <a:ext cx="3793991" cy="58087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1" y="1717339"/>
            <a:ext cx="2457451" cy="107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2023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6009" y="982479"/>
            <a:ext cx="12192000" cy="1073150"/>
          </a:xfrm>
        </p:spPr>
        <p:txBody>
          <a:bodyPr>
            <a:normAutofit/>
          </a:bodyPr>
          <a:lstStyle/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JORNADA DE PUERTAS ABIERTAS</a:t>
            </a:r>
          </a:p>
        </p:txBody>
      </p:sp>
    </p:spTree>
    <p:extLst>
      <p:ext uri="{BB962C8B-B14F-4D97-AF65-F5344CB8AC3E}">
        <p14:creationId xmlns:p14="http://schemas.microsoft.com/office/powerpoint/2010/main" val="184053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2" name="5 Conector recto">
            <a:extLst>
              <a:ext uri="{FF2B5EF4-FFF2-40B4-BE49-F238E27FC236}">
                <a16:creationId xmlns:a16="http://schemas.microsoft.com/office/drawing/2014/main" id="{5C000BB9-9EDD-50A8-712F-308386077660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>
            <a:extLst>
              <a:ext uri="{FF2B5EF4-FFF2-40B4-BE49-F238E27FC236}">
                <a16:creationId xmlns:a16="http://schemas.microsoft.com/office/drawing/2014/main" id="{E9C9E75F-795B-0A20-6FD3-B4D9E7A8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199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GUARDIAS</a:t>
            </a:r>
          </a:p>
        </p:txBody>
      </p:sp>
      <p:sp>
        <p:nvSpPr>
          <p:cNvPr id="8" name="16 Marcador de contenido">
            <a:extLst>
              <a:ext uri="{FF2B5EF4-FFF2-40B4-BE49-F238E27FC236}">
                <a16:creationId xmlns:a16="http://schemas.microsoft.com/office/drawing/2014/main" id="{EE3CB0D7-603E-B6F1-3D3C-AD76D99BA1EC}"/>
              </a:ext>
            </a:extLst>
          </p:cNvPr>
          <p:cNvSpPr txBox="1">
            <a:spLocks/>
          </p:cNvSpPr>
          <p:nvPr/>
        </p:nvSpPr>
        <p:spPr bwMode="auto">
          <a:xfrm>
            <a:off x="1377537" y="1232913"/>
            <a:ext cx="98723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Presencia física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17h Lunes a Viernes Laborables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24h Sábados, Domingos y Festivos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residentes y presencia de facultativo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Libranza de guardia al día siguiente (las guardias de los sábados se libran los lunes)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cuatro a cinco guardias al mes de media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R1: Comienzan a hacer guardias 2 meses después de su incorporación con un R mayor hasta marzo del siguiente año.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30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1A2BA3A7-7454-B314-5F98-A84538335DAA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CuadroTexto">
            <a:extLst>
              <a:ext uri="{FF2B5EF4-FFF2-40B4-BE49-F238E27FC236}">
                <a16:creationId xmlns:a16="http://schemas.microsoft.com/office/drawing/2014/main" id="{623B3500-78A7-4362-791E-93F72AF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175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Sesiones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9FE9B3F3-6592-106C-F5A3-BB3B242D98BB}"/>
              </a:ext>
            </a:extLst>
          </p:cNvPr>
          <p:cNvSpPr/>
          <p:nvPr/>
        </p:nvSpPr>
        <p:spPr>
          <a:xfrm>
            <a:off x="3503221" y="1160098"/>
            <a:ext cx="2366323" cy="152991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Temario OPE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26FACEF8-1883-8066-8659-CB665B436A5C}"/>
              </a:ext>
            </a:extLst>
          </p:cNvPr>
          <p:cNvSpPr/>
          <p:nvPr/>
        </p:nvSpPr>
        <p:spPr>
          <a:xfrm>
            <a:off x="6291683" y="1160098"/>
            <a:ext cx="2503623" cy="152991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Bibliográficas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(Temario de libre elección)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3F2A39C-E189-5F04-0E2B-D85D3320B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062" y="2820666"/>
            <a:ext cx="803959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Martes y viernes a las 8:30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sesiones/año aproximadamente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Publicación de sesiones como capítulos de libro en CLIN12LAB “Libro de sesiones de los laboratorios clínicos”</a:t>
            </a:r>
          </a:p>
        </p:txBody>
      </p:sp>
    </p:spTree>
    <p:extLst>
      <p:ext uri="{BB962C8B-B14F-4D97-AF65-F5344CB8AC3E}">
        <p14:creationId xmlns:p14="http://schemas.microsoft.com/office/powerpoint/2010/main" val="350254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1A2BA3A7-7454-B314-5F98-A84538335DAA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6 CuadroTexto">
            <a:extLst>
              <a:ext uri="{FF2B5EF4-FFF2-40B4-BE49-F238E27FC236}">
                <a16:creationId xmlns:a16="http://schemas.microsoft.com/office/drawing/2014/main" id="{2A4CF42A-8AC9-801E-CC63-DDE44028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39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B0F0"/>
                </a:solidFill>
                <a:latin typeface="Calibri" pitchFamily="34" charset="0"/>
              </a:rPr>
              <a:t>Cursos y congresos</a:t>
            </a:r>
          </a:p>
        </p:txBody>
      </p:sp>
      <p:sp>
        <p:nvSpPr>
          <p:cNvPr id="3" name="16 Marcador de contenido">
            <a:extLst>
              <a:ext uri="{FF2B5EF4-FFF2-40B4-BE49-F238E27FC236}">
                <a16:creationId xmlns:a16="http://schemas.microsoft.com/office/drawing/2014/main" id="{1341C4AC-7410-97D3-17EB-55F407E2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574" y="1193450"/>
            <a:ext cx="9844644" cy="5102266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s-ES" sz="2400" b="1" dirty="0">
                <a:solidFill>
                  <a:srgbClr val="00B0F0"/>
                </a:solidFill>
              </a:rPr>
              <a:t>Congreso Nacional de Laboratorio Clínico </a:t>
            </a:r>
            <a:r>
              <a:rPr lang="es-ES" sz="2400" dirty="0"/>
              <a:t>organizado por las sociedades científicas</a:t>
            </a:r>
          </a:p>
          <a:p>
            <a:pPr eaLnBrk="1" hangingPunct="1">
              <a:spcAft>
                <a:spcPts val="0"/>
              </a:spcAft>
              <a:buFont typeface="Arial" charset="0"/>
              <a:buNone/>
            </a:pPr>
            <a:endParaRPr lang="es-ES" sz="2400" dirty="0"/>
          </a:p>
          <a:p>
            <a:pPr eaLnBrk="1" hangingPunct="1">
              <a:spcAft>
                <a:spcPts val="0"/>
              </a:spcAft>
              <a:buFont typeface="Arial" charset="0"/>
              <a:buNone/>
            </a:pPr>
            <a:endParaRPr lang="es-ES" sz="2400" dirty="0"/>
          </a:p>
          <a:p>
            <a:pPr eaLnBrk="1" hangingPunct="1">
              <a:spcAft>
                <a:spcPts val="1800"/>
              </a:spcAft>
            </a:pPr>
            <a:r>
              <a:rPr lang="es-ES" sz="2400" b="1" dirty="0">
                <a:solidFill>
                  <a:srgbClr val="00B0F0"/>
                </a:solidFill>
              </a:rPr>
              <a:t>Cursos</a:t>
            </a:r>
            <a:r>
              <a:rPr lang="es-ES" sz="2400" dirty="0"/>
              <a:t> de elevado prestigio </a:t>
            </a:r>
            <a:r>
              <a:rPr lang="es-ES" sz="2400" b="1" dirty="0">
                <a:solidFill>
                  <a:srgbClr val="00B0F0"/>
                </a:solidFill>
              </a:rPr>
              <a:t>ofrecidos por el hospital:</a:t>
            </a:r>
          </a:p>
          <a:p>
            <a:pPr lvl="1" eaLnBrk="1" hangingPunct="1">
              <a:spcAft>
                <a:spcPts val="1800"/>
              </a:spcAft>
            </a:pPr>
            <a:r>
              <a:rPr lang="es-ES" sz="2000" dirty="0"/>
              <a:t>Metodología de la investigación básica</a:t>
            </a:r>
          </a:p>
          <a:p>
            <a:pPr lvl="1" eaLnBrk="1" hangingPunct="1">
              <a:spcAft>
                <a:spcPts val="1800"/>
              </a:spcAft>
            </a:pPr>
            <a:r>
              <a:rPr lang="es-ES" sz="2000" dirty="0"/>
              <a:t>Cursos búsquedas bibliográficas</a:t>
            </a:r>
            <a:endParaRPr lang="es-ES" sz="2000" b="1" dirty="0">
              <a:solidFill>
                <a:srgbClr val="00B0F0"/>
              </a:solidFill>
            </a:endParaRPr>
          </a:p>
          <a:p>
            <a:pPr eaLnBrk="1" hangingPunct="1">
              <a:spcAft>
                <a:spcPts val="1800"/>
              </a:spcAft>
            </a:pPr>
            <a:r>
              <a:rPr lang="es-ES" sz="2400" b="1" dirty="0">
                <a:solidFill>
                  <a:srgbClr val="00B0F0"/>
                </a:solidFill>
              </a:rPr>
              <a:t>Otros cursos</a:t>
            </a:r>
            <a:endParaRPr lang="es-ES" b="1" dirty="0"/>
          </a:p>
          <a:p>
            <a:pPr eaLnBrk="1" hangingPunct="1"/>
            <a:endParaRPr lang="es-ES" b="1" dirty="0"/>
          </a:p>
          <a:p>
            <a:pPr eaLnBrk="1" hangingPunct="1">
              <a:buFont typeface="Arial" charset="0"/>
              <a:buNone/>
            </a:pPr>
            <a:endParaRPr lang="es-ES" dirty="0"/>
          </a:p>
        </p:txBody>
      </p:sp>
      <p:pic>
        <p:nvPicPr>
          <p:cNvPr id="7" name="Picture 2" descr="C:\Users\Bea\Downloads\Sociedades cietíficas.jpg">
            <a:extLst>
              <a:ext uri="{FF2B5EF4-FFF2-40B4-BE49-F238E27FC236}">
                <a16:creationId xmlns:a16="http://schemas.microsoft.com/office/drawing/2014/main" id="{EF4EAC22-85E8-E06D-8349-1AF33BB9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6223" y="1978683"/>
            <a:ext cx="54006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49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1A2BA3A7-7454-B314-5F98-A84538335DAA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6 CuadroTexto">
            <a:extLst>
              <a:ext uri="{FF2B5EF4-FFF2-40B4-BE49-F238E27FC236}">
                <a16:creationId xmlns:a16="http://schemas.microsoft.com/office/drawing/2014/main" id="{C78914D5-4C3D-5B4E-1AF2-32222E76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1638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Ventajas</a:t>
            </a:r>
          </a:p>
        </p:txBody>
      </p:sp>
      <p:sp>
        <p:nvSpPr>
          <p:cNvPr id="10" name="16 Marcador de contenido">
            <a:extLst>
              <a:ext uri="{FF2B5EF4-FFF2-40B4-BE49-F238E27FC236}">
                <a16:creationId xmlns:a16="http://schemas.microsoft.com/office/drawing/2014/main" id="{D924784A-99A5-AC2E-9E1C-6D35CA10318F}"/>
              </a:ext>
            </a:extLst>
          </p:cNvPr>
          <p:cNvSpPr txBox="1">
            <a:spLocks/>
          </p:cNvSpPr>
          <p:nvPr/>
        </p:nvSpPr>
        <p:spPr bwMode="auto">
          <a:xfrm>
            <a:off x="1389413" y="1276775"/>
            <a:ext cx="9583387" cy="4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Hospital completo y pluridisciplinar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Posibilidad de participar y colaborar con otras especialidades: aprendizaje global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Cartera de Servicios muy amplia con un modelo organizativo innovador y con la ultima tecnología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Posibilidad de participar en proyectos de investigación y ensayos clínicos con unidades de referencia del país.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 ambiente</a:t>
            </a:r>
          </a:p>
        </p:txBody>
      </p:sp>
    </p:spTree>
    <p:extLst>
      <p:ext uri="{BB962C8B-B14F-4D97-AF65-F5344CB8AC3E}">
        <p14:creationId xmlns:p14="http://schemas.microsoft.com/office/powerpoint/2010/main" val="384279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314FEF-63E7-075E-9367-4A2E777D6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6419" r="12158" b="16812"/>
          <a:stretch/>
        </p:blipFill>
        <p:spPr>
          <a:xfrm>
            <a:off x="1747032" y="135792"/>
            <a:ext cx="8585518" cy="57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9393"/>
            <a:ext cx="3793991" cy="58087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1" y="1717339"/>
            <a:ext cx="2457451" cy="107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56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3010" y="559828"/>
            <a:ext cx="7225481" cy="16918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ANÁLISIS CLÍNICOS Y </a:t>
            </a:r>
            <a:b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BIOQUÍMICA CLÍNICA</a:t>
            </a:r>
          </a:p>
        </p:txBody>
      </p:sp>
    </p:spTree>
    <p:extLst>
      <p:ext uri="{BB962C8B-B14F-4D97-AF65-F5344CB8AC3E}">
        <p14:creationId xmlns:p14="http://schemas.microsoft.com/office/powerpoint/2010/main" val="258540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34" name="23 CuadroTexto">
            <a:extLst>
              <a:ext uri="{FF2B5EF4-FFF2-40B4-BE49-F238E27FC236}">
                <a16:creationId xmlns:a16="http://schemas.microsoft.com/office/drawing/2014/main" id="{DAAA4297-7C8B-58C2-E81D-AC5B08CA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30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B0F0"/>
                </a:solidFill>
                <a:latin typeface="Calibri" pitchFamily="34" charset="0"/>
              </a:rPr>
              <a:t>¿ Dónde estamos?</a:t>
            </a:r>
          </a:p>
        </p:txBody>
      </p:sp>
      <p:pic>
        <p:nvPicPr>
          <p:cNvPr id="53" name="Picture 4" descr="C:\Users\Ana\Desktop\PRESENTACION\8319662988_c8f833f4ae_z.jpg">
            <a:extLst>
              <a:ext uri="{FF2B5EF4-FFF2-40B4-BE49-F238E27FC236}">
                <a16:creationId xmlns:a16="http://schemas.microsoft.com/office/drawing/2014/main" id="{0DD2C067-6125-085E-C6B9-CE55704E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791" y="906630"/>
            <a:ext cx="4333005" cy="49842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0070C0"/>
            </a:extrusionClr>
          </a:sp3d>
        </p:spPr>
      </p:pic>
      <p:grpSp>
        <p:nvGrpSpPr>
          <p:cNvPr id="78" name="Grupo 77">
            <a:extLst>
              <a:ext uri="{FF2B5EF4-FFF2-40B4-BE49-F238E27FC236}">
                <a16:creationId xmlns:a16="http://schemas.microsoft.com/office/drawing/2014/main" id="{DDEFDE48-B8CE-A4CA-C954-F4C3DAFF3264}"/>
              </a:ext>
            </a:extLst>
          </p:cNvPr>
          <p:cNvGrpSpPr/>
          <p:nvPr/>
        </p:nvGrpSpPr>
        <p:grpSpPr>
          <a:xfrm>
            <a:off x="6178040" y="1025384"/>
            <a:ext cx="3999113" cy="4899443"/>
            <a:chOff x="6178040" y="1131091"/>
            <a:chExt cx="3987800" cy="4900612"/>
          </a:xfrm>
        </p:grpSpPr>
        <p:grpSp>
          <p:nvGrpSpPr>
            <p:cNvPr id="54" name="91 Grupo">
              <a:extLst>
                <a:ext uri="{FF2B5EF4-FFF2-40B4-BE49-F238E27FC236}">
                  <a16:creationId xmlns:a16="http://schemas.microsoft.com/office/drawing/2014/main" id="{2B30C19B-ACED-38CB-A0FE-9970FF36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8403" y="1131091"/>
              <a:ext cx="3627437" cy="4900612"/>
              <a:chOff x="2699792" y="1735162"/>
              <a:chExt cx="3627412" cy="4899844"/>
            </a:xfrm>
          </p:grpSpPr>
          <p:sp>
            <p:nvSpPr>
              <p:cNvPr id="55" name="AutoShape 14">
                <a:extLst>
                  <a:ext uri="{FF2B5EF4-FFF2-40B4-BE49-F238E27FC236}">
                    <a16:creationId xmlns:a16="http://schemas.microsoft.com/office/drawing/2014/main" id="{73F6918E-EC98-1BA4-2527-B1ECC2027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6237312"/>
                <a:ext cx="362741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AREA PREANALITICA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6" name="AutoShape 14">
                <a:extLst>
                  <a:ext uri="{FF2B5EF4-FFF2-40B4-BE49-F238E27FC236}">
                    <a16:creationId xmlns:a16="http://schemas.microsoft.com/office/drawing/2014/main" id="{A7B13709-0C00-4B50-3531-EE79F3D16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5229200"/>
                <a:ext cx="3600400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CORE LAB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7" name="AutoShape 14">
                <a:extLst>
                  <a:ext uri="{FF2B5EF4-FFF2-40B4-BE49-F238E27FC236}">
                    <a16:creationId xmlns:a16="http://schemas.microsoft.com/office/drawing/2014/main" id="{8A30DA9C-286D-075D-F870-5C4FD6297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5733256"/>
                <a:ext cx="362741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CAFETERÍA DE PERSONAL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8" name="AutoShape 14">
                <a:extLst>
                  <a:ext uri="{FF2B5EF4-FFF2-40B4-BE49-F238E27FC236}">
                    <a16:creationId xmlns:a16="http://schemas.microsoft.com/office/drawing/2014/main" id="{7A633AFC-6E6C-9D17-7ED3-41E08F32B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4221088"/>
                <a:ext cx="362741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MICROBIOLOGÍA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59" name="AutoShape 14">
                <a:extLst>
                  <a:ext uri="{FF2B5EF4-FFF2-40B4-BE49-F238E27FC236}">
                    <a16:creationId xmlns:a16="http://schemas.microsoft.com/office/drawing/2014/main" id="{8B3E1D47-84E7-4A55-9C50-6C2E2B0BA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4725144"/>
                <a:ext cx="172819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BIOQUÍMICA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0" name="AutoShape 14">
                <a:extLst>
                  <a:ext uri="{FF2B5EF4-FFF2-40B4-BE49-F238E27FC236}">
                    <a16:creationId xmlns:a16="http://schemas.microsoft.com/office/drawing/2014/main" id="{C39F00C8-7792-5A2E-9364-19F5029B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3751386"/>
                <a:ext cx="172819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INMUNOLOGÍA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1" name="AutoShape 14">
                <a:extLst>
                  <a:ext uri="{FF2B5EF4-FFF2-40B4-BE49-F238E27FC236}">
                    <a16:creationId xmlns:a16="http://schemas.microsoft.com/office/drawing/2014/main" id="{AC00339E-EF12-68B4-F4C9-98389B06C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3751386"/>
                <a:ext cx="172819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GENÉTICA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2" name="AutoShape 14">
                <a:extLst>
                  <a:ext uri="{FF2B5EF4-FFF2-40B4-BE49-F238E27FC236}">
                    <a16:creationId xmlns:a16="http://schemas.microsoft.com/office/drawing/2014/main" id="{AD0B68DC-9B7F-366D-FE94-14E4D7606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4725144"/>
                <a:ext cx="172819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HEMATOLOGÍA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3" name="AutoShape 14">
                <a:extLst>
                  <a:ext uri="{FF2B5EF4-FFF2-40B4-BE49-F238E27FC236}">
                    <a16:creationId xmlns:a16="http://schemas.microsoft.com/office/drawing/2014/main" id="{50ADCC12-A45A-E393-A238-D864B1A76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2815282"/>
                <a:ext cx="362741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U. INVESTIGACIÓN-B.MOLECULAR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4" name="AutoShape 14">
                <a:extLst>
                  <a:ext uri="{FF2B5EF4-FFF2-40B4-BE49-F238E27FC236}">
                    <a16:creationId xmlns:a16="http://schemas.microsoft.com/office/drawing/2014/main" id="{13BA15A4-4262-9364-83F0-F1C38ADF4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3284984"/>
                <a:ext cx="3627412" cy="397694"/>
              </a:xfrm>
              <a:prstGeom prst="flowChartAlternateProcess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altLang="ko-KR" sz="1200" b="1" dirty="0">
                    <a:solidFill>
                      <a:schemeClr val="bg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rPr>
                  <a:t>U. INVESTIGACIÓN-B.MOLECULAR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65" name="AutoShape 14">
                <a:extLst>
                  <a:ext uri="{FF2B5EF4-FFF2-40B4-BE49-F238E27FC236}">
                    <a16:creationId xmlns:a16="http://schemas.microsoft.com/office/drawing/2014/main" id="{BC19984B-D95E-2B0E-6AF6-B873F1F8F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792" y="1735162"/>
                <a:ext cx="3600400" cy="901750"/>
              </a:xfrm>
              <a:prstGeom prst="flowChartAlternateProcess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>
                <a:flatTx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endParaRPr>
              </a:p>
            </p:txBody>
          </p:sp>
          <p:pic>
            <p:nvPicPr>
              <p:cNvPr id="66" name="Picture 7" descr="logo">
                <a:extLst>
                  <a:ext uri="{FF2B5EF4-FFF2-40B4-BE49-F238E27FC236}">
                    <a16:creationId xmlns:a16="http://schemas.microsoft.com/office/drawing/2014/main" id="{62C66D81-9541-1DCA-ACF7-AFB504D51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43808" y="1844824"/>
                <a:ext cx="2520280" cy="665919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104 CuadroTexto">
                <a:extLst>
                  <a:ext uri="{FF2B5EF4-FFF2-40B4-BE49-F238E27FC236}">
                    <a16:creationId xmlns:a16="http://schemas.microsoft.com/office/drawing/2014/main" id="{78F6B8B8-F54D-FFFD-3815-B0915EB7D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3" y="2204864"/>
                <a:ext cx="1872208" cy="307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400" b="1">
                    <a:solidFill>
                      <a:srgbClr val="0070C0"/>
                    </a:solidFill>
                    <a:latin typeface="Verdana" pitchFamily="34" charset="0"/>
                  </a:rPr>
                  <a:t>LABORATORIOS</a:t>
                </a:r>
              </a:p>
            </p:txBody>
          </p:sp>
        </p:grpSp>
        <p:cxnSp>
          <p:nvCxnSpPr>
            <p:cNvPr id="68" name="25 Conector recto de flecha">
              <a:extLst>
                <a:ext uri="{FF2B5EF4-FFF2-40B4-BE49-F238E27FC236}">
                  <a16:creationId xmlns:a16="http://schemas.microsoft.com/office/drawing/2014/main" id="{D571A3DD-E387-9DB3-4718-2E21D5E786A9}"/>
                </a:ext>
              </a:extLst>
            </p:cNvPr>
            <p:cNvCxnSpPr>
              <a:cxnSpLocks/>
            </p:cNvCxnSpPr>
            <p:nvPr/>
          </p:nvCxnSpPr>
          <p:spPr>
            <a:xfrm>
              <a:off x="6249478" y="4587078"/>
              <a:ext cx="433387" cy="28733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26 Conector recto de flecha">
              <a:extLst>
                <a:ext uri="{FF2B5EF4-FFF2-40B4-BE49-F238E27FC236}">
                  <a16:creationId xmlns:a16="http://schemas.microsoft.com/office/drawing/2014/main" id="{F9751118-A3D5-0B67-60E5-C74AD302EDF4}"/>
                </a:ext>
              </a:extLst>
            </p:cNvPr>
            <p:cNvCxnSpPr>
              <a:cxnSpLocks/>
            </p:cNvCxnSpPr>
            <p:nvPr/>
          </p:nvCxnSpPr>
          <p:spPr>
            <a:xfrm>
              <a:off x="8194165" y="4010816"/>
              <a:ext cx="431800" cy="2873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7 Conector recto de flecha">
              <a:extLst>
                <a:ext uri="{FF2B5EF4-FFF2-40B4-BE49-F238E27FC236}">
                  <a16:creationId xmlns:a16="http://schemas.microsoft.com/office/drawing/2014/main" id="{E70DE653-F85D-DDEA-3E24-B0E7B1D5F937}"/>
                </a:ext>
              </a:extLst>
            </p:cNvPr>
            <p:cNvCxnSpPr>
              <a:cxnSpLocks/>
            </p:cNvCxnSpPr>
            <p:nvPr/>
          </p:nvCxnSpPr>
          <p:spPr>
            <a:xfrm>
              <a:off x="6178040" y="2642391"/>
              <a:ext cx="431800" cy="2889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28 Conector recto de flecha">
              <a:extLst>
                <a:ext uri="{FF2B5EF4-FFF2-40B4-BE49-F238E27FC236}">
                  <a16:creationId xmlns:a16="http://schemas.microsoft.com/office/drawing/2014/main" id="{38F44238-6D40-BFCB-E8D1-09EB38F64BE6}"/>
                </a:ext>
              </a:extLst>
            </p:cNvPr>
            <p:cNvCxnSpPr>
              <a:cxnSpLocks/>
            </p:cNvCxnSpPr>
            <p:nvPr/>
          </p:nvCxnSpPr>
          <p:spPr>
            <a:xfrm>
              <a:off x="6178040" y="2066128"/>
              <a:ext cx="431800" cy="2889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4 Conector recto de flecha">
              <a:extLst>
                <a:ext uri="{FF2B5EF4-FFF2-40B4-BE49-F238E27FC236}">
                  <a16:creationId xmlns:a16="http://schemas.microsoft.com/office/drawing/2014/main" id="{437B07CC-00EE-1D1B-C2FF-04A3E71C9895}"/>
                </a:ext>
              </a:extLst>
            </p:cNvPr>
            <p:cNvCxnSpPr>
              <a:cxnSpLocks/>
            </p:cNvCxnSpPr>
            <p:nvPr/>
          </p:nvCxnSpPr>
          <p:spPr>
            <a:xfrm>
              <a:off x="6249478" y="5595141"/>
              <a:ext cx="433387" cy="2873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5 Conector recto">
            <a:extLst>
              <a:ext uri="{FF2B5EF4-FFF2-40B4-BE49-F238E27FC236}">
                <a16:creationId xmlns:a16="http://schemas.microsoft.com/office/drawing/2014/main" id="{3E22BF24-4F25-E6CF-2366-FB3E57BE42FA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6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C4DC3699-41E9-C76B-88F3-3FB43287D764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>
            <a:extLst>
              <a:ext uri="{FF2B5EF4-FFF2-40B4-BE49-F238E27FC236}">
                <a16:creationId xmlns:a16="http://schemas.microsoft.com/office/drawing/2014/main" id="{8665B683-2C3C-3FC9-BA7D-5F0BE9576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400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B0F0"/>
                </a:solidFill>
                <a:latin typeface="Calibri" pitchFamily="34" charset="0"/>
              </a:rPr>
              <a:t>Secciones y rotaciones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2C4CB0B-18B6-774C-47CC-47A05211A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33264"/>
              </p:ext>
            </p:extLst>
          </p:nvPr>
        </p:nvGraphicFramePr>
        <p:xfrm>
          <a:off x="2766944" y="939663"/>
          <a:ext cx="5511042" cy="5063364"/>
        </p:xfrm>
        <a:graphic>
          <a:graphicData uri="http://schemas.openxmlformats.org/drawingml/2006/table">
            <a:tbl>
              <a:tblPr/>
              <a:tblGrid>
                <a:gridCol w="313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</a:rPr>
                        <a:t>SECCIÓN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</a:rPr>
                        <a:t>BIOQUÍMICA</a:t>
                      </a:r>
                      <a:endParaRPr lang="es-ES" sz="1200" dirty="0">
                        <a:effectLst/>
                        <a:latin typeface="calibri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BLOQUE INICIAL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</a:rPr>
                        <a:t>Pre-Rotación (</a:t>
                      </a:r>
                      <a:r>
                        <a:rPr lang="es-ES" sz="1100" dirty="0" err="1">
                          <a:effectLst/>
                          <a:latin typeface="calibri"/>
                        </a:rPr>
                        <a:t>Urg</a:t>
                      </a:r>
                      <a:r>
                        <a:rPr lang="es-ES" sz="1100" dirty="0">
                          <a:effectLst/>
                          <a:latin typeface="calibri"/>
                        </a:rPr>
                        <a:t>, Rutina, Orinas, Fármacos, Preanalítica)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Laboratorio Urgencias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</a:rPr>
                        <a:t>Laboratorio Rutina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</a:rPr>
                        <a:t>Orinas y Seminogramas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6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/>
                        </a:rPr>
                        <a:t>Preanalítica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HEMATOLOGÍA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FÁRMACOS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PROTEÍNAS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TÉCNICAS ESPECIALES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HORMONAS Y MARCADORES TUMORALES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CALIDAD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BIOLOGÍA MOLECULAR CÁNCER HEREDITARIO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BIOLOGÍA MOLECULAR MITOCONDRIALES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GENÉTICA CLÍNICA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INMUNOLOGÍA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MICROBIOLOGÍA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3" marR="6853" marT="6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id="{262DE4E3-2870-F67B-DBC4-C0B1CA247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757" y="1769847"/>
            <a:ext cx="1959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alibri" pitchFamily="34" charset="0"/>
              </a:rPr>
              <a:t>Residentes de primer año (R1)</a:t>
            </a:r>
          </a:p>
        </p:txBody>
      </p:sp>
      <p:sp>
        <p:nvSpPr>
          <p:cNvPr id="10" name="Rectangle 88">
            <a:extLst>
              <a:ext uri="{FF2B5EF4-FFF2-40B4-BE49-F238E27FC236}">
                <a16:creationId xmlns:a16="http://schemas.microsoft.com/office/drawing/2014/main" id="{FD6D3FDD-A789-E00E-A8EB-DB98DCDD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529" y="1225202"/>
            <a:ext cx="5544457" cy="179113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5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graphicFrame>
        <p:nvGraphicFramePr>
          <p:cNvPr id="2" name="12 Marcador de contenido">
            <a:extLst>
              <a:ext uri="{FF2B5EF4-FFF2-40B4-BE49-F238E27FC236}">
                <a16:creationId xmlns:a16="http://schemas.microsoft.com/office/drawing/2014/main" id="{A670D427-9EDB-7C1C-B760-ADA501D2C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77375"/>
              </p:ext>
            </p:extLst>
          </p:nvPr>
        </p:nvGraphicFramePr>
        <p:xfrm>
          <a:off x="1713550" y="704356"/>
          <a:ext cx="8764900" cy="533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14 Cruz">
            <a:extLst>
              <a:ext uri="{FF2B5EF4-FFF2-40B4-BE49-F238E27FC236}">
                <a16:creationId xmlns:a16="http://schemas.microsoft.com/office/drawing/2014/main" id="{262A8B8B-392E-CEE9-B6A2-9F62AC743BAF}"/>
              </a:ext>
            </a:extLst>
          </p:cNvPr>
          <p:cNvSpPr/>
          <p:nvPr/>
        </p:nvSpPr>
        <p:spPr>
          <a:xfrm>
            <a:off x="8044209" y="1279378"/>
            <a:ext cx="1871663" cy="1512887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11 Cruz">
            <a:extLst>
              <a:ext uri="{FF2B5EF4-FFF2-40B4-BE49-F238E27FC236}">
                <a16:creationId xmlns:a16="http://schemas.microsoft.com/office/drawing/2014/main" id="{B7986894-87BE-14A4-B9B3-474060E5A701}"/>
              </a:ext>
            </a:extLst>
          </p:cNvPr>
          <p:cNvSpPr/>
          <p:nvPr/>
        </p:nvSpPr>
        <p:spPr>
          <a:xfrm>
            <a:off x="2118073" y="1280965"/>
            <a:ext cx="1871662" cy="15113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6 CuadroTexto">
            <a:extLst>
              <a:ext uri="{FF2B5EF4-FFF2-40B4-BE49-F238E27FC236}">
                <a16:creationId xmlns:a16="http://schemas.microsoft.com/office/drawing/2014/main" id="{6DA0021E-43D3-7F3B-F231-E85D5F57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251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B0F0"/>
                </a:solidFill>
                <a:latin typeface="Calibri" pitchFamily="34" charset="0"/>
              </a:rPr>
              <a:t>Core 24 horas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9E3D0E93-D7EA-4B3B-42E3-8E8B73612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855" y="5024584"/>
            <a:ext cx="23002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itchFamily="34" charset="0"/>
              </a:rPr>
              <a:t>Sistemático y sedimento</a:t>
            </a:r>
          </a:p>
          <a:p>
            <a:r>
              <a:rPr lang="es-ES" sz="1600" dirty="0">
                <a:latin typeface="Calibri" pitchFamily="34" charset="0"/>
              </a:rPr>
              <a:t>Drogas de abuso </a:t>
            </a:r>
          </a:p>
          <a:p>
            <a:r>
              <a:rPr lang="es-ES" sz="1600" dirty="0">
                <a:latin typeface="Calibri" pitchFamily="34" charset="0"/>
              </a:rPr>
              <a:t>Diagnóstico de embarazo</a:t>
            </a:r>
          </a:p>
          <a:p>
            <a:endParaRPr lang="es-ES" dirty="0">
              <a:latin typeface="Calibri" pitchFamily="34" charset="0"/>
            </a:endParaRP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67EA9291-837A-0F70-0CD6-264EEF33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410" y="1857227"/>
            <a:ext cx="1282700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>
                <a:latin typeface="Calibri" pitchFamily="34" charset="0"/>
              </a:rPr>
              <a:t>URGENCIAS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4FCDF4C1-8672-3438-D8FA-53915A29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221" y="1857227"/>
            <a:ext cx="909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alibri" pitchFamily="34" charset="0"/>
              </a:rPr>
              <a:t>RUTINA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B901D038-0529-E254-1B8B-FAB9F3D6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570" y="2441552"/>
            <a:ext cx="44005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Calibri" pitchFamily="34" charset="0"/>
              </a:rPr>
              <a:t>&gt;100 TÉCNICAS</a:t>
            </a:r>
          </a:p>
          <a:p>
            <a:pPr>
              <a:buFont typeface="Arial" charset="0"/>
              <a:buChar char="•"/>
            </a:pPr>
            <a:r>
              <a:rPr lang="es-ES" sz="2800" b="1" dirty="0">
                <a:solidFill>
                  <a:srgbClr val="00B0F0"/>
                </a:solidFill>
                <a:latin typeface="Calibri" pitchFamily="34" charset="0"/>
              </a:rPr>
              <a:t>EQUIPOS AUTOMATIZADOS</a:t>
            </a:r>
          </a:p>
          <a:p>
            <a:pPr>
              <a:buFont typeface="Arial" charset="0"/>
              <a:buChar char="•"/>
            </a:pPr>
            <a:r>
              <a:rPr lang="es-ES" sz="2800" b="1" dirty="0">
                <a:solidFill>
                  <a:srgbClr val="0070C0"/>
                </a:solidFill>
                <a:latin typeface="Calibri" pitchFamily="34" charset="0"/>
              </a:rPr>
              <a:t>ÚLTIMA TECNOLOGÍA</a:t>
            </a:r>
          </a:p>
        </p:txBody>
      </p:sp>
      <p:cxnSp>
        <p:nvCxnSpPr>
          <p:cNvPr id="14" name="5 Conector recto">
            <a:extLst>
              <a:ext uri="{FF2B5EF4-FFF2-40B4-BE49-F238E27FC236}">
                <a16:creationId xmlns:a16="http://schemas.microsoft.com/office/drawing/2014/main" id="{1E47E04B-0997-96C4-CB7B-28FD9EEB7A3D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17552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sp>
        <p:nvSpPr>
          <p:cNvPr id="16" name="6 CuadroTexto">
            <a:extLst>
              <a:ext uri="{FF2B5EF4-FFF2-40B4-BE49-F238E27FC236}">
                <a16:creationId xmlns:a16="http://schemas.microsoft.com/office/drawing/2014/main" id="{CCD92216-81C8-B7CE-CEE7-BB6F7676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B0F0"/>
                </a:solidFill>
                <a:latin typeface="Calibri" pitchFamily="34" charset="0"/>
              </a:rPr>
              <a:t>Laboratorios especializados</a:t>
            </a:r>
          </a:p>
        </p:txBody>
      </p:sp>
      <p:graphicFrame>
        <p:nvGraphicFramePr>
          <p:cNvPr id="18" name="7 Diagrama">
            <a:extLst>
              <a:ext uri="{FF2B5EF4-FFF2-40B4-BE49-F238E27FC236}">
                <a16:creationId xmlns:a16="http://schemas.microsoft.com/office/drawing/2014/main" id="{D3F144AB-973B-A7CA-38EE-5A5738547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738174"/>
              </p:ext>
            </p:extLst>
          </p:nvPr>
        </p:nvGraphicFramePr>
        <p:xfrm>
          <a:off x="1796834" y="1049803"/>
          <a:ext cx="8598332" cy="510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9" name="5 Conector recto">
            <a:extLst>
              <a:ext uri="{FF2B5EF4-FFF2-40B4-BE49-F238E27FC236}">
                <a16:creationId xmlns:a16="http://schemas.microsoft.com/office/drawing/2014/main" id="{239D8110-8A6C-C791-25E0-DADF75884EE6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8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pic>
        <p:nvPicPr>
          <p:cNvPr id="3" name="Picture 2" descr="http://earlybird.io/images/logos/doce.jpg">
            <a:extLst>
              <a:ext uri="{FF2B5EF4-FFF2-40B4-BE49-F238E27FC236}">
                <a16:creationId xmlns:a16="http://schemas.microsoft.com/office/drawing/2014/main" id="{14B18674-0801-AF64-D0F0-429FC7E0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444" y="5832629"/>
            <a:ext cx="2627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55ADA644-6847-BEE0-7E85-679DCAE6289A}"/>
              </a:ext>
            </a:extLst>
          </p:cNvPr>
          <p:cNvGrpSpPr>
            <a:grpSpLocks/>
          </p:cNvGrpSpPr>
          <p:nvPr/>
        </p:nvGrpSpPr>
        <p:grpSpPr bwMode="auto">
          <a:xfrm>
            <a:off x="4052166" y="2189317"/>
            <a:ext cx="3360738" cy="3362325"/>
            <a:chOff x="2765443" y="1602265"/>
            <a:chExt cx="3361592" cy="33615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D0213BD0-5D5B-B96E-418A-7855AEA263DD}"/>
                </a:ext>
              </a:extLst>
            </p:cNvPr>
            <p:cNvSpPr/>
            <p:nvPr/>
          </p:nvSpPr>
          <p:spPr>
            <a:xfrm>
              <a:off x="2765443" y="1602265"/>
              <a:ext cx="3361592" cy="3361592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Elipse 4">
              <a:extLst>
                <a:ext uri="{FF2B5EF4-FFF2-40B4-BE49-F238E27FC236}">
                  <a16:creationId xmlns:a16="http://schemas.microsoft.com/office/drawing/2014/main" id="{FB43D833-1145-E97B-71A3-0DB295CB7EE1}"/>
                </a:ext>
              </a:extLst>
            </p:cNvPr>
            <p:cNvSpPr/>
            <p:nvPr/>
          </p:nvSpPr>
          <p:spPr>
            <a:xfrm>
              <a:off x="3257693" y="2094283"/>
              <a:ext cx="2377092" cy="2377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82550" tIns="82550" rIns="82550" bIns="82550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600" dirty="0"/>
                <a:t>Biología molecular</a:t>
              </a:r>
            </a:p>
          </p:txBody>
        </p:sp>
      </p:grpSp>
      <p:grpSp>
        <p:nvGrpSpPr>
          <p:cNvPr id="9" name="Grupo 6">
            <a:extLst>
              <a:ext uri="{FF2B5EF4-FFF2-40B4-BE49-F238E27FC236}">
                <a16:creationId xmlns:a16="http://schemas.microsoft.com/office/drawing/2014/main" id="{15E57C54-BFE2-8BFB-6AC4-42DBE1A17B4D}"/>
              </a:ext>
            </a:extLst>
          </p:cNvPr>
          <p:cNvGrpSpPr>
            <a:grpSpLocks/>
          </p:cNvGrpSpPr>
          <p:nvPr/>
        </p:nvGrpSpPr>
        <p:grpSpPr bwMode="auto">
          <a:xfrm>
            <a:off x="4638810" y="882881"/>
            <a:ext cx="2139950" cy="1820863"/>
            <a:chOff x="3605841" y="255633"/>
            <a:chExt cx="1680796" cy="1680796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E8C6BF5-95BB-C4ED-AF37-0DB4D8EF779B}"/>
                </a:ext>
              </a:extLst>
            </p:cNvPr>
            <p:cNvSpPr/>
            <p:nvPr/>
          </p:nvSpPr>
          <p:spPr>
            <a:xfrm>
              <a:off x="3605841" y="255633"/>
              <a:ext cx="1680796" cy="168079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ipse 6">
              <a:extLst>
                <a:ext uri="{FF2B5EF4-FFF2-40B4-BE49-F238E27FC236}">
                  <a16:creationId xmlns:a16="http://schemas.microsoft.com/office/drawing/2014/main" id="{D1DA6A15-BADD-7F22-B788-9156061B6DE4}"/>
                </a:ext>
              </a:extLst>
            </p:cNvPr>
            <p:cNvSpPr/>
            <p:nvPr/>
          </p:nvSpPr>
          <p:spPr>
            <a:xfrm>
              <a:off x="3745491" y="438913"/>
              <a:ext cx="1435161" cy="128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130" tIns="24130" rIns="24130" bIns="2413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900" dirty="0"/>
                <a:t>Enfermedades mitocondriales y neuromusculares</a:t>
              </a:r>
            </a:p>
          </p:txBody>
        </p:sp>
      </p:grpSp>
      <p:grpSp>
        <p:nvGrpSpPr>
          <p:cNvPr id="12" name="Grupo 7">
            <a:extLst>
              <a:ext uri="{FF2B5EF4-FFF2-40B4-BE49-F238E27FC236}">
                <a16:creationId xmlns:a16="http://schemas.microsoft.com/office/drawing/2014/main" id="{5A65DA83-B929-582E-AE5B-EAD286509429}"/>
              </a:ext>
            </a:extLst>
          </p:cNvPr>
          <p:cNvGrpSpPr>
            <a:grpSpLocks/>
          </p:cNvGrpSpPr>
          <p:nvPr/>
        </p:nvGrpSpPr>
        <p:grpSpPr bwMode="auto">
          <a:xfrm>
            <a:off x="6785841" y="4014942"/>
            <a:ext cx="2073275" cy="1789112"/>
            <a:chOff x="5499865" y="3536178"/>
            <a:chExt cx="1680796" cy="1680796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73F99AF-7C55-87CA-8C12-AC5C1FEF51A9}"/>
                </a:ext>
              </a:extLst>
            </p:cNvPr>
            <p:cNvSpPr/>
            <p:nvPr/>
          </p:nvSpPr>
          <p:spPr>
            <a:xfrm>
              <a:off x="5499865" y="3536178"/>
              <a:ext cx="1680796" cy="168079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8">
              <a:extLst>
                <a:ext uri="{FF2B5EF4-FFF2-40B4-BE49-F238E27FC236}">
                  <a16:creationId xmlns:a16="http://schemas.microsoft.com/office/drawing/2014/main" id="{8305EFEF-8633-8B6A-8A99-2E989C2E7F5C}"/>
                </a:ext>
              </a:extLst>
            </p:cNvPr>
            <p:cNvSpPr/>
            <p:nvPr/>
          </p:nvSpPr>
          <p:spPr>
            <a:xfrm>
              <a:off x="5695670" y="3800154"/>
              <a:ext cx="1320442" cy="1188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130" tIns="24130" rIns="24130" bIns="2413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900" dirty="0"/>
                <a:t>Cáncer hereditario</a:t>
              </a:r>
            </a:p>
          </p:txBody>
        </p:sp>
      </p:grpSp>
      <p:grpSp>
        <p:nvGrpSpPr>
          <p:cNvPr id="15" name="Grupo 8">
            <a:extLst>
              <a:ext uri="{FF2B5EF4-FFF2-40B4-BE49-F238E27FC236}">
                <a16:creationId xmlns:a16="http://schemas.microsoft.com/office/drawing/2014/main" id="{7451B819-095E-D90D-0153-B087B54F8C63}"/>
              </a:ext>
            </a:extLst>
          </p:cNvPr>
          <p:cNvGrpSpPr>
            <a:grpSpLocks/>
          </p:cNvGrpSpPr>
          <p:nvPr/>
        </p:nvGrpSpPr>
        <p:grpSpPr bwMode="auto">
          <a:xfrm>
            <a:off x="2605954" y="3938742"/>
            <a:ext cx="2073275" cy="1865312"/>
            <a:chOff x="1711818" y="3536178"/>
            <a:chExt cx="1680796" cy="1680796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1BC63AD4-4B24-D75E-84ED-DDAB6A66D40E}"/>
                </a:ext>
              </a:extLst>
            </p:cNvPr>
            <p:cNvSpPr/>
            <p:nvPr/>
          </p:nvSpPr>
          <p:spPr>
            <a:xfrm>
              <a:off x="1711818" y="3536178"/>
              <a:ext cx="1680796" cy="1680796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10">
              <a:extLst>
                <a:ext uri="{FF2B5EF4-FFF2-40B4-BE49-F238E27FC236}">
                  <a16:creationId xmlns:a16="http://schemas.microsoft.com/office/drawing/2014/main" id="{26855FC0-98A7-847F-0304-2BF52DED9E38}"/>
                </a:ext>
              </a:extLst>
            </p:cNvPr>
            <p:cNvSpPr/>
            <p:nvPr/>
          </p:nvSpPr>
          <p:spPr>
            <a:xfrm>
              <a:off x="1957631" y="3782218"/>
              <a:ext cx="1189170" cy="1188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130" tIns="24130" rIns="24130" bIns="2413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900" dirty="0"/>
                <a:t>Intolerancia metabólica al ejercicio</a:t>
              </a:r>
            </a:p>
          </p:txBody>
        </p:sp>
      </p:grpSp>
      <p:sp>
        <p:nvSpPr>
          <p:cNvPr id="18" name="8 Estrella de 5 puntas">
            <a:extLst>
              <a:ext uri="{FF2B5EF4-FFF2-40B4-BE49-F238E27FC236}">
                <a16:creationId xmlns:a16="http://schemas.microsoft.com/office/drawing/2014/main" id="{B20B3DEE-77BD-3242-3C16-8BCE86689AEC}"/>
              </a:ext>
            </a:extLst>
          </p:cNvPr>
          <p:cNvSpPr/>
          <p:nvPr/>
        </p:nvSpPr>
        <p:spPr>
          <a:xfrm>
            <a:off x="6927129" y="1470179"/>
            <a:ext cx="504825" cy="4318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9 CuadroTexto">
            <a:extLst>
              <a:ext uri="{FF2B5EF4-FFF2-40B4-BE49-F238E27FC236}">
                <a16:creationId xmlns:a16="http://schemas.microsoft.com/office/drawing/2014/main" id="{5116D733-705D-DDE2-0C88-CF132055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954" y="1495579"/>
            <a:ext cx="299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Centro de referencia nacional</a:t>
            </a:r>
          </a:p>
        </p:txBody>
      </p:sp>
      <p:cxnSp>
        <p:nvCxnSpPr>
          <p:cNvPr id="20" name="5 Conector recto">
            <a:extLst>
              <a:ext uri="{FF2B5EF4-FFF2-40B4-BE49-F238E27FC236}">
                <a16:creationId xmlns:a16="http://schemas.microsoft.com/office/drawing/2014/main" id="{3D3D89CF-9514-D50B-30F4-A737D1CA5458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6 CuadroTexto">
            <a:extLst>
              <a:ext uri="{FF2B5EF4-FFF2-40B4-BE49-F238E27FC236}">
                <a16:creationId xmlns:a16="http://schemas.microsoft.com/office/drawing/2014/main" id="{B95DF23F-BFAD-11A9-A4F6-4A2929F39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351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00B0F0"/>
                </a:solidFill>
                <a:latin typeface="Calibri" pitchFamily="34" charset="0"/>
              </a:rPr>
              <a:t>Biología molecular</a:t>
            </a:r>
          </a:p>
        </p:txBody>
      </p:sp>
    </p:spTree>
    <p:extLst>
      <p:ext uri="{BB962C8B-B14F-4D97-AF65-F5344CB8AC3E}">
        <p14:creationId xmlns:p14="http://schemas.microsoft.com/office/powerpoint/2010/main" val="31458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2" name="5 Conector recto">
            <a:extLst>
              <a:ext uri="{FF2B5EF4-FFF2-40B4-BE49-F238E27FC236}">
                <a16:creationId xmlns:a16="http://schemas.microsoft.com/office/drawing/2014/main" id="{1C3654C3-B401-6ABC-9520-DDFD35514AAA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 CuadroTexto">
            <a:extLst>
              <a:ext uri="{FF2B5EF4-FFF2-40B4-BE49-F238E27FC236}">
                <a16:creationId xmlns:a16="http://schemas.microsoft.com/office/drawing/2014/main" id="{4E13BBEF-A3F8-8509-75DB-094D2C89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3351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Biología molecular</a:t>
            </a:r>
          </a:p>
        </p:txBody>
      </p:sp>
      <p:sp>
        <p:nvSpPr>
          <p:cNvPr id="42" name="13 Marcador de texto">
            <a:extLst>
              <a:ext uri="{FF2B5EF4-FFF2-40B4-BE49-F238E27FC236}">
                <a16:creationId xmlns:a16="http://schemas.microsoft.com/office/drawing/2014/main" id="{1F8A8FE9-4923-B101-8E20-AA1BD9301A72}"/>
              </a:ext>
            </a:extLst>
          </p:cNvPr>
          <p:cNvSpPr txBox="1">
            <a:spLocks/>
          </p:cNvSpPr>
          <p:nvPr/>
        </p:nvSpPr>
        <p:spPr bwMode="auto">
          <a:xfrm>
            <a:off x="1833977" y="705857"/>
            <a:ext cx="40401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CLÁSICAS	</a:t>
            </a:r>
          </a:p>
        </p:txBody>
      </p:sp>
      <p:sp>
        <p:nvSpPr>
          <p:cNvPr id="43" name="14 Marcador de contenido">
            <a:extLst>
              <a:ext uri="{FF2B5EF4-FFF2-40B4-BE49-F238E27FC236}">
                <a16:creationId xmlns:a16="http://schemas.microsoft.com/office/drawing/2014/main" id="{569BD0C7-4F9B-3875-E236-0CE7B0CB882C}"/>
              </a:ext>
            </a:extLst>
          </p:cNvPr>
          <p:cNvSpPr txBox="1">
            <a:spLocks/>
          </p:cNvSpPr>
          <p:nvPr/>
        </p:nvSpPr>
        <p:spPr bwMode="auto">
          <a:xfrm>
            <a:off x="1833977" y="1353557"/>
            <a:ext cx="4040187" cy="1901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Southern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Western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Blot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RT-PCR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Secuenciación Sanger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15 Marcador de texto">
            <a:extLst>
              <a:ext uri="{FF2B5EF4-FFF2-40B4-BE49-F238E27FC236}">
                <a16:creationId xmlns:a16="http://schemas.microsoft.com/office/drawing/2014/main" id="{F9CD19A2-F85C-C551-3905-94A6DF87F2EC}"/>
              </a:ext>
            </a:extLst>
          </p:cNvPr>
          <p:cNvSpPr txBox="1">
            <a:spLocks/>
          </p:cNvSpPr>
          <p:nvPr/>
        </p:nvSpPr>
        <p:spPr bwMode="auto">
          <a:xfrm>
            <a:off x="6187230" y="705857"/>
            <a:ext cx="4041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ÚLTIMA GENERACIÓN</a:t>
            </a:r>
          </a:p>
        </p:txBody>
      </p:sp>
      <p:sp>
        <p:nvSpPr>
          <p:cNvPr id="45" name="17 Marcador de contenido">
            <a:extLst>
              <a:ext uri="{FF2B5EF4-FFF2-40B4-BE49-F238E27FC236}">
                <a16:creationId xmlns:a16="http://schemas.microsoft.com/office/drawing/2014/main" id="{AFBD4872-D6B9-384C-F466-C9D69B8DBB4F}"/>
              </a:ext>
            </a:extLst>
          </p:cNvPr>
          <p:cNvSpPr txBox="1">
            <a:spLocks/>
          </p:cNvSpPr>
          <p:nvPr/>
        </p:nvSpPr>
        <p:spPr bwMode="auto">
          <a:xfrm>
            <a:off x="6187230" y="1353557"/>
            <a:ext cx="4041775" cy="19018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BACC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NGS : secuenciación masiva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Paneles de genes asistencial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Paneles de genes investigación</a:t>
            </a:r>
          </a:p>
        </p:txBody>
      </p:sp>
      <p:pic>
        <p:nvPicPr>
          <p:cNvPr id="46" name="Picture 2" descr="http://earlybird.io/images/logos/doce.jpg">
            <a:extLst>
              <a:ext uri="{FF2B5EF4-FFF2-40B4-BE49-F238E27FC236}">
                <a16:creationId xmlns:a16="http://schemas.microsoft.com/office/drawing/2014/main" id="{846341FA-CEB9-FFA5-EC42-C6A90627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280" y="5991711"/>
            <a:ext cx="2253838" cy="81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10 CuadroTexto">
            <a:extLst>
              <a:ext uri="{FF2B5EF4-FFF2-40B4-BE49-F238E27FC236}">
                <a16:creationId xmlns:a16="http://schemas.microsoft.com/office/drawing/2014/main" id="{48D51AC9-9366-9850-F1FB-959E71C6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42" y="3391846"/>
            <a:ext cx="778129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Rotación extensa tanto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bioquímicos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como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analistas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Participación en proceso completo de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diagnóstico molecular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cada patología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Realización de técnicas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Interpretación de resultados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Búsqueda bases de datos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Ayuda en emisión de informes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Colaboración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diferentes proyectos	</a:t>
            </a:r>
          </a:p>
        </p:txBody>
      </p:sp>
      <p:sp>
        <p:nvSpPr>
          <p:cNvPr id="48" name="11 Abrir llave">
            <a:extLst>
              <a:ext uri="{FF2B5EF4-FFF2-40B4-BE49-F238E27FC236}">
                <a16:creationId xmlns:a16="http://schemas.microsoft.com/office/drawing/2014/main" id="{C33B7E6E-B173-C081-161B-A2DA4CA58129}"/>
              </a:ext>
            </a:extLst>
          </p:cNvPr>
          <p:cNvSpPr/>
          <p:nvPr/>
        </p:nvSpPr>
        <p:spPr>
          <a:xfrm>
            <a:off x="2766682" y="4155208"/>
            <a:ext cx="202149" cy="1110775"/>
          </a:xfrm>
          <a:prstGeom prst="leftBrace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3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6176963"/>
            <a:ext cx="3793991" cy="580870"/>
          </a:xfrm>
          <a:prstGeom prst="rect">
            <a:avLst/>
          </a:prstGeom>
        </p:spPr>
      </p:pic>
      <p:cxnSp>
        <p:nvCxnSpPr>
          <p:cNvPr id="2" name="5 Conector recto">
            <a:extLst>
              <a:ext uri="{FF2B5EF4-FFF2-40B4-BE49-F238E27FC236}">
                <a16:creationId xmlns:a16="http://schemas.microsoft.com/office/drawing/2014/main" id="{67D3C0DD-8DB5-E434-0A3A-20D016067611}"/>
              </a:ext>
            </a:extLst>
          </p:cNvPr>
          <p:cNvCxnSpPr>
            <a:cxnSpLocks/>
          </p:cNvCxnSpPr>
          <p:nvPr/>
        </p:nvCxnSpPr>
        <p:spPr>
          <a:xfrm>
            <a:off x="0" y="814825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 CuadroTexto">
            <a:extLst>
              <a:ext uri="{FF2B5EF4-FFF2-40B4-BE49-F238E27FC236}">
                <a16:creationId xmlns:a16="http://schemas.microsoft.com/office/drawing/2014/main" id="{CC5BE8F0-BD0A-0672-8ED8-D0E964D0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509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Rotaciones fuera del Servicio</a:t>
            </a:r>
          </a:p>
        </p:txBody>
      </p:sp>
      <p:graphicFrame>
        <p:nvGraphicFramePr>
          <p:cNvPr id="18" name="7 Diagrama">
            <a:extLst>
              <a:ext uri="{FF2B5EF4-FFF2-40B4-BE49-F238E27FC236}">
                <a16:creationId xmlns:a16="http://schemas.microsoft.com/office/drawing/2014/main" id="{D4F58238-D898-9733-E191-0270B4EFC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755049"/>
              </p:ext>
            </p:extLst>
          </p:nvPr>
        </p:nvGraphicFramePr>
        <p:xfrm>
          <a:off x="791760" y="1042152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8 CuadroTexto">
            <a:extLst>
              <a:ext uri="{FF2B5EF4-FFF2-40B4-BE49-F238E27FC236}">
                <a16:creationId xmlns:a16="http://schemas.microsoft.com/office/drawing/2014/main" id="{D9AB3E20-91A1-54D4-2519-5ED7D670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223" y="2995091"/>
            <a:ext cx="2123892" cy="9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Rotaciones externas</a:t>
            </a:r>
          </a:p>
        </p:txBody>
      </p:sp>
      <p:sp>
        <p:nvSpPr>
          <p:cNvPr id="20" name="9 Estrella de 5 puntas">
            <a:extLst>
              <a:ext uri="{FF2B5EF4-FFF2-40B4-BE49-F238E27FC236}">
                <a16:creationId xmlns:a16="http://schemas.microsoft.com/office/drawing/2014/main" id="{352CE3F4-AB9F-20C1-F56E-6C228D126E6F}"/>
              </a:ext>
            </a:extLst>
          </p:cNvPr>
          <p:cNvSpPr/>
          <p:nvPr/>
        </p:nvSpPr>
        <p:spPr>
          <a:xfrm>
            <a:off x="9463649" y="3147106"/>
            <a:ext cx="504825" cy="554038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479</Words>
  <Application>Microsoft Macintosh PowerPoint</Application>
  <PresentationFormat>Panorámica</PresentationFormat>
  <Paragraphs>177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</vt:lpstr>
      <vt:lpstr>Calibri Light</vt:lpstr>
      <vt:lpstr>Leelawadee</vt:lpstr>
      <vt:lpstr>Tahoma</vt:lpstr>
      <vt:lpstr>Verdana</vt:lpstr>
      <vt:lpstr>Wingdings</vt:lpstr>
      <vt:lpstr>Tema de Office</vt:lpstr>
      <vt:lpstr>JORNADA DE PUERTAS ABIERTAS</vt:lpstr>
      <vt:lpstr>ANÁLISIS CLÍNICOS Y  BIOQUÍMICA CLÍNICA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PUERTAS ABIERTAS</dc:title>
  <dc:creator>Marcos Morales.Adrian</dc:creator>
  <cp:lastModifiedBy>Amil Manjon.Celia</cp:lastModifiedBy>
  <cp:revision>5</cp:revision>
  <dcterms:created xsi:type="dcterms:W3CDTF">2023-03-17T12:09:33Z</dcterms:created>
  <dcterms:modified xsi:type="dcterms:W3CDTF">2023-03-17T19:28:23Z</dcterms:modified>
</cp:coreProperties>
</file>