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56" r:id="rId2"/>
    <p:sldId id="266" r:id="rId3"/>
    <p:sldId id="268" r:id="rId4"/>
    <p:sldId id="269" r:id="rId5"/>
    <p:sldId id="270" r:id="rId6"/>
    <p:sldId id="272" r:id="rId7"/>
    <p:sldId id="271" r:id="rId8"/>
    <p:sldId id="273" r:id="rId9"/>
    <p:sldId id="274" r:id="rId10"/>
    <p:sldId id="275" r:id="rId11"/>
    <p:sldId id="276" r:id="rId12"/>
    <p:sldId id="277" r:id="rId13"/>
    <p:sldId id="278" r:id="rId14"/>
    <p:sldId id="279" r:id="rId15"/>
    <p:sldId id="282" r:id="rId16"/>
    <p:sldId id="283" r:id="rId17"/>
    <p:sldId id="280" r:id="rId18"/>
    <p:sldId id="281" r:id="rId19"/>
    <p:sldId id="284" r:id="rId20"/>
    <p:sldId id="285" r:id="rId21"/>
    <p:sldId id="286" r:id="rId22"/>
    <p:sldId id="288" r:id="rId23"/>
    <p:sldId id="287" r:id="rId24"/>
    <p:sldId id="289" r:id="rId25"/>
    <p:sldId id="290" r:id="rId26"/>
    <p:sldId id="291" r:id="rId27"/>
    <p:sldId id="292" r:id="rId28"/>
    <p:sldId id="293" r:id="rId29"/>
    <p:sldId id="294" r:id="rId30"/>
    <p:sldId id="295" r:id="rId31"/>
    <p:sldId id="296" r:id="rId32"/>
    <p:sldId id="297" r:id="rId33"/>
    <p:sldId id="298" r:id="rId34"/>
    <p:sldId id="299" r:id="rId35"/>
    <p:sldId id="300" r:id="rId36"/>
    <p:sldId id="301" r:id="rId37"/>
    <p:sldId id="302" r:id="rId38"/>
    <p:sldId id="303" r:id="rId39"/>
    <p:sldId id="304" r:id="rId40"/>
    <p:sldId id="305" r:id="rId41"/>
    <p:sldId id="306" r:id="rId42"/>
    <p:sldId id="307" r:id="rId43"/>
    <p:sldId id="308" r:id="rId44"/>
  </p:sldIdLst>
  <p:sldSz cx="9144000" cy="5143500" type="screen16x9"/>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26E35"/>
    <a:srgbClr val="029A4A"/>
    <a:srgbClr val="666666"/>
    <a:srgbClr val="F9FC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5" autoAdjust="0"/>
    <p:restoredTop sz="94660"/>
  </p:normalViewPr>
  <p:slideViewPr>
    <p:cSldViewPr showGuides="1">
      <p:cViewPr varScale="1">
        <p:scale>
          <a:sx n="91" d="100"/>
          <a:sy n="91" d="100"/>
        </p:scale>
        <p:origin x="726" y="9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_rels/data4.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4.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B935EBB-214B-4030-9777-A3A352F36984}" type="doc">
      <dgm:prSet loTypeId="urn:microsoft.com/office/officeart/2005/8/layout/list1" loCatId="list" qsTypeId="urn:microsoft.com/office/officeart/2005/8/quickstyle/simple1" qsCatId="simple" csTypeId="urn:microsoft.com/office/officeart/2005/8/colors/accent3_2" csCatId="accent3" phldr="1"/>
      <dgm:spPr/>
      <dgm:t>
        <a:bodyPr/>
        <a:lstStyle/>
        <a:p>
          <a:endParaRPr lang="es-ES"/>
        </a:p>
      </dgm:t>
    </dgm:pt>
    <dgm:pt modelId="{3678D3D6-7B7E-4D48-9509-6DD1A280D768}">
      <dgm:prSet phldrT="[Texto]" custT="1"/>
      <dgm:spPr/>
      <dgm:t>
        <a:bodyPr/>
        <a:lstStyle/>
        <a:p>
          <a:r>
            <a:rPr lang="es-ES" sz="1800" dirty="0"/>
            <a:t>1. DERECHOS DE LAS TRABAJADORAS A MANTENER O COMPLETAR SU CARRERA DE SEGURO </a:t>
          </a:r>
        </a:p>
      </dgm:t>
    </dgm:pt>
    <dgm:pt modelId="{D709F980-BAD4-4C9F-97DE-98DBA8DC1B40}" type="parTrans" cxnId="{B3CFE326-B9F0-4D95-84D6-D2F5B751BE28}">
      <dgm:prSet/>
      <dgm:spPr/>
      <dgm:t>
        <a:bodyPr/>
        <a:lstStyle/>
        <a:p>
          <a:endParaRPr lang="es-ES"/>
        </a:p>
      </dgm:t>
    </dgm:pt>
    <dgm:pt modelId="{BCEB824D-AEE1-4808-A953-4A8DE266D051}" type="sibTrans" cxnId="{B3CFE326-B9F0-4D95-84D6-D2F5B751BE28}">
      <dgm:prSet/>
      <dgm:spPr/>
      <dgm:t>
        <a:bodyPr/>
        <a:lstStyle/>
        <a:p>
          <a:endParaRPr lang="es-ES"/>
        </a:p>
      </dgm:t>
    </dgm:pt>
    <dgm:pt modelId="{82D05808-4D44-48F8-B91D-F5D4D5804A5F}">
      <dgm:prSet phldrT="[Texto]" custT="1"/>
      <dgm:spPr/>
      <dgm:t>
        <a:bodyPr/>
        <a:lstStyle/>
        <a:p>
          <a:r>
            <a:rPr lang="es-ES" sz="1800" dirty="0"/>
            <a:t>2. DERECHOS CON INCIDENCIA DIRECTA EN LAS PRESTACIONES DE SEGURIDAD SOCIAL </a:t>
          </a:r>
        </a:p>
      </dgm:t>
    </dgm:pt>
    <dgm:pt modelId="{65EAD4F8-6596-433B-A9E0-0905FDE45E38}" type="parTrans" cxnId="{6224FFA8-3100-4E92-9C29-387E5D4E6475}">
      <dgm:prSet/>
      <dgm:spPr/>
      <dgm:t>
        <a:bodyPr/>
        <a:lstStyle/>
        <a:p>
          <a:endParaRPr lang="es-ES"/>
        </a:p>
      </dgm:t>
    </dgm:pt>
    <dgm:pt modelId="{FB346E82-58AD-4E23-BBDE-C69A857344FD}" type="sibTrans" cxnId="{6224FFA8-3100-4E92-9C29-387E5D4E6475}">
      <dgm:prSet/>
      <dgm:spPr/>
      <dgm:t>
        <a:bodyPr/>
        <a:lstStyle/>
        <a:p>
          <a:endParaRPr lang="es-ES"/>
        </a:p>
      </dgm:t>
    </dgm:pt>
    <dgm:pt modelId="{426B39B3-9FB7-4A73-B543-4DA2984D0F4B}">
      <dgm:prSet phldrT="[Texto]" custT="1"/>
      <dgm:spPr/>
      <dgm:t>
        <a:bodyPr/>
        <a:lstStyle/>
        <a:p>
          <a:r>
            <a:rPr lang="es-ES" sz="1800" dirty="0"/>
            <a:t>3. PRESTACIONES DE SEGURIDAD SOCIAL FRENTE AL AGRESOR DE LA VÍCTIMA</a:t>
          </a:r>
        </a:p>
      </dgm:t>
    </dgm:pt>
    <dgm:pt modelId="{3E1629CA-3529-4888-A4E6-449E3C8519A5}" type="parTrans" cxnId="{019F1BA1-2333-4A09-8604-F1C4B82FEE1B}">
      <dgm:prSet/>
      <dgm:spPr/>
      <dgm:t>
        <a:bodyPr/>
        <a:lstStyle/>
        <a:p>
          <a:endParaRPr lang="es-ES"/>
        </a:p>
      </dgm:t>
    </dgm:pt>
    <dgm:pt modelId="{D3B011DB-8785-451C-98E0-44B2F947C41F}" type="sibTrans" cxnId="{019F1BA1-2333-4A09-8604-F1C4B82FEE1B}">
      <dgm:prSet/>
      <dgm:spPr/>
      <dgm:t>
        <a:bodyPr/>
        <a:lstStyle/>
        <a:p>
          <a:endParaRPr lang="es-ES"/>
        </a:p>
      </dgm:t>
    </dgm:pt>
    <dgm:pt modelId="{7F1A86DA-F891-4069-B37B-8F234C719495}">
      <dgm:prSet phldrT="[Texto]" custT="1"/>
      <dgm:spPr/>
      <dgm:t>
        <a:bodyPr/>
        <a:lstStyle/>
        <a:p>
          <a:r>
            <a:rPr lang="es-ES" sz="1800" dirty="0"/>
            <a:t>4. BENEFICIOS DE COTIZACIÓN</a:t>
          </a:r>
        </a:p>
      </dgm:t>
    </dgm:pt>
    <dgm:pt modelId="{A7202CD6-F240-4B26-9A98-49207CB6BE8F}" type="parTrans" cxnId="{8B909B2A-0F21-4B64-864B-0A8B82D57CEA}">
      <dgm:prSet/>
      <dgm:spPr/>
      <dgm:t>
        <a:bodyPr/>
        <a:lstStyle/>
        <a:p>
          <a:endParaRPr lang="es-ES"/>
        </a:p>
      </dgm:t>
    </dgm:pt>
    <dgm:pt modelId="{B262C3EC-6FCF-4902-84C5-12A38184F7EC}" type="sibTrans" cxnId="{8B909B2A-0F21-4B64-864B-0A8B82D57CEA}">
      <dgm:prSet/>
      <dgm:spPr/>
      <dgm:t>
        <a:bodyPr/>
        <a:lstStyle/>
        <a:p>
          <a:endParaRPr lang="es-ES"/>
        </a:p>
      </dgm:t>
    </dgm:pt>
    <dgm:pt modelId="{64011016-8F56-4E98-9510-3A89570AFE86}" type="pres">
      <dgm:prSet presAssocID="{9B935EBB-214B-4030-9777-A3A352F36984}" presName="linear" presStyleCnt="0">
        <dgm:presLayoutVars>
          <dgm:dir/>
          <dgm:animLvl val="lvl"/>
          <dgm:resizeHandles val="exact"/>
        </dgm:presLayoutVars>
      </dgm:prSet>
      <dgm:spPr/>
    </dgm:pt>
    <dgm:pt modelId="{BCCD2C98-5333-43B9-BD5E-DED7CA631250}" type="pres">
      <dgm:prSet presAssocID="{3678D3D6-7B7E-4D48-9509-6DD1A280D768}" presName="parentLin" presStyleCnt="0"/>
      <dgm:spPr/>
    </dgm:pt>
    <dgm:pt modelId="{1892C047-2BDF-4ECB-B6C4-D21199FD64B9}" type="pres">
      <dgm:prSet presAssocID="{3678D3D6-7B7E-4D48-9509-6DD1A280D768}" presName="parentLeftMargin" presStyleLbl="node1" presStyleIdx="0" presStyleCnt="4"/>
      <dgm:spPr/>
    </dgm:pt>
    <dgm:pt modelId="{C4A5EA11-62CB-4AFD-961C-6B3C6CAAF36D}" type="pres">
      <dgm:prSet presAssocID="{3678D3D6-7B7E-4D48-9509-6DD1A280D768}" presName="parentText" presStyleLbl="node1" presStyleIdx="0" presStyleCnt="4" custScaleX="117500">
        <dgm:presLayoutVars>
          <dgm:chMax val="0"/>
          <dgm:bulletEnabled val="1"/>
        </dgm:presLayoutVars>
      </dgm:prSet>
      <dgm:spPr/>
    </dgm:pt>
    <dgm:pt modelId="{EECE7615-768B-4052-ABED-B1DC5ED4218A}" type="pres">
      <dgm:prSet presAssocID="{3678D3D6-7B7E-4D48-9509-6DD1A280D768}" presName="negativeSpace" presStyleCnt="0"/>
      <dgm:spPr/>
    </dgm:pt>
    <dgm:pt modelId="{5AAF8278-FADA-4591-8607-141CAAB26B30}" type="pres">
      <dgm:prSet presAssocID="{3678D3D6-7B7E-4D48-9509-6DD1A280D768}" presName="childText" presStyleLbl="conFgAcc1" presStyleIdx="0" presStyleCnt="4">
        <dgm:presLayoutVars>
          <dgm:bulletEnabled val="1"/>
        </dgm:presLayoutVars>
      </dgm:prSet>
      <dgm:spPr/>
    </dgm:pt>
    <dgm:pt modelId="{7070402A-D099-44B7-868C-3ECBA1275966}" type="pres">
      <dgm:prSet presAssocID="{BCEB824D-AEE1-4808-A953-4A8DE266D051}" presName="spaceBetweenRectangles" presStyleCnt="0"/>
      <dgm:spPr/>
    </dgm:pt>
    <dgm:pt modelId="{60EF4305-1BB1-46B9-8448-31C4CBE8336C}" type="pres">
      <dgm:prSet presAssocID="{82D05808-4D44-48F8-B91D-F5D4D5804A5F}" presName="parentLin" presStyleCnt="0"/>
      <dgm:spPr/>
    </dgm:pt>
    <dgm:pt modelId="{F6A39686-25BB-4F02-A00E-4E1E5CEC5905}" type="pres">
      <dgm:prSet presAssocID="{82D05808-4D44-48F8-B91D-F5D4D5804A5F}" presName="parentLeftMargin" presStyleLbl="node1" presStyleIdx="0" presStyleCnt="4"/>
      <dgm:spPr/>
    </dgm:pt>
    <dgm:pt modelId="{080D0097-4090-4C42-AA5A-323C15844248}" type="pres">
      <dgm:prSet presAssocID="{82D05808-4D44-48F8-B91D-F5D4D5804A5F}" presName="parentText" presStyleLbl="node1" presStyleIdx="1" presStyleCnt="4" custScaleX="130000">
        <dgm:presLayoutVars>
          <dgm:chMax val="0"/>
          <dgm:bulletEnabled val="1"/>
        </dgm:presLayoutVars>
      </dgm:prSet>
      <dgm:spPr/>
    </dgm:pt>
    <dgm:pt modelId="{3BFBD386-9EBE-4C77-AA53-0ED3F603B080}" type="pres">
      <dgm:prSet presAssocID="{82D05808-4D44-48F8-B91D-F5D4D5804A5F}" presName="negativeSpace" presStyleCnt="0"/>
      <dgm:spPr/>
    </dgm:pt>
    <dgm:pt modelId="{602FFD44-9D6D-4A61-93F1-E12B702D612C}" type="pres">
      <dgm:prSet presAssocID="{82D05808-4D44-48F8-B91D-F5D4D5804A5F}" presName="childText" presStyleLbl="conFgAcc1" presStyleIdx="1" presStyleCnt="4">
        <dgm:presLayoutVars>
          <dgm:bulletEnabled val="1"/>
        </dgm:presLayoutVars>
      </dgm:prSet>
      <dgm:spPr/>
    </dgm:pt>
    <dgm:pt modelId="{868B0861-EC4A-482F-9186-A7CFE3FF7B4B}" type="pres">
      <dgm:prSet presAssocID="{FB346E82-58AD-4E23-BBDE-C69A857344FD}" presName="spaceBetweenRectangles" presStyleCnt="0"/>
      <dgm:spPr/>
    </dgm:pt>
    <dgm:pt modelId="{FC95DC1A-E3A8-4774-AA4D-E677FF897046}" type="pres">
      <dgm:prSet presAssocID="{426B39B3-9FB7-4A73-B543-4DA2984D0F4B}" presName="parentLin" presStyleCnt="0"/>
      <dgm:spPr/>
    </dgm:pt>
    <dgm:pt modelId="{67FE6922-16D6-4D01-90FB-9A2CE31BB6F0}" type="pres">
      <dgm:prSet presAssocID="{426B39B3-9FB7-4A73-B543-4DA2984D0F4B}" presName="parentLeftMargin" presStyleLbl="node1" presStyleIdx="1" presStyleCnt="4"/>
      <dgm:spPr/>
    </dgm:pt>
    <dgm:pt modelId="{64D35DEF-7F94-489E-85B3-2FAC7D89EAD9}" type="pres">
      <dgm:prSet presAssocID="{426B39B3-9FB7-4A73-B543-4DA2984D0F4B}" presName="parentText" presStyleLbl="node1" presStyleIdx="2" presStyleCnt="4" custScaleX="111070">
        <dgm:presLayoutVars>
          <dgm:chMax val="0"/>
          <dgm:bulletEnabled val="1"/>
        </dgm:presLayoutVars>
      </dgm:prSet>
      <dgm:spPr/>
    </dgm:pt>
    <dgm:pt modelId="{E7B5FDC1-8E55-4808-85C1-7F80FC85A11B}" type="pres">
      <dgm:prSet presAssocID="{426B39B3-9FB7-4A73-B543-4DA2984D0F4B}" presName="negativeSpace" presStyleCnt="0"/>
      <dgm:spPr/>
    </dgm:pt>
    <dgm:pt modelId="{1B9BEA54-E029-471A-8A94-BED711435F10}" type="pres">
      <dgm:prSet presAssocID="{426B39B3-9FB7-4A73-B543-4DA2984D0F4B}" presName="childText" presStyleLbl="conFgAcc1" presStyleIdx="2" presStyleCnt="4">
        <dgm:presLayoutVars>
          <dgm:bulletEnabled val="1"/>
        </dgm:presLayoutVars>
      </dgm:prSet>
      <dgm:spPr/>
    </dgm:pt>
    <dgm:pt modelId="{B7F7A843-0762-49FB-95D3-C1DFB8405E7D}" type="pres">
      <dgm:prSet presAssocID="{D3B011DB-8785-451C-98E0-44B2F947C41F}" presName="spaceBetweenRectangles" presStyleCnt="0"/>
      <dgm:spPr/>
    </dgm:pt>
    <dgm:pt modelId="{EBD25539-ABD6-4DBF-847D-4BAB2D48049C}" type="pres">
      <dgm:prSet presAssocID="{7F1A86DA-F891-4069-B37B-8F234C719495}" presName="parentLin" presStyleCnt="0"/>
      <dgm:spPr/>
    </dgm:pt>
    <dgm:pt modelId="{2D3AFAB7-5C27-48DA-AED9-202A3823CE7F}" type="pres">
      <dgm:prSet presAssocID="{7F1A86DA-F891-4069-B37B-8F234C719495}" presName="parentLeftMargin" presStyleLbl="node1" presStyleIdx="2" presStyleCnt="4"/>
      <dgm:spPr/>
    </dgm:pt>
    <dgm:pt modelId="{4E02B2B4-4E19-4757-AC73-A2DAE7187C00}" type="pres">
      <dgm:prSet presAssocID="{7F1A86DA-F891-4069-B37B-8F234C719495}" presName="parentText" presStyleLbl="node1" presStyleIdx="3" presStyleCnt="4">
        <dgm:presLayoutVars>
          <dgm:chMax val="0"/>
          <dgm:bulletEnabled val="1"/>
        </dgm:presLayoutVars>
      </dgm:prSet>
      <dgm:spPr/>
    </dgm:pt>
    <dgm:pt modelId="{20B0BF74-2BAC-4549-9A3B-94493B55E026}" type="pres">
      <dgm:prSet presAssocID="{7F1A86DA-F891-4069-B37B-8F234C719495}" presName="negativeSpace" presStyleCnt="0"/>
      <dgm:spPr/>
    </dgm:pt>
    <dgm:pt modelId="{33EE1FC0-0185-448C-BE93-6400F2765A84}" type="pres">
      <dgm:prSet presAssocID="{7F1A86DA-F891-4069-B37B-8F234C719495}" presName="childText" presStyleLbl="conFgAcc1" presStyleIdx="3" presStyleCnt="4">
        <dgm:presLayoutVars>
          <dgm:bulletEnabled val="1"/>
        </dgm:presLayoutVars>
      </dgm:prSet>
      <dgm:spPr/>
    </dgm:pt>
  </dgm:ptLst>
  <dgm:cxnLst>
    <dgm:cxn modelId="{B3CFE326-B9F0-4D95-84D6-D2F5B751BE28}" srcId="{9B935EBB-214B-4030-9777-A3A352F36984}" destId="{3678D3D6-7B7E-4D48-9509-6DD1A280D768}" srcOrd="0" destOrd="0" parTransId="{D709F980-BAD4-4C9F-97DE-98DBA8DC1B40}" sibTransId="{BCEB824D-AEE1-4808-A953-4A8DE266D051}"/>
    <dgm:cxn modelId="{8B909B2A-0F21-4B64-864B-0A8B82D57CEA}" srcId="{9B935EBB-214B-4030-9777-A3A352F36984}" destId="{7F1A86DA-F891-4069-B37B-8F234C719495}" srcOrd="3" destOrd="0" parTransId="{A7202CD6-F240-4B26-9A98-49207CB6BE8F}" sibTransId="{B262C3EC-6FCF-4902-84C5-12A38184F7EC}"/>
    <dgm:cxn modelId="{6ED98563-3201-47B0-AAEA-AEA7E62F5D7C}" type="presOf" srcId="{3678D3D6-7B7E-4D48-9509-6DD1A280D768}" destId="{C4A5EA11-62CB-4AFD-961C-6B3C6CAAF36D}" srcOrd="1" destOrd="0" presId="urn:microsoft.com/office/officeart/2005/8/layout/list1"/>
    <dgm:cxn modelId="{850A6295-368D-4463-B17C-ECD40F8785D2}" type="presOf" srcId="{7F1A86DA-F891-4069-B37B-8F234C719495}" destId="{2D3AFAB7-5C27-48DA-AED9-202A3823CE7F}" srcOrd="0" destOrd="0" presId="urn:microsoft.com/office/officeart/2005/8/layout/list1"/>
    <dgm:cxn modelId="{019F1BA1-2333-4A09-8604-F1C4B82FEE1B}" srcId="{9B935EBB-214B-4030-9777-A3A352F36984}" destId="{426B39B3-9FB7-4A73-B543-4DA2984D0F4B}" srcOrd="2" destOrd="0" parTransId="{3E1629CA-3529-4888-A4E6-449E3C8519A5}" sibTransId="{D3B011DB-8785-451C-98E0-44B2F947C41F}"/>
    <dgm:cxn modelId="{6224FFA8-3100-4E92-9C29-387E5D4E6475}" srcId="{9B935EBB-214B-4030-9777-A3A352F36984}" destId="{82D05808-4D44-48F8-B91D-F5D4D5804A5F}" srcOrd="1" destOrd="0" parTransId="{65EAD4F8-6596-433B-A9E0-0905FDE45E38}" sibTransId="{FB346E82-58AD-4E23-BBDE-C69A857344FD}"/>
    <dgm:cxn modelId="{62E70EBA-47C5-422E-97CC-3782A6EBAC01}" type="presOf" srcId="{82D05808-4D44-48F8-B91D-F5D4D5804A5F}" destId="{080D0097-4090-4C42-AA5A-323C15844248}" srcOrd="1" destOrd="0" presId="urn:microsoft.com/office/officeart/2005/8/layout/list1"/>
    <dgm:cxn modelId="{C49755C5-15C8-4522-9691-67291DD85DA1}" type="presOf" srcId="{82D05808-4D44-48F8-B91D-F5D4D5804A5F}" destId="{F6A39686-25BB-4F02-A00E-4E1E5CEC5905}" srcOrd="0" destOrd="0" presId="urn:microsoft.com/office/officeart/2005/8/layout/list1"/>
    <dgm:cxn modelId="{7A646FCA-FE80-4BC3-BCD3-E0D7D6E5D938}" type="presOf" srcId="{3678D3D6-7B7E-4D48-9509-6DD1A280D768}" destId="{1892C047-2BDF-4ECB-B6C4-D21199FD64B9}" srcOrd="0" destOrd="0" presId="urn:microsoft.com/office/officeart/2005/8/layout/list1"/>
    <dgm:cxn modelId="{315B83D4-9902-423B-9FEA-9C25D95E2378}" type="presOf" srcId="{426B39B3-9FB7-4A73-B543-4DA2984D0F4B}" destId="{64D35DEF-7F94-489E-85B3-2FAC7D89EAD9}" srcOrd="1" destOrd="0" presId="urn:microsoft.com/office/officeart/2005/8/layout/list1"/>
    <dgm:cxn modelId="{C68A08E8-1A0F-4610-B5F7-DD85852C9534}" type="presOf" srcId="{9B935EBB-214B-4030-9777-A3A352F36984}" destId="{64011016-8F56-4E98-9510-3A89570AFE86}" srcOrd="0" destOrd="0" presId="urn:microsoft.com/office/officeart/2005/8/layout/list1"/>
    <dgm:cxn modelId="{1338BEE8-4151-4DFE-8996-825DC26DFE03}" type="presOf" srcId="{426B39B3-9FB7-4A73-B543-4DA2984D0F4B}" destId="{67FE6922-16D6-4D01-90FB-9A2CE31BB6F0}" srcOrd="0" destOrd="0" presId="urn:microsoft.com/office/officeart/2005/8/layout/list1"/>
    <dgm:cxn modelId="{5393DAF3-11C0-4316-B625-486BCE5E029C}" type="presOf" srcId="{7F1A86DA-F891-4069-B37B-8F234C719495}" destId="{4E02B2B4-4E19-4757-AC73-A2DAE7187C00}" srcOrd="1" destOrd="0" presId="urn:microsoft.com/office/officeart/2005/8/layout/list1"/>
    <dgm:cxn modelId="{78D87123-7F1B-4EEB-AEFB-2B57C6CBABE2}" type="presParOf" srcId="{64011016-8F56-4E98-9510-3A89570AFE86}" destId="{BCCD2C98-5333-43B9-BD5E-DED7CA631250}" srcOrd="0" destOrd="0" presId="urn:microsoft.com/office/officeart/2005/8/layout/list1"/>
    <dgm:cxn modelId="{13CA91D9-CAFA-4574-95B3-260DDDD9C4E0}" type="presParOf" srcId="{BCCD2C98-5333-43B9-BD5E-DED7CA631250}" destId="{1892C047-2BDF-4ECB-B6C4-D21199FD64B9}" srcOrd="0" destOrd="0" presId="urn:microsoft.com/office/officeart/2005/8/layout/list1"/>
    <dgm:cxn modelId="{C0A7ED1D-FED8-4F2A-B574-1157E6236A8F}" type="presParOf" srcId="{BCCD2C98-5333-43B9-BD5E-DED7CA631250}" destId="{C4A5EA11-62CB-4AFD-961C-6B3C6CAAF36D}" srcOrd="1" destOrd="0" presId="urn:microsoft.com/office/officeart/2005/8/layout/list1"/>
    <dgm:cxn modelId="{C3DABF11-3455-499D-85AF-8885141C896B}" type="presParOf" srcId="{64011016-8F56-4E98-9510-3A89570AFE86}" destId="{EECE7615-768B-4052-ABED-B1DC5ED4218A}" srcOrd="1" destOrd="0" presId="urn:microsoft.com/office/officeart/2005/8/layout/list1"/>
    <dgm:cxn modelId="{BD05BF38-DDCD-43AF-9905-A21EECDD411A}" type="presParOf" srcId="{64011016-8F56-4E98-9510-3A89570AFE86}" destId="{5AAF8278-FADA-4591-8607-141CAAB26B30}" srcOrd="2" destOrd="0" presId="urn:microsoft.com/office/officeart/2005/8/layout/list1"/>
    <dgm:cxn modelId="{2ADEFDA4-FD35-450A-844F-244112120F82}" type="presParOf" srcId="{64011016-8F56-4E98-9510-3A89570AFE86}" destId="{7070402A-D099-44B7-868C-3ECBA1275966}" srcOrd="3" destOrd="0" presId="urn:microsoft.com/office/officeart/2005/8/layout/list1"/>
    <dgm:cxn modelId="{43BF042C-AFED-4104-AE14-AB8C5F12A1C2}" type="presParOf" srcId="{64011016-8F56-4E98-9510-3A89570AFE86}" destId="{60EF4305-1BB1-46B9-8448-31C4CBE8336C}" srcOrd="4" destOrd="0" presId="urn:microsoft.com/office/officeart/2005/8/layout/list1"/>
    <dgm:cxn modelId="{F4178A1E-A145-48AA-B67E-D3A4FBA6C3E8}" type="presParOf" srcId="{60EF4305-1BB1-46B9-8448-31C4CBE8336C}" destId="{F6A39686-25BB-4F02-A00E-4E1E5CEC5905}" srcOrd="0" destOrd="0" presId="urn:microsoft.com/office/officeart/2005/8/layout/list1"/>
    <dgm:cxn modelId="{79E5CBD9-DC80-464A-ADFB-ECEA18409847}" type="presParOf" srcId="{60EF4305-1BB1-46B9-8448-31C4CBE8336C}" destId="{080D0097-4090-4C42-AA5A-323C15844248}" srcOrd="1" destOrd="0" presId="urn:microsoft.com/office/officeart/2005/8/layout/list1"/>
    <dgm:cxn modelId="{51ECA7F2-FC1A-4647-B17E-DB7748576A6D}" type="presParOf" srcId="{64011016-8F56-4E98-9510-3A89570AFE86}" destId="{3BFBD386-9EBE-4C77-AA53-0ED3F603B080}" srcOrd="5" destOrd="0" presId="urn:microsoft.com/office/officeart/2005/8/layout/list1"/>
    <dgm:cxn modelId="{212B897C-173A-44DE-A863-88311C6F1B80}" type="presParOf" srcId="{64011016-8F56-4E98-9510-3A89570AFE86}" destId="{602FFD44-9D6D-4A61-93F1-E12B702D612C}" srcOrd="6" destOrd="0" presId="urn:microsoft.com/office/officeart/2005/8/layout/list1"/>
    <dgm:cxn modelId="{AFA103A6-D72B-4A57-B656-EE159ACF2704}" type="presParOf" srcId="{64011016-8F56-4E98-9510-3A89570AFE86}" destId="{868B0861-EC4A-482F-9186-A7CFE3FF7B4B}" srcOrd="7" destOrd="0" presId="urn:microsoft.com/office/officeart/2005/8/layout/list1"/>
    <dgm:cxn modelId="{ACFEA3C4-F543-455A-8D39-34D1016710BE}" type="presParOf" srcId="{64011016-8F56-4E98-9510-3A89570AFE86}" destId="{FC95DC1A-E3A8-4774-AA4D-E677FF897046}" srcOrd="8" destOrd="0" presId="urn:microsoft.com/office/officeart/2005/8/layout/list1"/>
    <dgm:cxn modelId="{D45C56C3-00DA-4AD9-BD94-053AB43BF8C8}" type="presParOf" srcId="{FC95DC1A-E3A8-4774-AA4D-E677FF897046}" destId="{67FE6922-16D6-4D01-90FB-9A2CE31BB6F0}" srcOrd="0" destOrd="0" presId="urn:microsoft.com/office/officeart/2005/8/layout/list1"/>
    <dgm:cxn modelId="{2A2AF6AE-79A6-4F3B-B4F2-A758F2E45D60}" type="presParOf" srcId="{FC95DC1A-E3A8-4774-AA4D-E677FF897046}" destId="{64D35DEF-7F94-489E-85B3-2FAC7D89EAD9}" srcOrd="1" destOrd="0" presId="urn:microsoft.com/office/officeart/2005/8/layout/list1"/>
    <dgm:cxn modelId="{E47F5214-0D9E-4D1C-B104-558D79DBFD50}" type="presParOf" srcId="{64011016-8F56-4E98-9510-3A89570AFE86}" destId="{E7B5FDC1-8E55-4808-85C1-7F80FC85A11B}" srcOrd="9" destOrd="0" presId="urn:microsoft.com/office/officeart/2005/8/layout/list1"/>
    <dgm:cxn modelId="{9DB9E7AA-E9D7-447E-8440-BBFA7FDDEEA6}" type="presParOf" srcId="{64011016-8F56-4E98-9510-3A89570AFE86}" destId="{1B9BEA54-E029-471A-8A94-BED711435F10}" srcOrd="10" destOrd="0" presId="urn:microsoft.com/office/officeart/2005/8/layout/list1"/>
    <dgm:cxn modelId="{D276A86A-4730-4087-92D3-44F41D2715DA}" type="presParOf" srcId="{64011016-8F56-4E98-9510-3A89570AFE86}" destId="{B7F7A843-0762-49FB-95D3-C1DFB8405E7D}" srcOrd="11" destOrd="0" presId="urn:microsoft.com/office/officeart/2005/8/layout/list1"/>
    <dgm:cxn modelId="{5F4306E6-6286-435C-B46B-733610680829}" type="presParOf" srcId="{64011016-8F56-4E98-9510-3A89570AFE86}" destId="{EBD25539-ABD6-4DBF-847D-4BAB2D48049C}" srcOrd="12" destOrd="0" presId="urn:microsoft.com/office/officeart/2005/8/layout/list1"/>
    <dgm:cxn modelId="{3EAB36E7-04FA-4B57-8C50-25AE1BFAA8C5}" type="presParOf" srcId="{EBD25539-ABD6-4DBF-847D-4BAB2D48049C}" destId="{2D3AFAB7-5C27-48DA-AED9-202A3823CE7F}" srcOrd="0" destOrd="0" presId="urn:microsoft.com/office/officeart/2005/8/layout/list1"/>
    <dgm:cxn modelId="{FC0D7A92-EF5C-48BD-9864-457F103C3163}" type="presParOf" srcId="{EBD25539-ABD6-4DBF-847D-4BAB2D48049C}" destId="{4E02B2B4-4E19-4757-AC73-A2DAE7187C00}" srcOrd="1" destOrd="0" presId="urn:microsoft.com/office/officeart/2005/8/layout/list1"/>
    <dgm:cxn modelId="{B17790C1-CD3B-4CAC-9D99-A44EA602D87D}" type="presParOf" srcId="{64011016-8F56-4E98-9510-3A89570AFE86}" destId="{20B0BF74-2BAC-4549-9A3B-94493B55E026}" srcOrd="13" destOrd="0" presId="urn:microsoft.com/office/officeart/2005/8/layout/list1"/>
    <dgm:cxn modelId="{BDDA67B8-1BFD-44B7-AA42-7E4A8CC7F5BE}" type="presParOf" srcId="{64011016-8F56-4E98-9510-3A89570AFE86}" destId="{33EE1FC0-0185-448C-BE93-6400F2765A84}"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7A59316-CE96-4651-833E-B8CF52999234}" type="doc">
      <dgm:prSet loTypeId="urn:microsoft.com/office/officeart/2008/layout/HorizontalMultiLevelHierarchy" loCatId="hierarchy" qsTypeId="urn:microsoft.com/office/officeart/2005/8/quickstyle/simple5" qsCatId="simple" csTypeId="urn:microsoft.com/office/officeart/2005/8/colors/accent3_4" csCatId="accent3" phldr="1"/>
      <dgm:spPr/>
      <dgm:t>
        <a:bodyPr/>
        <a:lstStyle/>
        <a:p>
          <a:endParaRPr lang="es-ES"/>
        </a:p>
      </dgm:t>
    </dgm:pt>
    <dgm:pt modelId="{380797AF-6297-4E41-BB25-171650E7B5CD}">
      <dgm:prSet phldrT="[Texto]"/>
      <dgm:spPr/>
      <dgm:t>
        <a:bodyPr/>
        <a:lstStyle/>
        <a:p>
          <a:r>
            <a:rPr lang="es-ES" dirty="0"/>
            <a:t>REQUISITOS</a:t>
          </a:r>
        </a:p>
      </dgm:t>
    </dgm:pt>
    <dgm:pt modelId="{AE35314F-0179-48D6-95F5-26E450759486}" type="parTrans" cxnId="{236251B9-D77F-491F-88FE-37380D63D3B7}">
      <dgm:prSet/>
      <dgm:spPr/>
      <dgm:t>
        <a:bodyPr/>
        <a:lstStyle/>
        <a:p>
          <a:endParaRPr lang="es-ES"/>
        </a:p>
      </dgm:t>
    </dgm:pt>
    <dgm:pt modelId="{E3DEE251-2D82-43B5-8A5F-22D1F8639204}" type="sibTrans" cxnId="{236251B9-D77F-491F-88FE-37380D63D3B7}">
      <dgm:prSet/>
      <dgm:spPr/>
      <dgm:t>
        <a:bodyPr/>
        <a:lstStyle/>
        <a:p>
          <a:endParaRPr lang="es-ES"/>
        </a:p>
      </dgm:t>
    </dgm:pt>
    <dgm:pt modelId="{D4279E52-0CCE-4482-A235-85980950DB12}">
      <dgm:prSet phldrT="[Texto]" custT="1"/>
      <dgm:spPr/>
      <dgm:t>
        <a:bodyPr/>
        <a:lstStyle/>
        <a:p>
          <a:r>
            <a:rPr lang="es-ES" sz="2000" dirty="0"/>
            <a:t>5 años convivencia estable y notoria. Excepto: hijos en común</a:t>
          </a:r>
        </a:p>
      </dgm:t>
    </dgm:pt>
    <dgm:pt modelId="{429CE449-86BD-4A9F-A11C-A5DC01393AB6}" type="parTrans" cxnId="{B0330456-25FC-4A57-8BBC-0D558A9823E4}">
      <dgm:prSet/>
      <dgm:spPr/>
      <dgm:t>
        <a:bodyPr/>
        <a:lstStyle/>
        <a:p>
          <a:endParaRPr lang="es-ES"/>
        </a:p>
      </dgm:t>
    </dgm:pt>
    <dgm:pt modelId="{31E78D86-19B9-4281-8595-84325CCFCFFE}" type="sibTrans" cxnId="{B0330456-25FC-4A57-8BBC-0D558A9823E4}">
      <dgm:prSet/>
      <dgm:spPr/>
      <dgm:t>
        <a:bodyPr/>
        <a:lstStyle/>
        <a:p>
          <a:endParaRPr lang="es-ES"/>
        </a:p>
      </dgm:t>
    </dgm:pt>
    <dgm:pt modelId="{543F7A3D-2E35-4C1B-9040-AC1D910C49D3}">
      <dgm:prSet custT="1"/>
      <dgm:spPr/>
      <dgm:t>
        <a:bodyPr/>
        <a:lstStyle/>
        <a:p>
          <a:r>
            <a:rPr lang="es-ES" sz="2000" dirty="0"/>
            <a:t>Inscripción en el registro/ Documento público: 2 años </a:t>
          </a:r>
        </a:p>
      </dgm:t>
    </dgm:pt>
    <dgm:pt modelId="{8D1B5190-5DE5-46FE-BB7F-A993C303D40E}" type="parTrans" cxnId="{C4A1823D-6C85-4EB6-8847-E4506D839D83}">
      <dgm:prSet/>
      <dgm:spPr/>
      <dgm:t>
        <a:bodyPr/>
        <a:lstStyle/>
        <a:p>
          <a:endParaRPr lang="es-ES"/>
        </a:p>
      </dgm:t>
    </dgm:pt>
    <dgm:pt modelId="{94837314-3EFC-4C19-999D-963A9580A9F2}" type="sibTrans" cxnId="{C4A1823D-6C85-4EB6-8847-E4506D839D83}">
      <dgm:prSet/>
      <dgm:spPr/>
      <dgm:t>
        <a:bodyPr/>
        <a:lstStyle/>
        <a:p>
          <a:endParaRPr lang="es-ES"/>
        </a:p>
      </dgm:t>
    </dgm:pt>
    <dgm:pt modelId="{B4DDCE9D-559D-418A-88E3-76246588A7D3}">
      <dgm:prSet custT="1"/>
      <dgm:spPr/>
      <dgm:t>
        <a:bodyPr/>
        <a:lstStyle/>
        <a:p>
          <a:r>
            <a:rPr lang="es-ES" sz="2000" dirty="0"/>
            <a:t>Si se extingue la pareja de hecho: mismos requisitos que divorcio: pensión compensatoria 97 CC</a:t>
          </a:r>
        </a:p>
      </dgm:t>
    </dgm:pt>
    <dgm:pt modelId="{62DD54B7-C8E0-452A-B2A8-EECE6242C227}" type="parTrans" cxnId="{FFDF5FB4-0514-4E25-82FE-4546CC8381E1}">
      <dgm:prSet/>
      <dgm:spPr/>
      <dgm:t>
        <a:bodyPr/>
        <a:lstStyle/>
        <a:p>
          <a:endParaRPr lang="es-ES"/>
        </a:p>
      </dgm:t>
    </dgm:pt>
    <dgm:pt modelId="{A0BF5636-7035-4ED4-9A5A-E3A8DBB0319E}" type="sibTrans" cxnId="{FFDF5FB4-0514-4E25-82FE-4546CC8381E1}">
      <dgm:prSet/>
      <dgm:spPr/>
      <dgm:t>
        <a:bodyPr/>
        <a:lstStyle/>
        <a:p>
          <a:endParaRPr lang="es-ES"/>
        </a:p>
      </dgm:t>
    </dgm:pt>
    <dgm:pt modelId="{6D952FFF-CA7A-4CE8-B87A-6CEF4C44D3C2}" type="pres">
      <dgm:prSet presAssocID="{37A59316-CE96-4651-833E-B8CF52999234}" presName="Name0" presStyleCnt="0">
        <dgm:presLayoutVars>
          <dgm:chPref val="1"/>
          <dgm:dir/>
          <dgm:animOne val="branch"/>
          <dgm:animLvl val="lvl"/>
          <dgm:resizeHandles val="exact"/>
        </dgm:presLayoutVars>
      </dgm:prSet>
      <dgm:spPr/>
    </dgm:pt>
    <dgm:pt modelId="{E0D413E4-27E1-4766-B506-41385D93A619}" type="pres">
      <dgm:prSet presAssocID="{380797AF-6297-4E41-BB25-171650E7B5CD}" presName="root1" presStyleCnt="0"/>
      <dgm:spPr/>
    </dgm:pt>
    <dgm:pt modelId="{888770F9-7293-437F-8491-FA178141CC20}" type="pres">
      <dgm:prSet presAssocID="{380797AF-6297-4E41-BB25-171650E7B5CD}" presName="LevelOneTextNode" presStyleLbl="node0" presStyleIdx="0" presStyleCnt="1" custScaleX="315213" custScaleY="70350" custLinFactNeighborX="-53286" custLinFactNeighborY="0">
        <dgm:presLayoutVars>
          <dgm:chPref val="3"/>
        </dgm:presLayoutVars>
      </dgm:prSet>
      <dgm:spPr/>
    </dgm:pt>
    <dgm:pt modelId="{8F12B3BC-8FF1-4693-B41C-907C43EC2921}" type="pres">
      <dgm:prSet presAssocID="{380797AF-6297-4E41-BB25-171650E7B5CD}" presName="level2hierChild" presStyleCnt="0"/>
      <dgm:spPr/>
    </dgm:pt>
    <dgm:pt modelId="{2690C0E8-1311-4812-88FE-F0B5AF4249A4}" type="pres">
      <dgm:prSet presAssocID="{429CE449-86BD-4A9F-A11C-A5DC01393AB6}" presName="conn2-1" presStyleLbl="parChTrans1D2" presStyleIdx="0" presStyleCnt="3"/>
      <dgm:spPr/>
    </dgm:pt>
    <dgm:pt modelId="{8B764E76-D0B8-4895-AC63-AFE9AC120D26}" type="pres">
      <dgm:prSet presAssocID="{429CE449-86BD-4A9F-A11C-A5DC01393AB6}" presName="connTx" presStyleLbl="parChTrans1D2" presStyleIdx="0" presStyleCnt="3"/>
      <dgm:spPr/>
    </dgm:pt>
    <dgm:pt modelId="{07E65000-3CD9-4774-9918-FDCA30FECF3F}" type="pres">
      <dgm:prSet presAssocID="{D4279E52-0CCE-4482-A235-85980950DB12}" presName="root2" presStyleCnt="0"/>
      <dgm:spPr/>
    </dgm:pt>
    <dgm:pt modelId="{2D7B6DC8-935C-4DA6-875F-E1C997E6CBAA}" type="pres">
      <dgm:prSet presAssocID="{D4279E52-0CCE-4482-A235-85980950DB12}" presName="LevelTwoTextNode" presStyleLbl="node2" presStyleIdx="0" presStyleCnt="3" custScaleX="266921">
        <dgm:presLayoutVars>
          <dgm:chPref val="3"/>
        </dgm:presLayoutVars>
      </dgm:prSet>
      <dgm:spPr/>
    </dgm:pt>
    <dgm:pt modelId="{DAEDA077-95C8-4449-9E1B-31494F565AD0}" type="pres">
      <dgm:prSet presAssocID="{D4279E52-0CCE-4482-A235-85980950DB12}" presName="level3hierChild" presStyleCnt="0"/>
      <dgm:spPr/>
    </dgm:pt>
    <dgm:pt modelId="{EDA57B81-52A2-4039-9678-21C73902DE55}" type="pres">
      <dgm:prSet presAssocID="{8D1B5190-5DE5-46FE-BB7F-A993C303D40E}" presName="conn2-1" presStyleLbl="parChTrans1D2" presStyleIdx="1" presStyleCnt="3"/>
      <dgm:spPr/>
    </dgm:pt>
    <dgm:pt modelId="{50E99219-9B31-42F9-8C11-FADB9359292F}" type="pres">
      <dgm:prSet presAssocID="{8D1B5190-5DE5-46FE-BB7F-A993C303D40E}" presName="connTx" presStyleLbl="parChTrans1D2" presStyleIdx="1" presStyleCnt="3"/>
      <dgm:spPr/>
    </dgm:pt>
    <dgm:pt modelId="{E56FB48C-338E-41AB-B581-AA9E1D33E6E6}" type="pres">
      <dgm:prSet presAssocID="{543F7A3D-2E35-4C1B-9040-AC1D910C49D3}" presName="root2" presStyleCnt="0"/>
      <dgm:spPr/>
    </dgm:pt>
    <dgm:pt modelId="{89CEBCEA-684A-41DC-8F23-9A3CBC991584}" type="pres">
      <dgm:prSet presAssocID="{543F7A3D-2E35-4C1B-9040-AC1D910C49D3}" presName="LevelTwoTextNode" presStyleLbl="node2" presStyleIdx="1" presStyleCnt="3" custScaleX="264555">
        <dgm:presLayoutVars>
          <dgm:chPref val="3"/>
        </dgm:presLayoutVars>
      </dgm:prSet>
      <dgm:spPr/>
    </dgm:pt>
    <dgm:pt modelId="{112F32BB-6ED2-4C8F-8813-27CE7CA76427}" type="pres">
      <dgm:prSet presAssocID="{543F7A3D-2E35-4C1B-9040-AC1D910C49D3}" presName="level3hierChild" presStyleCnt="0"/>
      <dgm:spPr/>
    </dgm:pt>
    <dgm:pt modelId="{F10CE57B-218D-44BA-831B-8550E1BF902F}" type="pres">
      <dgm:prSet presAssocID="{62DD54B7-C8E0-452A-B2A8-EECE6242C227}" presName="conn2-1" presStyleLbl="parChTrans1D2" presStyleIdx="2" presStyleCnt="3"/>
      <dgm:spPr/>
    </dgm:pt>
    <dgm:pt modelId="{55807917-BC41-4855-946A-5BB91157BB29}" type="pres">
      <dgm:prSet presAssocID="{62DD54B7-C8E0-452A-B2A8-EECE6242C227}" presName="connTx" presStyleLbl="parChTrans1D2" presStyleIdx="2" presStyleCnt="3"/>
      <dgm:spPr/>
    </dgm:pt>
    <dgm:pt modelId="{BE8D4805-753C-4648-9993-0B280CECDF4E}" type="pres">
      <dgm:prSet presAssocID="{B4DDCE9D-559D-418A-88E3-76246588A7D3}" presName="root2" presStyleCnt="0"/>
      <dgm:spPr/>
    </dgm:pt>
    <dgm:pt modelId="{87CED544-9C51-49E3-A81C-7A367554D741}" type="pres">
      <dgm:prSet presAssocID="{B4DDCE9D-559D-418A-88E3-76246588A7D3}" presName="LevelTwoTextNode" presStyleLbl="node2" presStyleIdx="2" presStyleCnt="3" custScaleX="331284">
        <dgm:presLayoutVars>
          <dgm:chPref val="3"/>
        </dgm:presLayoutVars>
      </dgm:prSet>
      <dgm:spPr/>
    </dgm:pt>
    <dgm:pt modelId="{A2737F5B-E839-429A-ABBB-AEE08D407C78}" type="pres">
      <dgm:prSet presAssocID="{B4DDCE9D-559D-418A-88E3-76246588A7D3}" presName="level3hierChild" presStyleCnt="0"/>
      <dgm:spPr/>
    </dgm:pt>
  </dgm:ptLst>
  <dgm:cxnLst>
    <dgm:cxn modelId="{EAB28904-162F-46EF-8997-1202A076411F}" type="presOf" srcId="{B4DDCE9D-559D-418A-88E3-76246588A7D3}" destId="{87CED544-9C51-49E3-A81C-7A367554D741}" srcOrd="0" destOrd="0" presId="urn:microsoft.com/office/officeart/2008/layout/HorizontalMultiLevelHierarchy"/>
    <dgm:cxn modelId="{A2614718-6D45-444E-997A-0BEFAFD7B777}" type="presOf" srcId="{543F7A3D-2E35-4C1B-9040-AC1D910C49D3}" destId="{89CEBCEA-684A-41DC-8F23-9A3CBC991584}" srcOrd="0" destOrd="0" presId="urn:microsoft.com/office/officeart/2008/layout/HorizontalMultiLevelHierarchy"/>
    <dgm:cxn modelId="{847D6930-DEE3-4B89-976C-839E33288341}" type="presOf" srcId="{62DD54B7-C8E0-452A-B2A8-EECE6242C227}" destId="{F10CE57B-218D-44BA-831B-8550E1BF902F}" srcOrd="0" destOrd="0" presId="urn:microsoft.com/office/officeart/2008/layout/HorizontalMultiLevelHierarchy"/>
    <dgm:cxn modelId="{8DCF4A37-FD4D-41F5-8DB6-E0FD36B0EC13}" type="presOf" srcId="{8D1B5190-5DE5-46FE-BB7F-A993C303D40E}" destId="{EDA57B81-52A2-4039-9678-21C73902DE55}" srcOrd="0" destOrd="0" presId="urn:microsoft.com/office/officeart/2008/layout/HorizontalMultiLevelHierarchy"/>
    <dgm:cxn modelId="{C4A1823D-6C85-4EB6-8847-E4506D839D83}" srcId="{380797AF-6297-4E41-BB25-171650E7B5CD}" destId="{543F7A3D-2E35-4C1B-9040-AC1D910C49D3}" srcOrd="1" destOrd="0" parTransId="{8D1B5190-5DE5-46FE-BB7F-A993C303D40E}" sibTransId="{94837314-3EFC-4C19-999D-963A9580A9F2}"/>
    <dgm:cxn modelId="{BDB13662-701E-4E46-A3E3-92CD3973FA1C}" type="presOf" srcId="{429CE449-86BD-4A9F-A11C-A5DC01393AB6}" destId="{8B764E76-D0B8-4895-AC63-AFE9AC120D26}" srcOrd="1" destOrd="0" presId="urn:microsoft.com/office/officeart/2008/layout/HorizontalMultiLevelHierarchy"/>
    <dgm:cxn modelId="{B0330456-25FC-4A57-8BBC-0D558A9823E4}" srcId="{380797AF-6297-4E41-BB25-171650E7B5CD}" destId="{D4279E52-0CCE-4482-A235-85980950DB12}" srcOrd="0" destOrd="0" parTransId="{429CE449-86BD-4A9F-A11C-A5DC01393AB6}" sibTransId="{31E78D86-19B9-4281-8595-84325CCFCFFE}"/>
    <dgm:cxn modelId="{1D719078-8D8E-438B-BA56-526C603451F0}" type="presOf" srcId="{8D1B5190-5DE5-46FE-BB7F-A993C303D40E}" destId="{50E99219-9B31-42F9-8C11-FADB9359292F}" srcOrd="1" destOrd="0" presId="urn:microsoft.com/office/officeart/2008/layout/HorizontalMultiLevelHierarchy"/>
    <dgm:cxn modelId="{1675EF96-8C68-4E0A-9294-F2E100EBDE2B}" type="presOf" srcId="{380797AF-6297-4E41-BB25-171650E7B5CD}" destId="{888770F9-7293-437F-8491-FA178141CC20}" srcOrd="0" destOrd="0" presId="urn:microsoft.com/office/officeart/2008/layout/HorizontalMultiLevelHierarchy"/>
    <dgm:cxn modelId="{FB7C32A9-B0EA-48FB-8B42-8B2B4AABFEDD}" type="presOf" srcId="{429CE449-86BD-4A9F-A11C-A5DC01393AB6}" destId="{2690C0E8-1311-4812-88FE-F0B5AF4249A4}" srcOrd="0" destOrd="0" presId="urn:microsoft.com/office/officeart/2008/layout/HorizontalMultiLevelHierarchy"/>
    <dgm:cxn modelId="{FFDF5FB4-0514-4E25-82FE-4546CC8381E1}" srcId="{380797AF-6297-4E41-BB25-171650E7B5CD}" destId="{B4DDCE9D-559D-418A-88E3-76246588A7D3}" srcOrd="2" destOrd="0" parTransId="{62DD54B7-C8E0-452A-B2A8-EECE6242C227}" sibTransId="{A0BF5636-7035-4ED4-9A5A-E3A8DBB0319E}"/>
    <dgm:cxn modelId="{236251B9-D77F-491F-88FE-37380D63D3B7}" srcId="{37A59316-CE96-4651-833E-B8CF52999234}" destId="{380797AF-6297-4E41-BB25-171650E7B5CD}" srcOrd="0" destOrd="0" parTransId="{AE35314F-0179-48D6-95F5-26E450759486}" sibTransId="{E3DEE251-2D82-43B5-8A5F-22D1F8639204}"/>
    <dgm:cxn modelId="{E2B639CD-7284-4CA5-8E7A-834E86D211D8}" type="presOf" srcId="{37A59316-CE96-4651-833E-B8CF52999234}" destId="{6D952FFF-CA7A-4CE8-B87A-6CEF4C44D3C2}" srcOrd="0" destOrd="0" presId="urn:microsoft.com/office/officeart/2008/layout/HorizontalMultiLevelHierarchy"/>
    <dgm:cxn modelId="{E5B700D2-84C6-4F02-88A9-4D9505AEF2DF}" type="presOf" srcId="{D4279E52-0CCE-4482-A235-85980950DB12}" destId="{2D7B6DC8-935C-4DA6-875F-E1C997E6CBAA}" srcOrd="0" destOrd="0" presId="urn:microsoft.com/office/officeart/2008/layout/HorizontalMultiLevelHierarchy"/>
    <dgm:cxn modelId="{D657ACDA-D462-4B31-A1C1-0F7115574065}" type="presOf" srcId="{62DD54B7-C8E0-452A-B2A8-EECE6242C227}" destId="{55807917-BC41-4855-946A-5BB91157BB29}" srcOrd="1" destOrd="0" presId="urn:microsoft.com/office/officeart/2008/layout/HorizontalMultiLevelHierarchy"/>
    <dgm:cxn modelId="{5D28F179-2025-4679-B378-50C31CC63267}" type="presParOf" srcId="{6D952FFF-CA7A-4CE8-B87A-6CEF4C44D3C2}" destId="{E0D413E4-27E1-4766-B506-41385D93A619}" srcOrd="0" destOrd="0" presId="urn:microsoft.com/office/officeart/2008/layout/HorizontalMultiLevelHierarchy"/>
    <dgm:cxn modelId="{02F4B973-C7C0-4F8F-8255-83DB2476BBE8}" type="presParOf" srcId="{E0D413E4-27E1-4766-B506-41385D93A619}" destId="{888770F9-7293-437F-8491-FA178141CC20}" srcOrd="0" destOrd="0" presId="urn:microsoft.com/office/officeart/2008/layout/HorizontalMultiLevelHierarchy"/>
    <dgm:cxn modelId="{FBD2BCF9-E291-4AF1-B289-6647D878B31E}" type="presParOf" srcId="{E0D413E4-27E1-4766-B506-41385D93A619}" destId="{8F12B3BC-8FF1-4693-B41C-907C43EC2921}" srcOrd="1" destOrd="0" presId="urn:microsoft.com/office/officeart/2008/layout/HorizontalMultiLevelHierarchy"/>
    <dgm:cxn modelId="{03DD8097-AD15-4A30-B0F3-F9B9A598529F}" type="presParOf" srcId="{8F12B3BC-8FF1-4693-B41C-907C43EC2921}" destId="{2690C0E8-1311-4812-88FE-F0B5AF4249A4}" srcOrd="0" destOrd="0" presId="urn:microsoft.com/office/officeart/2008/layout/HorizontalMultiLevelHierarchy"/>
    <dgm:cxn modelId="{897BE734-DB88-47DF-8E76-24C7DF50D6A5}" type="presParOf" srcId="{2690C0E8-1311-4812-88FE-F0B5AF4249A4}" destId="{8B764E76-D0B8-4895-AC63-AFE9AC120D26}" srcOrd="0" destOrd="0" presId="urn:microsoft.com/office/officeart/2008/layout/HorizontalMultiLevelHierarchy"/>
    <dgm:cxn modelId="{912DFDC5-7626-49D9-BD21-576D8B2A1C89}" type="presParOf" srcId="{8F12B3BC-8FF1-4693-B41C-907C43EC2921}" destId="{07E65000-3CD9-4774-9918-FDCA30FECF3F}" srcOrd="1" destOrd="0" presId="urn:microsoft.com/office/officeart/2008/layout/HorizontalMultiLevelHierarchy"/>
    <dgm:cxn modelId="{194679E9-7E90-4828-A31C-CF3F4A89ACD5}" type="presParOf" srcId="{07E65000-3CD9-4774-9918-FDCA30FECF3F}" destId="{2D7B6DC8-935C-4DA6-875F-E1C997E6CBAA}" srcOrd="0" destOrd="0" presId="urn:microsoft.com/office/officeart/2008/layout/HorizontalMultiLevelHierarchy"/>
    <dgm:cxn modelId="{5CC7E457-553B-489F-AF7E-73E5E6A71D8F}" type="presParOf" srcId="{07E65000-3CD9-4774-9918-FDCA30FECF3F}" destId="{DAEDA077-95C8-4449-9E1B-31494F565AD0}" srcOrd="1" destOrd="0" presId="urn:microsoft.com/office/officeart/2008/layout/HorizontalMultiLevelHierarchy"/>
    <dgm:cxn modelId="{4A226681-7F54-48C4-AB08-CD75CBEEFA9F}" type="presParOf" srcId="{8F12B3BC-8FF1-4693-B41C-907C43EC2921}" destId="{EDA57B81-52A2-4039-9678-21C73902DE55}" srcOrd="2" destOrd="0" presId="urn:microsoft.com/office/officeart/2008/layout/HorizontalMultiLevelHierarchy"/>
    <dgm:cxn modelId="{77A2EDE9-E0C6-4439-9D2B-7FE3273F187A}" type="presParOf" srcId="{EDA57B81-52A2-4039-9678-21C73902DE55}" destId="{50E99219-9B31-42F9-8C11-FADB9359292F}" srcOrd="0" destOrd="0" presId="urn:microsoft.com/office/officeart/2008/layout/HorizontalMultiLevelHierarchy"/>
    <dgm:cxn modelId="{C8F5B3A0-3029-48AB-B5AC-1AE00CCB9A8B}" type="presParOf" srcId="{8F12B3BC-8FF1-4693-B41C-907C43EC2921}" destId="{E56FB48C-338E-41AB-B581-AA9E1D33E6E6}" srcOrd="3" destOrd="0" presId="urn:microsoft.com/office/officeart/2008/layout/HorizontalMultiLevelHierarchy"/>
    <dgm:cxn modelId="{57E5F649-9934-4D8B-97A4-AAFCB04F8CD9}" type="presParOf" srcId="{E56FB48C-338E-41AB-B581-AA9E1D33E6E6}" destId="{89CEBCEA-684A-41DC-8F23-9A3CBC991584}" srcOrd="0" destOrd="0" presId="urn:microsoft.com/office/officeart/2008/layout/HorizontalMultiLevelHierarchy"/>
    <dgm:cxn modelId="{C7E3C755-7548-456A-9AE8-0E8A7B77F3F9}" type="presParOf" srcId="{E56FB48C-338E-41AB-B581-AA9E1D33E6E6}" destId="{112F32BB-6ED2-4C8F-8813-27CE7CA76427}" srcOrd="1" destOrd="0" presId="urn:microsoft.com/office/officeart/2008/layout/HorizontalMultiLevelHierarchy"/>
    <dgm:cxn modelId="{F9E53020-B896-4864-85E1-95A4E1EC0174}" type="presParOf" srcId="{8F12B3BC-8FF1-4693-B41C-907C43EC2921}" destId="{F10CE57B-218D-44BA-831B-8550E1BF902F}" srcOrd="4" destOrd="0" presId="urn:microsoft.com/office/officeart/2008/layout/HorizontalMultiLevelHierarchy"/>
    <dgm:cxn modelId="{46789556-0CC1-4884-96D3-655BC1CDBD13}" type="presParOf" srcId="{F10CE57B-218D-44BA-831B-8550E1BF902F}" destId="{55807917-BC41-4855-946A-5BB91157BB29}" srcOrd="0" destOrd="0" presId="urn:microsoft.com/office/officeart/2008/layout/HorizontalMultiLevelHierarchy"/>
    <dgm:cxn modelId="{4DBDEFE9-2536-42C8-9BD9-871C197AEF45}" type="presParOf" srcId="{8F12B3BC-8FF1-4693-B41C-907C43EC2921}" destId="{BE8D4805-753C-4648-9993-0B280CECDF4E}" srcOrd="5" destOrd="0" presId="urn:microsoft.com/office/officeart/2008/layout/HorizontalMultiLevelHierarchy"/>
    <dgm:cxn modelId="{0CDDA7EC-6BF8-491D-85BA-64393EE98EDC}" type="presParOf" srcId="{BE8D4805-753C-4648-9993-0B280CECDF4E}" destId="{87CED544-9C51-49E3-A81C-7A367554D741}" srcOrd="0" destOrd="0" presId="urn:microsoft.com/office/officeart/2008/layout/HorizontalMultiLevelHierarchy"/>
    <dgm:cxn modelId="{1B70AE9B-5B4B-4687-9F08-ECE4C6D6E00B}" type="presParOf" srcId="{BE8D4805-753C-4648-9993-0B280CECDF4E}" destId="{A2737F5B-E839-429A-ABBB-AEE08D407C78}"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E8FA45D-B4AE-42C7-9FE7-69CD6227B74B}" type="doc">
      <dgm:prSet loTypeId="urn:microsoft.com/office/officeart/2005/8/layout/hList1" loCatId="list" qsTypeId="urn:microsoft.com/office/officeart/2005/8/quickstyle/simple1" qsCatId="simple" csTypeId="urn:microsoft.com/office/officeart/2005/8/colors/colorful2" csCatId="colorful" phldr="1"/>
      <dgm:spPr/>
      <dgm:t>
        <a:bodyPr/>
        <a:lstStyle/>
        <a:p>
          <a:endParaRPr lang="es-ES"/>
        </a:p>
      </dgm:t>
    </dgm:pt>
    <dgm:pt modelId="{6322AA4C-CD87-42E1-922E-1C12A906F49A}">
      <dgm:prSet phldrT="[Texto]"/>
      <dgm:spPr/>
      <dgm:t>
        <a:bodyPr/>
        <a:lstStyle/>
        <a:p>
          <a:r>
            <a:rPr lang="es-ES" dirty="0"/>
            <a:t>PENSIÓN</a:t>
          </a:r>
        </a:p>
      </dgm:t>
    </dgm:pt>
    <dgm:pt modelId="{8303EB55-D9A9-4DA5-9AEF-8DB0BDDEB449}" type="parTrans" cxnId="{249D54EC-46F4-4088-9894-8D59CAF61219}">
      <dgm:prSet/>
      <dgm:spPr/>
      <dgm:t>
        <a:bodyPr/>
        <a:lstStyle/>
        <a:p>
          <a:endParaRPr lang="es-ES"/>
        </a:p>
      </dgm:t>
    </dgm:pt>
    <dgm:pt modelId="{020CCED1-55C8-42B3-9E71-9FEB7ECE18C8}" type="sibTrans" cxnId="{249D54EC-46F4-4088-9894-8D59CAF61219}">
      <dgm:prSet/>
      <dgm:spPr/>
      <dgm:t>
        <a:bodyPr/>
        <a:lstStyle/>
        <a:p>
          <a:endParaRPr lang="es-ES"/>
        </a:p>
      </dgm:t>
    </dgm:pt>
    <dgm:pt modelId="{D2BBD13F-2029-4954-9227-00956D949BCF}">
      <dgm:prSet phldrT="[Texto]"/>
      <dgm:spPr/>
      <dgm:t>
        <a:bodyPr/>
        <a:lstStyle/>
        <a:p>
          <a:r>
            <a:rPr lang="es-ES" dirty="0"/>
            <a:t>20% BR</a:t>
          </a:r>
        </a:p>
      </dgm:t>
    </dgm:pt>
    <dgm:pt modelId="{EAB00D98-7AE7-4901-9232-33966E820BF3}" type="parTrans" cxnId="{D000B92B-0280-45A4-9B9A-79F2B5F35419}">
      <dgm:prSet/>
      <dgm:spPr/>
      <dgm:t>
        <a:bodyPr/>
        <a:lstStyle/>
        <a:p>
          <a:endParaRPr lang="es-ES"/>
        </a:p>
      </dgm:t>
    </dgm:pt>
    <dgm:pt modelId="{904E84D1-FFF1-408E-8287-D991270B3CCF}" type="sibTrans" cxnId="{D000B92B-0280-45A4-9B9A-79F2B5F35419}">
      <dgm:prSet/>
      <dgm:spPr/>
      <dgm:t>
        <a:bodyPr/>
        <a:lstStyle/>
        <a:p>
          <a:endParaRPr lang="es-ES"/>
        </a:p>
      </dgm:t>
    </dgm:pt>
    <dgm:pt modelId="{DCD511A1-2C33-490F-B16E-D2B191A64D60}">
      <dgm:prSet phldrT="[Texto]"/>
      <dgm:spPr/>
      <dgm:t>
        <a:bodyPr/>
        <a:lstStyle/>
        <a:p>
          <a:r>
            <a:rPr lang="es-ES" dirty="0"/>
            <a:t>Si varias: máximo 100% BR</a:t>
          </a:r>
        </a:p>
      </dgm:t>
    </dgm:pt>
    <dgm:pt modelId="{7EA5A1B1-F179-4815-9941-BD00682E2476}" type="parTrans" cxnId="{42D3A25C-41B5-4153-838A-F66C638CE30A}">
      <dgm:prSet/>
      <dgm:spPr/>
      <dgm:t>
        <a:bodyPr/>
        <a:lstStyle/>
        <a:p>
          <a:endParaRPr lang="es-ES"/>
        </a:p>
      </dgm:t>
    </dgm:pt>
    <dgm:pt modelId="{8062BB56-8D7C-46B9-9CC0-7B2C9922294E}" type="sibTrans" cxnId="{42D3A25C-41B5-4153-838A-F66C638CE30A}">
      <dgm:prSet/>
      <dgm:spPr/>
      <dgm:t>
        <a:bodyPr/>
        <a:lstStyle/>
        <a:p>
          <a:endParaRPr lang="es-ES"/>
        </a:p>
      </dgm:t>
    </dgm:pt>
    <dgm:pt modelId="{116195FB-896A-4C6F-9DCD-ECF88AC59BC4}">
      <dgm:prSet phldrT="[Texto]"/>
      <dgm:spPr/>
      <dgm:t>
        <a:bodyPr/>
        <a:lstStyle/>
        <a:p>
          <a:r>
            <a:rPr lang="es-ES" dirty="0"/>
            <a:t>PRESTACIÓN</a:t>
          </a:r>
        </a:p>
      </dgm:t>
    </dgm:pt>
    <dgm:pt modelId="{BEB674C9-8AEF-46D1-BF90-25CD441781FC}" type="parTrans" cxnId="{C026CEAC-E488-4E81-B09F-32E31EE65836}">
      <dgm:prSet/>
      <dgm:spPr/>
      <dgm:t>
        <a:bodyPr/>
        <a:lstStyle/>
        <a:p>
          <a:endParaRPr lang="es-ES"/>
        </a:p>
      </dgm:t>
    </dgm:pt>
    <dgm:pt modelId="{EC826270-1589-45F6-977B-DC71859705F0}" type="sibTrans" cxnId="{C026CEAC-E488-4E81-B09F-32E31EE65836}">
      <dgm:prSet/>
      <dgm:spPr/>
      <dgm:t>
        <a:bodyPr/>
        <a:lstStyle/>
        <a:p>
          <a:endParaRPr lang="es-ES"/>
        </a:p>
      </dgm:t>
    </dgm:pt>
    <dgm:pt modelId="{FC784DBE-76C3-447F-9F91-14D6D33F03D0}">
      <dgm:prSet phldrT="[Texto]"/>
      <dgm:spPr/>
      <dgm:t>
        <a:bodyPr/>
        <a:lstStyle/>
        <a:p>
          <a:r>
            <a:rPr lang="es-ES" dirty="0"/>
            <a:t>Excepción: se puede superar si concurren varias orfandades con una viudedad superior al 52%. En ningún caso las orfandades pueden superar el 48%.</a:t>
          </a:r>
        </a:p>
      </dgm:t>
    </dgm:pt>
    <dgm:pt modelId="{CDCE8493-55B6-4789-B4BA-88D6F96E655D}" type="parTrans" cxnId="{146C9A0C-EB58-495B-A3FE-FB84DB85C128}">
      <dgm:prSet/>
      <dgm:spPr/>
      <dgm:t>
        <a:bodyPr/>
        <a:lstStyle/>
        <a:p>
          <a:endParaRPr lang="es-ES"/>
        </a:p>
      </dgm:t>
    </dgm:pt>
    <dgm:pt modelId="{AA75224B-0833-4394-ADB6-E521FC77B9F0}" type="sibTrans" cxnId="{146C9A0C-EB58-495B-A3FE-FB84DB85C128}">
      <dgm:prSet/>
      <dgm:spPr/>
      <dgm:t>
        <a:bodyPr/>
        <a:lstStyle/>
        <a:p>
          <a:endParaRPr lang="es-ES"/>
        </a:p>
      </dgm:t>
    </dgm:pt>
    <dgm:pt modelId="{8D388962-A6A2-4DD1-8750-BB7D5028C0CD}">
      <dgm:prSet phldrT="[Texto]"/>
      <dgm:spPr/>
      <dgm:t>
        <a:bodyPr/>
        <a:lstStyle/>
        <a:p>
          <a:r>
            <a:rPr lang="es-ES" dirty="0"/>
            <a:t>INCREMENTO SI ABSOLUTA</a:t>
          </a:r>
        </a:p>
      </dgm:t>
    </dgm:pt>
    <dgm:pt modelId="{B77CCED0-F869-4D40-B459-78DC874957C8}" type="parTrans" cxnId="{B09E1904-0289-43D3-B9E6-82F60E3A31E2}">
      <dgm:prSet/>
      <dgm:spPr/>
      <dgm:t>
        <a:bodyPr/>
        <a:lstStyle/>
        <a:p>
          <a:endParaRPr lang="es-ES"/>
        </a:p>
      </dgm:t>
    </dgm:pt>
    <dgm:pt modelId="{CAB21E84-0CD6-40AE-95A2-6EF0328F8A27}" type="sibTrans" cxnId="{B09E1904-0289-43D3-B9E6-82F60E3A31E2}">
      <dgm:prSet/>
      <dgm:spPr/>
      <dgm:t>
        <a:bodyPr/>
        <a:lstStyle/>
        <a:p>
          <a:endParaRPr lang="es-ES"/>
        </a:p>
      </dgm:t>
    </dgm:pt>
    <dgm:pt modelId="{04A917FA-92BC-4F3E-97A5-CC4651D1CE6F}">
      <dgm:prSet/>
      <dgm:spPr/>
      <dgm:t>
        <a:bodyPr/>
        <a:lstStyle/>
        <a:p>
          <a:r>
            <a:rPr lang="es-ES" dirty="0"/>
            <a:t>70% BR (base mínima cotización vigente) si rendimientos unidad entre </a:t>
          </a:r>
          <a:r>
            <a:rPr lang="es-ES" dirty="0" err="1"/>
            <a:t>nº</a:t>
          </a:r>
          <a:r>
            <a:rPr lang="es-ES" dirty="0"/>
            <a:t> personas inferior 75% SMI.</a:t>
          </a:r>
        </a:p>
      </dgm:t>
    </dgm:pt>
    <dgm:pt modelId="{94162332-10ED-41FA-9897-7961F52763A2}" type="parTrans" cxnId="{47CCF1A0-2BE9-488E-9240-74685F5E353F}">
      <dgm:prSet/>
      <dgm:spPr/>
      <dgm:t>
        <a:bodyPr/>
        <a:lstStyle/>
        <a:p>
          <a:endParaRPr lang="es-ES"/>
        </a:p>
      </dgm:t>
    </dgm:pt>
    <dgm:pt modelId="{2C47D4C2-44D7-4695-8C2A-FFE89EF1F4CF}" type="sibTrans" cxnId="{47CCF1A0-2BE9-488E-9240-74685F5E353F}">
      <dgm:prSet/>
      <dgm:spPr/>
      <dgm:t>
        <a:bodyPr/>
        <a:lstStyle/>
        <a:p>
          <a:endParaRPr lang="es-ES"/>
        </a:p>
      </dgm:t>
    </dgm:pt>
    <dgm:pt modelId="{D75469A1-4D1D-4000-B4EF-6CDDB00AE52E}">
      <dgm:prSet/>
      <dgm:spPr/>
      <dgm:t>
        <a:bodyPr/>
        <a:lstStyle/>
        <a:p>
          <a:r>
            <a:rPr lang="es-ES" dirty="0"/>
            <a:t>Si no: 20% BR.</a:t>
          </a:r>
        </a:p>
      </dgm:t>
    </dgm:pt>
    <dgm:pt modelId="{255DE9E1-680F-4B91-B88E-D32ED6204BAA}" type="parTrans" cxnId="{3B11C690-846B-4604-AF3F-0817594D58EF}">
      <dgm:prSet/>
      <dgm:spPr/>
      <dgm:t>
        <a:bodyPr/>
        <a:lstStyle/>
        <a:p>
          <a:endParaRPr lang="es-ES"/>
        </a:p>
      </dgm:t>
    </dgm:pt>
    <dgm:pt modelId="{34759167-9756-40E4-972A-1B3DA1A8AEEE}" type="sibTrans" cxnId="{3B11C690-846B-4604-AF3F-0817594D58EF}">
      <dgm:prSet/>
      <dgm:spPr/>
      <dgm:t>
        <a:bodyPr/>
        <a:lstStyle/>
        <a:p>
          <a:endParaRPr lang="es-ES"/>
        </a:p>
      </dgm:t>
    </dgm:pt>
    <dgm:pt modelId="{42649F21-CB3F-4423-AA5A-4F31F5E51981}">
      <dgm:prSet/>
      <dgm:spPr/>
      <dgm:t>
        <a:bodyPr/>
        <a:lstStyle/>
        <a:p>
          <a:r>
            <a:rPr lang="es-ES" dirty="0"/>
            <a:t>Si varios beneficiarios: máximo 118% BR</a:t>
          </a:r>
        </a:p>
      </dgm:t>
    </dgm:pt>
    <dgm:pt modelId="{3B34E549-EA96-4C4A-87C2-915E6460B32F}" type="parTrans" cxnId="{9428DC71-D2B5-43BF-9BA4-3996D5783D5F}">
      <dgm:prSet/>
      <dgm:spPr/>
      <dgm:t>
        <a:bodyPr/>
        <a:lstStyle/>
        <a:p>
          <a:endParaRPr lang="es-ES"/>
        </a:p>
      </dgm:t>
    </dgm:pt>
    <dgm:pt modelId="{BBF4B463-0417-41C2-9DF4-4839178E2674}" type="sibTrans" cxnId="{9428DC71-D2B5-43BF-9BA4-3996D5783D5F}">
      <dgm:prSet/>
      <dgm:spPr/>
      <dgm:t>
        <a:bodyPr/>
        <a:lstStyle/>
        <a:p>
          <a:endParaRPr lang="es-ES"/>
        </a:p>
      </dgm:t>
    </dgm:pt>
    <dgm:pt modelId="{044A5141-AB9E-4ED0-AB20-FB07C3295B30}" type="pres">
      <dgm:prSet presAssocID="{1E8FA45D-B4AE-42C7-9FE7-69CD6227B74B}" presName="Name0" presStyleCnt="0">
        <dgm:presLayoutVars>
          <dgm:dir/>
          <dgm:animLvl val="lvl"/>
          <dgm:resizeHandles val="exact"/>
        </dgm:presLayoutVars>
      </dgm:prSet>
      <dgm:spPr/>
    </dgm:pt>
    <dgm:pt modelId="{DD5626FA-F14B-4BC0-A19C-941D116C5334}" type="pres">
      <dgm:prSet presAssocID="{6322AA4C-CD87-42E1-922E-1C12A906F49A}" presName="composite" presStyleCnt="0"/>
      <dgm:spPr/>
    </dgm:pt>
    <dgm:pt modelId="{15D850EF-0FEF-4570-9716-0EA956370971}" type="pres">
      <dgm:prSet presAssocID="{6322AA4C-CD87-42E1-922E-1C12A906F49A}" presName="parTx" presStyleLbl="alignNode1" presStyleIdx="0" presStyleCnt="2" custLinFactNeighborX="-1" custLinFactNeighborY="-23329">
        <dgm:presLayoutVars>
          <dgm:chMax val="0"/>
          <dgm:chPref val="0"/>
          <dgm:bulletEnabled val="1"/>
        </dgm:presLayoutVars>
      </dgm:prSet>
      <dgm:spPr/>
    </dgm:pt>
    <dgm:pt modelId="{8D46736F-2688-40F2-B960-58C92905DF4A}" type="pres">
      <dgm:prSet presAssocID="{6322AA4C-CD87-42E1-922E-1C12A906F49A}" presName="desTx" presStyleLbl="alignAccFollowNode1" presStyleIdx="0" presStyleCnt="2">
        <dgm:presLayoutVars>
          <dgm:bulletEnabled val="1"/>
        </dgm:presLayoutVars>
      </dgm:prSet>
      <dgm:spPr/>
    </dgm:pt>
    <dgm:pt modelId="{56AFCC1C-0070-46F2-86D0-ACF3830E9D4B}" type="pres">
      <dgm:prSet presAssocID="{020CCED1-55C8-42B3-9E71-9FEB7ECE18C8}" presName="space" presStyleCnt="0"/>
      <dgm:spPr/>
    </dgm:pt>
    <dgm:pt modelId="{624E4322-9207-43A0-8EF2-5E2261F76A2C}" type="pres">
      <dgm:prSet presAssocID="{116195FB-896A-4C6F-9DCD-ECF88AC59BC4}" presName="composite" presStyleCnt="0"/>
      <dgm:spPr/>
    </dgm:pt>
    <dgm:pt modelId="{FAC46562-E51C-4B93-9A9B-0D3E8658A94C}" type="pres">
      <dgm:prSet presAssocID="{116195FB-896A-4C6F-9DCD-ECF88AC59BC4}" presName="parTx" presStyleLbl="alignNode1" presStyleIdx="1" presStyleCnt="2">
        <dgm:presLayoutVars>
          <dgm:chMax val="0"/>
          <dgm:chPref val="0"/>
          <dgm:bulletEnabled val="1"/>
        </dgm:presLayoutVars>
      </dgm:prSet>
      <dgm:spPr/>
    </dgm:pt>
    <dgm:pt modelId="{A33521A6-CB98-4785-92BF-A298879256A0}" type="pres">
      <dgm:prSet presAssocID="{116195FB-896A-4C6F-9DCD-ECF88AC59BC4}" presName="desTx" presStyleLbl="alignAccFollowNode1" presStyleIdx="1" presStyleCnt="2">
        <dgm:presLayoutVars>
          <dgm:bulletEnabled val="1"/>
        </dgm:presLayoutVars>
      </dgm:prSet>
      <dgm:spPr/>
    </dgm:pt>
  </dgm:ptLst>
  <dgm:cxnLst>
    <dgm:cxn modelId="{B09E1904-0289-43D3-B9E6-82F60E3A31E2}" srcId="{6322AA4C-CD87-42E1-922E-1C12A906F49A}" destId="{8D388962-A6A2-4DD1-8750-BB7D5028C0CD}" srcOrd="3" destOrd="0" parTransId="{B77CCED0-F869-4D40-B459-78DC874957C8}" sibTransId="{CAB21E84-0CD6-40AE-95A2-6EF0328F8A27}"/>
    <dgm:cxn modelId="{146C9A0C-EB58-495B-A3FE-FB84DB85C128}" srcId="{6322AA4C-CD87-42E1-922E-1C12A906F49A}" destId="{FC784DBE-76C3-447F-9F91-14D6D33F03D0}" srcOrd="2" destOrd="0" parTransId="{CDCE8493-55B6-4789-B4BA-88D6F96E655D}" sibTransId="{AA75224B-0833-4394-ADB6-E521FC77B9F0}"/>
    <dgm:cxn modelId="{3EC1D311-46DF-4D7C-AC09-416D509B291D}" type="presOf" srcId="{D75469A1-4D1D-4000-B4EF-6CDDB00AE52E}" destId="{A33521A6-CB98-4785-92BF-A298879256A0}" srcOrd="0" destOrd="1" presId="urn:microsoft.com/office/officeart/2005/8/layout/hList1"/>
    <dgm:cxn modelId="{5C6B461D-7E5E-4E65-B59F-855E5E12BA36}" type="presOf" srcId="{116195FB-896A-4C6F-9DCD-ECF88AC59BC4}" destId="{FAC46562-E51C-4B93-9A9B-0D3E8658A94C}" srcOrd="0" destOrd="0" presId="urn:microsoft.com/office/officeart/2005/8/layout/hList1"/>
    <dgm:cxn modelId="{D000B92B-0280-45A4-9B9A-79F2B5F35419}" srcId="{6322AA4C-CD87-42E1-922E-1C12A906F49A}" destId="{D2BBD13F-2029-4954-9227-00956D949BCF}" srcOrd="0" destOrd="0" parTransId="{EAB00D98-7AE7-4901-9232-33966E820BF3}" sibTransId="{904E84D1-FFF1-408E-8287-D991270B3CCF}"/>
    <dgm:cxn modelId="{42D3A25C-41B5-4153-838A-F66C638CE30A}" srcId="{6322AA4C-CD87-42E1-922E-1C12A906F49A}" destId="{DCD511A1-2C33-490F-B16E-D2B191A64D60}" srcOrd="1" destOrd="0" parTransId="{7EA5A1B1-F179-4815-9941-BD00682E2476}" sibTransId="{8062BB56-8D7C-46B9-9CC0-7B2C9922294E}"/>
    <dgm:cxn modelId="{9BC15A64-A2EC-4B0D-940E-355D04DDD958}" type="presOf" srcId="{42649F21-CB3F-4423-AA5A-4F31F5E51981}" destId="{A33521A6-CB98-4785-92BF-A298879256A0}" srcOrd="0" destOrd="2" presId="urn:microsoft.com/office/officeart/2005/8/layout/hList1"/>
    <dgm:cxn modelId="{887B4571-46C5-4A39-A866-9269D13B0D8A}" type="presOf" srcId="{FC784DBE-76C3-447F-9F91-14D6D33F03D0}" destId="{8D46736F-2688-40F2-B960-58C92905DF4A}" srcOrd="0" destOrd="2" presId="urn:microsoft.com/office/officeart/2005/8/layout/hList1"/>
    <dgm:cxn modelId="{9428DC71-D2B5-43BF-9BA4-3996D5783D5F}" srcId="{116195FB-896A-4C6F-9DCD-ECF88AC59BC4}" destId="{42649F21-CB3F-4423-AA5A-4F31F5E51981}" srcOrd="2" destOrd="0" parTransId="{3B34E549-EA96-4C4A-87C2-915E6460B32F}" sibTransId="{BBF4B463-0417-41C2-9DF4-4839178E2674}"/>
    <dgm:cxn modelId="{2D6E6378-B970-4441-8227-4546F9A4AC32}" type="presOf" srcId="{1E8FA45D-B4AE-42C7-9FE7-69CD6227B74B}" destId="{044A5141-AB9E-4ED0-AB20-FB07C3295B30}" srcOrd="0" destOrd="0" presId="urn:microsoft.com/office/officeart/2005/8/layout/hList1"/>
    <dgm:cxn modelId="{D0836D87-BF24-4728-9A3A-0A447EA5DEF9}" type="presOf" srcId="{04A917FA-92BC-4F3E-97A5-CC4651D1CE6F}" destId="{A33521A6-CB98-4785-92BF-A298879256A0}" srcOrd="0" destOrd="0" presId="urn:microsoft.com/office/officeart/2005/8/layout/hList1"/>
    <dgm:cxn modelId="{3B11C690-846B-4604-AF3F-0817594D58EF}" srcId="{116195FB-896A-4C6F-9DCD-ECF88AC59BC4}" destId="{D75469A1-4D1D-4000-B4EF-6CDDB00AE52E}" srcOrd="1" destOrd="0" parTransId="{255DE9E1-680F-4B91-B88E-D32ED6204BAA}" sibTransId="{34759167-9756-40E4-972A-1B3DA1A8AEEE}"/>
    <dgm:cxn modelId="{47CCF1A0-2BE9-488E-9240-74685F5E353F}" srcId="{116195FB-896A-4C6F-9DCD-ECF88AC59BC4}" destId="{04A917FA-92BC-4F3E-97A5-CC4651D1CE6F}" srcOrd="0" destOrd="0" parTransId="{94162332-10ED-41FA-9897-7961F52763A2}" sibTransId="{2C47D4C2-44D7-4695-8C2A-FFE89EF1F4CF}"/>
    <dgm:cxn modelId="{C026CEAC-E488-4E81-B09F-32E31EE65836}" srcId="{1E8FA45D-B4AE-42C7-9FE7-69CD6227B74B}" destId="{116195FB-896A-4C6F-9DCD-ECF88AC59BC4}" srcOrd="1" destOrd="0" parTransId="{BEB674C9-8AEF-46D1-BF90-25CD441781FC}" sibTransId="{EC826270-1589-45F6-977B-DC71859705F0}"/>
    <dgm:cxn modelId="{8BE077B8-5162-41DD-8BBE-BECEC4719ABE}" type="presOf" srcId="{D2BBD13F-2029-4954-9227-00956D949BCF}" destId="{8D46736F-2688-40F2-B960-58C92905DF4A}" srcOrd="0" destOrd="0" presId="urn:microsoft.com/office/officeart/2005/8/layout/hList1"/>
    <dgm:cxn modelId="{AA3E7EC1-2DB4-4A7D-807A-5CEEDCFDD764}" type="presOf" srcId="{6322AA4C-CD87-42E1-922E-1C12A906F49A}" destId="{15D850EF-0FEF-4570-9716-0EA956370971}" srcOrd="0" destOrd="0" presId="urn:microsoft.com/office/officeart/2005/8/layout/hList1"/>
    <dgm:cxn modelId="{A9B4F6D6-C810-4231-BD1C-BBD62C43249F}" type="presOf" srcId="{8D388962-A6A2-4DD1-8750-BB7D5028C0CD}" destId="{8D46736F-2688-40F2-B960-58C92905DF4A}" srcOrd="0" destOrd="3" presId="urn:microsoft.com/office/officeart/2005/8/layout/hList1"/>
    <dgm:cxn modelId="{2821EBD7-8D81-4142-A37D-076C61F70E85}" type="presOf" srcId="{DCD511A1-2C33-490F-B16E-D2B191A64D60}" destId="{8D46736F-2688-40F2-B960-58C92905DF4A}" srcOrd="0" destOrd="1" presId="urn:microsoft.com/office/officeart/2005/8/layout/hList1"/>
    <dgm:cxn modelId="{249D54EC-46F4-4088-9894-8D59CAF61219}" srcId="{1E8FA45D-B4AE-42C7-9FE7-69CD6227B74B}" destId="{6322AA4C-CD87-42E1-922E-1C12A906F49A}" srcOrd="0" destOrd="0" parTransId="{8303EB55-D9A9-4DA5-9AEF-8DB0BDDEB449}" sibTransId="{020CCED1-55C8-42B3-9E71-9FEB7ECE18C8}"/>
    <dgm:cxn modelId="{97D354CD-7C43-4583-8A21-50253D739BD1}" type="presParOf" srcId="{044A5141-AB9E-4ED0-AB20-FB07C3295B30}" destId="{DD5626FA-F14B-4BC0-A19C-941D116C5334}" srcOrd="0" destOrd="0" presId="urn:microsoft.com/office/officeart/2005/8/layout/hList1"/>
    <dgm:cxn modelId="{AAC55911-5A41-4ADE-BAB3-43DD8FF45981}" type="presParOf" srcId="{DD5626FA-F14B-4BC0-A19C-941D116C5334}" destId="{15D850EF-0FEF-4570-9716-0EA956370971}" srcOrd="0" destOrd="0" presId="urn:microsoft.com/office/officeart/2005/8/layout/hList1"/>
    <dgm:cxn modelId="{B2EDBACC-D8E6-4A5D-B59B-9B9EA8DBE5EF}" type="presParOf" srcId="{DD5626FA-F14B-4BC0-A19C-941D116C5334}" destId="{8D46736F-2688-40F2-B960-58C92905DF4A}" srcOrd="1" destOrd="0" presId="urn:microsoft.com/office/officeart/2005/8/layout/hList1"/>
    <dgm:cxn modelId="{219AF7A2-B6E8-43E0-A4F5-2410C142D9DA}" type="presParOf" srcId="{044A5141-AB9E-4ED0-AB20-FB07C3295B30}" destId="{56AFCC1C-0070-46F2-86D0-ACF3830E9D4B}" srcOrd="1" destOrd="0" presId="urn:microsoft.com/office/officeart/2005/8/layout/hList1"/>
    <dgm:cxn modelId="{A9EB05FD-E7CF-4CE8-B8BF-3353CCE0E99D}" type="presParOf" srcId="{044A5141-AB9E-4ED0-AB20-FB07C3295B30}" destId="{624E4322-9207-43A0-8EF2-5E2261F76A2C}" srcOrd="2" destOrd="0" presId="urn:microsoft.com/office/officeart/2005/8/layout/hList1"/>
    <dgm:cxn modelId="{4228875F-6FF7-4C6E-AF6B-52487AAD1E20}" type="presParOf" srcId="{624E4322-9207-43A0-8EF2-5E2261F76A2C}" destId="{FAC46562-E51C-4B93-9A9B-0D3E8658A94C}" srcOrd="0" destOrd="0" presId="urn:microsoft.com/office/officeart/2005/8/layout/hList1"/>
    <dgm:cxn modelId="{366BC308-5175-441C-8C57-A3C338900766}" type="presParOf" srcId="{624E4322-9207-43A0-8EF2-5E2261F76A2C}" destId="{A33521A6-CB98-4785-92BF-A298879256A0}"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A8DCB5E-A902-451E-A4E8-EE7F7A795B04}"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es-ES"/>
        </a:p>
      </dgm:t>
    </dgm:pt>
    <dgm:pt modelId="{D08B01C2-03E0-4577-8A10-2EFEA8FC3231}">
      <dgm:prSet phldrT="[Texto]"/>
      <dgm:spPr/>
      <dgm:t>
        <a:bodyPr/>
        <a:lstStyle/>
        <a:p>
          <a:r>
            <a:rPr lang="es-ES" dirty="0"/>
            <a:t>IMPEDIMENTO ACCESO A PRESTACIONES</a:t>
          </a:r>
        </a:p>
      </dgm:t>
    </dgm:pt>
    <dgm:pt modelId="{079E8509-26ED-4852-AC1D-9C3DE6D360E0}" type="parTrans" cxnId="{C1D77C31-22C0-454E-A92F-2EA390D173F1}">
      <dgm:prSet/>
      <dgm:spPr/>
      <dgm:t>
        <a:bodyPr/>
        <a:lstStyle/>
        <a:p>
          <a:endParaRPr lang="es-ES"/>
        </a:p>
      </dgm:t>
    </dgm:pt>
    <dgm:pt modelId="{C7766654-6740-4357-9ECB-4C360E71FF60}" type="sibTrans" cxnId="{C1D77C31-22C0-454E-A92F-2EA390D173F1}">
      <dgm:prSet/>
      <dgm:spPr/>
      <dgm:t>
        <a:bodyPr/>
        <a:lstStyle/>
        <a:p>
          <a:endParaRPr lang="es-ES"/>
        </a:p>
      </dgm:t>
    </dgm:pt>
    <dgm:pt modelId="{3A80C0CF-74BD-4597-840A-602D778F1538}">
      <dgm:prSet phldrT="[Texto]"/>
      <dgm:spPr/>
      <dgm:t>
        <a:bodyPr/>
        <a:lstStyle/>
        <a:p>
          <a:r>
            <a:rPr lang="es-ES" dirty="0"/>
            <a:t>INCREMENTO PENSIONES DE ORFANDAD</a:t>
          </a:r>
        </a:p>
      </dgm:t>
    </dgm:pt>
    <dgm:pt modelId="{6D4B3188-D485-4FCE-A9A1-7EF2EE73E348}" type="parTrans" cxnId="{78E1C54F-233C-4517-BE77-64D957F6AD05}">
      <dgm:prSet/>
      <dgm:spPr/>
      <dgm:t>
        <a:bodyPr/>
        <a:lstStyle/>
        <a:p>
          <a:endParaRPr lang="es-ES"/>
        </a:p>
      </dgm:t>
    </dgm:pt>
    <dgm:pt modelId="{D0F51EEC-E735-480F-979E-AE82A37036A3}" type="sibTrans" cxnId="{78E1C54F-233C-4517-BE77-64D957F6AD05}">
      <dgm:prSet/>
      <dgm:spPr/>
      <dgm:t>
        <a:bodyPr/>
        <a:lstStyle/>
        <a:p>
          <a:endParaRPr lang="es-ES"/>
        </a:p>
      </dgm:t>
    </dgm:pt>
    <dgm:pt modelId="{CC8569F5-3C34-40E6-9837-DA1F6DEF2196}">
      <dgm:prSet phldrT="[Texto]"/>
      <dgm:spPr/>
      <dgm:t>
        <a:bodyPr/>
        <a:lstStyle/>
        <a:p>
          <a:r>
            <a:rPr lang="es-ES" dirty="0"/>
            <a:t>IMPEDIMENTO ADMINISTRAR ORFANDAD</a:t>
          </a:r>
        </a:p>
      </dgm:t>
    </dgm:pt>
    <dgm:pt modelId="{356E4744-5B51-45CD-AABB-44FF3953F288}" type="parTrans" cxnId="{70587A7C-F4C3-41C7-A717-D17F834962F5}">
      <dgm:prSet/>
      <dgm:spPr/>
      <dgm:t>
        <a:bodyPr/>
        <a:lstStyle/>
        <a:p>
          <a:endParaRPr lang="es-ES"/>
        </a:p>
      </dgm:t>
    </dgm:pt>
    <dgm:pt modelId="{1EA7FDA8-BCDB-4CD4-A1EC-1DA8E0D4EAE8}" type="sibTrans" cxnId="{70587A7C-F4C3-41C7-A717-D17F834962F5}">
      <dgm:prSet/>
      <dgm:spPr/>
      <dgm:t>
        <a:bodyPr/>
        <a:lstStyle/>
        <a:p>
          <a:endParaRPr lang="es-ES"/>
        </a:p>
      </dgm:t>
    </dgm:pt>
    <dgm:pt modelId="{32A55E12-E14B-4F43-ADCD-6D9F21BEC904}">
      <dgm:prSet phldrT="[Texto]"/>
      <dgm:spPr/>
      <dgm:t>
        <a:bodyPr/>
        <a:lstStyle/>
        <a:p>
          <a:r>
            <a:rPr lang="es-ES" dirty="0"/>
            <a:t>SUSPENSIÓN CAUTELAR DEL DERECHO A LA VIUDEDAD</a:t>
          </a:r>
        </a:p>
      </dgm:t>
    </dgm:pt>
    <dgm:pt modelId="{807EBE92-E6B3-451E-A115-F938125BD77A}" type="parTrans" cxnId="{D337530A-E793-4746-9DE4-A497458FA1F9}">
      <dgm:prSet/>
      <dgm:spPr/>
      <dgm:t>
        <a:bodyPr/>
        <a:lstStyle/>
        <a:p>
          <a:endParaRPr lang="es-ES"/>
        </a:p>
      </dgm:t>
    </dgm:pt>
    <dgm:pt modelId="{9F6BE0A4-14AB-4A19-BBCE-5F8DE1BC7984}" type="sibTrans" cxnId="{D337530A-E793-4746-9DE4-A497458FA1F9}">
      <dgm:prSet/>
      <dgm:spPr/>
      <dgm:t>
        <a:bodyPr/>
        <a:lstStyle/>
        <a:p>
          <a:endParaRPr lang="es-ES"/>
        </a:p>
      </dgm:t>
    </dgm:pt>
    <dgm:pt modelId="{B713309E-F666-4F0C-BC99-5183D7B18A95}" type="pres">
      <dgm:prSet presAssocID="{2A8DCB5E-A902-451E-A4E8-EE7F7A795B04}" presName="linear" presStyleCnt="0">
        <dgm:presLayoutVars>
          <dgm:dir/>
          <dgm:animLvl val="lvl"/>
          <dgm:resizeHandles val="exact"/>
        </dgm:presLayoutVars>
      </dgm:prSet>
      <dgm:spPr/>
    </dgm:pt>
    <dgm:pt modelId="{E613FECB-F695-469F-8B7C-534820770FA2}" type="pres">
      <dgm:prSet presAssocID="{D08B01C2-03E0-4577-8A10-2EFEA8FC3231}" presName="parentLin" presStyleCnt="0"/>
      <dgm:spPr/>
    </dgm:pt>
    <dgm:pt modelId="{3805C982-1C59-4E89-91F3-20F340F67EBD}" type="pres">
      <dgm:prSet presAssocID="{D08B01C2-03E0-4577-8A10-2EFEA8FC3231}" presName="parentLeftMargin" presStyleLbl="node1" presStyleIdx="0" presStyleCnt="4"/>
      <dgm:spPr/>
    </dgm:pt>
    <dgm:pt modelId="{81A7FF1E-1284-43A4-8271-4148EA11DFB0}" type="pres">
      <dgm:prSet presAssocID="{D08B01C2-03E0-4577-8A10-2EFEA8FC3231}" presName="parentText" presStyleLbl="node1" presStyleIdx="0" presStyleCnt="4">
        <dgm:presLayoutVars>
          <dgm:chMax val="0"/>
          <dgm:bulletEnabled val="1"/>
        </dgm:presLayoutVars>
      </dgm:prSet>
      <dgm:spPr/>
    </dgm:pt>
    <dgm:pt modelId="{1493BD8B-6D7E-48FA-B119-5293ADA91DB3}" type="pres">
      <dgm:prSet presAssocID="{D08B01C2-03E0-4577-8A10-2EFEA8FC3231}" presName="negativeSpace" presStyleCnt="0"/>
      <dgm:spPr/>
    </dgm:pt>
    <dgm:pt modelId="{6A0EEC2D-7FCF-473A-A0B5-B4BD37924DED}" type="pres">
      <dgm:prSet presAssocID="{D08B01C2-03E0-4577-8A10-2EFEA8FC3231}" presName="childText" presStyleLbl="conFgAcc1" presStyleIdx="0" presStyleCnt="4">
        <dgm:presLayoutVars>
          <dgm:bulletEnabled val="1"/>
        </dgm:presLayoutVars>
      </dgm:prSet>
      <dgm:spPr/>
    </dgm:pt>
    <dgm:pt modelId="{DDB91E08-E386-4201-85C1-52D2BFEB7F71}" type="pres">
      <dgm:prSet presAssocID="{C7766654-6740-4357-9ECB-4C360E71FF60}" presName="spaceBetweenRectangles" presStyleCnt="0"/>
      <dgm:spPr/>
    </dgm:pt>
    <dgm:pt modelId="{52BD58BC-A562-43DB-BE95-D69BC0D3A6F0}" type="pres">
      <dgm:prSet presAssocID="{3A80C0CF-74BD-4597-840A-602D778F1538}" presName="parentLin" presStyleCnt="0"/>
      <dgm:spPr/>
    </dgm:pt>
    <dgm:pt modelId="{EF1FDB18-79F9-4E64-BC31-84DC1419022B}" type="pres">
      <dgm:prSet presAssocID="{3A80C0CF-74BD-4597-840A-602D778F1538}" presName="parentLeftMargin" presStyleLbl="node1" presStyleIdx="0" presStyleCnt="4"/>
      <dgm:spPr/>
    </dgm:pt>
    <dgm:pt modelId="{9B9645BD-D15A-43AA-B771-3C925EA577C1}" type="pres">
      <dgm:prSet presAssocID="{3A80C0CF-74BD-4597-840A-602D778F1538}" presName="parentText" presStyleLbl="node1" presStyleIdx="1" presStyleCnt="4">
        <dgm:presLayoutVars>
          <dgm:chMax val="0"/>
          <dgm:bulletEnabled val="1"/>
        </dgm:presLayoutVars>
      </dgm:prSet>
      <dgm:spPr/>
    </dgm:pt>
    <dgm:pt modelId="{E0AEFB39-BEDA-4763-AD5D-584A48264D85}" type="pres">
      <dgm:prSet presAssocID="{3A80C0CF-74BD-4597-840A-602D778F1538}" presName="negativeSpace" presStyleCnt="0"/>
      <dgm:spPr/>
    </dgm:pt>
    <dgm:pt modelId="{F143E574-3898-4D19-A2B0-1683BC7899E4}" type="pres">
      <dgm:prSet presAssocID="{3A80C0CF-74BD-4597-840A-602D778F1538}" presName="childText" presStyleLbl="conFgAcc1" presStyleIdx="1" presStyleCnt="4">
        <dgm:presLayoutVars>
          <dgm:bulletEnabled val="1"/>
        </dgm:presLayoutVars>
      </dgm:prSet>
      <dgm:spPr/>
    </dgm:pt>
    <dgm:pt modelId="{390DE931-1230-42A7-91BF-206ADC3017A8}" type="pres">
      <dgm:prSet presAssocID="{D0F51EEC-E735-480F-979E-AE82A37036A3}" presName="spaceBetweenRectangles" presStyleCnt="0"/>
      <dgm:spPr/>
    </dgm:pt>
    <dgm:pt modelId="{5AFD5F4E-A24A-44B0-9241-4A5EFBB0688F}" type="pres">
      <dgm:prSet presAssocID="{CC8569F5-3C34-40E6-9837-DA1F6DEF2196}" presName="parentLin" presStyleCnt="0"/>
      <dgm:spPr/>
    </dgm:pt>
    <dgm:pt modelId="{CC88277A-7C04-434F-8281-D3A5282CA574}" type="pres">
      <dgm:prSet presAssocID="{CC8569F5-3C34-40E6-9837-DA1F6DEF2196}" presName="parentLeftMargin" presStyleLbl="node1" presStyleIdx="1" presStyleCnt="4"/>
      <dgm:spPr/>
    </dgm:pt>
    <dgm:pt modelId="{EAC2F014-111D-4E4C-A311-31AC2B37B680}" type="pres">
      <dgm:prSet presAssocID="{CC8569F5-3C34-40E6-9837-DA1F6DEF2196}" presName="parentText" presStyleLbl="node1" presStyleIdx="2" presStyleCnt="4">
        <dgm:presLayoutVars>
          <dgm:chMax val="0"/>
          <dgm:bulletEnabled val="1"/>
        </dgm:presLayoutVars>
      </dgm:prSet>
      <dgm:spPr/>
    </dgm:pt>
    <dgm:pt modelId="{09995B14-9CF0-4AEE-87DE-B64C331E3083}" type="pres">
      <dgm:prSet presAssocID="{CC8569F5-3C34-40E6-9837-DA1F6DEF2196}" presName="negativeSpace" presStyleCnt="0"/>
      <dgm:spPr/>
    </dgm:pt>
    <dgm:pt modelId="{1E3C3534-151A-4848-A824-B74EEEED9BF8}" type="pres">
      <dgm:prSet presAssocID="{CC8569F5-3C34-40E6-9837-DA1F6DEF2196}" presName="childText" presStyleLbl="conFgAcc1" presStyleIdx="2" presStyleCnt="4">
        <dgm:presLayoutVars>
          <dgm:bulletEnabled val="1"/>
        </dgm:presLayoutVars>
      </dgm:prSet>
      <dgm:spPr/>
    </dgm:pt>
    <dgm:pt modelId="{D096807B-494C-4151-8CDC-F09A9C219256}" type="pres">
      <dgm:prSet presAssocID="{1EA7FDA8-BCDB-4CD4-A1EC-1DA8E0D4EAE8}" presName="spaceBetweenRectangles" presStyleCnt="0"/>
      <dgm:spPr/>
    </dgm:pt>
    <dgm:pt modelId="{D631D71A-8DD9-4CCD-BA67-ABBBFF01EA64}" type="pres">
      <dgm:prSet presAssocID="{32A55E12-E14B-4F43-ADCD-6D9F21BEC904}" presName="parentLin" presStyleCnt="0"/>
      <dgm:spPr/>
    </dgm:pt>
    <dgm:pt modelId="{D813D768-9113-4692-99CD-7E5D9F94A431}" type="pres">
      <dgm:prSet presAssocID="{32A55E12-E14B-4F43-ADCD-6D9F21BEC904}" presName="parentLeftMargin" presStyleLbl="node1" presStyleIdx="2" presStyleCnt="4"/>
      <dgm:spPr/>
    </dgm:pt>
    <dgm:pt modelId="{E2DA17F3-CD94-4AC8-BDB4-A5E3236DA39A}" type="pres">
      <dgm:prSet presAssocID="{32A55E12-E14B-4F43-ADCD-6D9F21BEC904}" presName="parentText" presStyleLbl="node1" presStyleIdx="3" presStyleCnt="4">
        <dgm:presLayoutVars>
          <dgm:chMax val="0"/>
          <dgm:bulletEnabled val="1"/>
        </dgm:presLayoutVars>
      </dgm:prSet>
      <dgm:spPr/>
    </dgm:pt>
    <dgm:pt modelId="{ED29B2C2-10AC-4A5E-BD96-E132160A0DE3}" type="pres">
      <dgm:prSet presAssocID="{32A55E12-E14B-4F43-ADCD-6D9F21BEC904}" presName="negativeSpace" presStyleCnt="0"/>
      <dgm:spPr/>
    </dgm:pt>
    <dgm:pt modelId="{FC6D577C-7290-452A-AB02-E53E31365BB8}" type="pres">
      <dgm:prSet presAssocID="{32A55E12-E14B-4F43-ADCD-6D9F21BEC904}" presName="childText" presStyleLbl="conFgAcc1" presStyleIdx="3" presStyleCnt="4">
        <dgm:presLayoutVars>
          <dgm:bulletEnabled val="1"/>
        </dgm:presLayoutVars>
      </dgm:prSet>
      <dgm:spPr/>
    </dgm:pt>
  </dgm:ptLst>
  <dgm:cxnLst>
    <dgm:cxn modelId="{D337530A-E793-4746-9DE4-A497458FA1F9}" srcId="{2A8DCB5E-A902-451E-A4E8-EE7F7A795B04}" destId="{32A55E12-E14B-4F43-ADCD-6D9F21BEC904}" srcOrd="3" destOrd="0" parTransId="{807EBE92-E6B3-451E-A115-F938125BD77A}" sibTransId="{9F6BE0A4-14AB-4A19-BBCE-5F8DE1BC7984}"/>
    <dgm:cxn modelId="{C6DD7C15-EBAC-424E-8F63-0F3899B65500}" type="presOf" srcId="{CC8569F5-3C34-40E6-9837-DA1F6DEF2196}" destId="{EAC2F014-111D-4E4C-A311-31AC2B37B680}" srcOrd="1" destOrd="0" presId="urn:microsoft.com/office/officeart/2005/8/layout/list1"/>
    <dgm:cxn modelId="{66BF9720-D4A8-414F-9B3A-86F50A2010DC}" type="presOf" srcId="{D08B01C2-03E0-4577-8A10-2EFEA8FC3231}" destId="{81A7FF1E-1284-43A4-8271-4148EA11DFB0}" srcOrd="1" destOrd="0" presId="urn:microsoft.com/office/officeart/2005/8/layout/list1"/>
    <dgm:cxn modelId="{C1D77C31-22C0-454E-A92F-2EA390D173F1}" srcId="{2A8DCB5E-A902-451E-A4E8-EE7F7A795B04}" destId="{D08B01C2-03E0-4577-8A10-2EFEA8FC3231}" srcOrd="0" destOrd="0" parTransId="{079E8509-26ED-4852-AC1D-9C3DE6D360E0}" sibTransId="{C7766654-6740-4357-9ECB-4C360E71FF60}"/>
    <dgm:cxn modelId="{26EF0232-D10A-4859-BF79-5BA739E82AA8}" type="presOf" srcId="{CC8569F5-3C34-40E6-9837-DA1F6DEF2196}" destId="{CC88277A-7C04-434F-8281-D3A5282CA574}" srcOrd="0" destOrd="0" presId="urn:microsoft.com/office/officeart/2005/8/layout/list1"/>
    <dgm:cxn modelId="{6BDD4A6A-AE5F-4CB8-A73C-B17B18763459}" type="presOf" srcId="{32A55E12-E14B-4F43-ADCD-6D9F21BEC904}" destId="{D813D768-9113-4692-99CD-7E5D9F94A431}" srcOrd="0" destOrd="0" presId="urn:microsoft.com/office/officeart/2005/8/layout/list1"/>
    <dgm:cxn modelId="{78E1C54F-233C-4517-BE77-64D957F6AD05}" srcId="{2A8DCB5E-A902-451E-A4E8-EE7F7A795B04}" destId="{3A80C0CF-74BD-4597-840A-602D778F1538}" srcOrd="1" destOrd="0" parTransId="{6D4B3188-D485-4FCE-A9A1-7EF2EE73E348}" sibTransId="{D0F51EEC-E735-480F-979E-AE82A37036A3}"/>
    <dgm:cxn modelId="{88DDCE59-CE18-4EBE-A920-8ECC02BF8C94}" type="presOf" srcId="{3A80C0CF-74BD-4597-840A-602D778F1538}" destId="{EF1FDB18-79F9-4E64-BC31-84DC1419022B}" srcOrd="0" destOrd="0" presId="urn:microsoft.com/office/officeart/2005/8/layout/list1"/>
    <dgm:cxn modelId="{70587A7C-F4C3-41C7-A717-D17F834962F5}" srcId="{2A8DCB5E-A902-451E-A4E8-EE7F7A795B04}" destId="{CC8569F5-3C34-40E6-9837-DA1F6DEF2196}" srcOrd="2" destOrd="0" parTransId="{356E4744-5B51-45CD-AABB-44FF3953F288}" sibTransId="{1EA7FDA8-BCDB-4CD4-A1EC-1DA8E0D4EAE8}"/>
    <dgm:cxn modelId="{5AF4BE7C-292B-495D-AB9B-AE1B6840C5A4}" type="presOf" srcId="{D08B01C2-03E0-4577-8A10-2EFEA8FC3231}" destId="{3805C982-1C59-4E89-91F3-20F340F67EBD}" srcOrd="0" destOrd="0" presId="urn:microsoft.com/office/officeart/2005/8/layout/list1"/>
    <dgm:cxn modelId="{2DA38B8A-5391-4164-A9C7-E64934EEDDAC}" type="presOf" srcId="{32A55E12-E14B-4F43-ADCD-6D9F21BEC904}" destId="{E2DA17F3-CD94-4AC8-BDB4-A5E3236DA39A}" srcOrd="1" destOrd="0" presId="urn:microsoft.com/office/officeart/2005/8/layout/list1"/>
    <dgm:cxn modelId="{75AACE9F-FEA9-463D-B9E5-DC835B42F754}" type="presOf" srcId="{3A80C0CF-74BD-4597-840A-602D778F1538}" destId="{9B9645BD-D15A-43AA-B771-3C925EA577C1}" srcOrd="1" destOrd="0" presId="urn:microsoft.com/office/officeart/2005/8/layout/list1"/>
    <dgm:cxn modelId="{387770F6-0BB3-4AC4-983D-9B6FFB027F6E}" type="presOf" srcId="{2A8DCB5E-A902-451E-A4E8-EE7F7A795B04}" destId="{B713309E-F666-4F0C-BC99-5183D7B18A95}" srcOrd="0" destOrd="0" presId="urn:microsoft.com/office/officeart/2005/8/layout/list1"/>
    <dgm:cxn modelId="{594FCCD9-9CE9-483F-B3A2-0EC6EB2A9F8B}" type="presParOf" srcId="{B713309E-F666-4F0C-BC99-5183D7B18A95}" destId="{E613FECB-F695-469F-8B7C-534820770FA2}" srcOrd="0" destOrd="0" presId="urn:microsoft.com/office/officeart/2005/8/layout/list1"/>
    <dgm:cxn modelId="{F696B29F-A040-4477-B9C7-DC81F361FFFE}" type="presParOf" srcId="{E613FECB-F695-469F-8B7C-534820770FA2}" destId="{3805C982-1C59-4E89-91F3-20F340F67EBD}" srcOrd="0" destOrd="0" presId="urn:microsoft.com/office/officeart/2005/8/layout/list1"/>
    <dgm:cxn modelId="{3BD265DA-6127-4307-B858-35DCA2901181}" type="presParOf" srcId="{E613FECB-F695-469F-8B7C-534820770FA2}" destId="{81A7FF1E-1284-43A4-8271-4148EA11DFB0}" srcOrd="1" destOrd="0" presId="urn:microsoft.com/office/officeart/2005/8/layout/list1"/>
    <dgm:cxn modelId="{05E3472D-30B1-487F-9677-1023F8064B30}" type="presParOf" srcId="{B713309E-F666-4F0C-BC99-5183D7B18A95}" destId="{1493BD8B-6D7E-48FA-B119-5293ADA91DB3}" srcOrd="1" destOrd="0" presId="urn:microsoft.com/office/officeart/2005/8/layout/list1"/>
    <dgm:cxn modelId="{697D793D-BFD7-4F98-9372-F85B419FAA51}" type="presParOf" srcId="{B713309E-F666-4F0C-BC99-5183D7B18A95}" destId="{6A0EEC2D-7FCF-473A-A0B5-B4BD37924DED}" srcOrd="2" destOrd="0" presId="urn:microsoft.com/office/officeart/2005/8/layout/list1"/>
    <dgm:cxn modelId="{33A0D8B6-EDD7-489F-A4A2-F6F76F749533}" type="presParOf" srcId="{B713309E-F666-4F0C-BC99-5183D7B18A95}" destId="{DDB91E08-E386-4201-85C1-52D2BFEB7F71}" srcOrd="3" destOrd="0" presId="urn:microsoft.com/office/officeart/2005/8/layout/list1"/>
    <dgm:cxn modelId="{96AEA770-7C1B-463B-B551-2F283B64AFAE}" type="presParOf" srcId="{B713309E-F666-4F0C-BC99-5183D7B18A95}" destId="{52BD58BC-A562-43DB-BE95-D69BC0D3A6F0}" srcOrd="4" destOrd="0" presId="urn:microsoft.com/office/officeart/2005/8/layout/list1"/>
    <dgm:cxn modelId="{2EFE8D16-F02D-4FB1-9C81-E6265ABF489B}" type="presParOf" srcId="{52BD58BC-A562-43DB-BE95-D69BC0D3A6F0}" destId="{EF1FDB18-79F9-4E64-BC31-84DC1419022B}" srcOrd="0" destOrd="0" presId="urn:microsoft.com/office/officeart/2005/8/layout/list1"/>
    <dgm:cxn modelId="{D63BF95D-0D15-42A1-BB8B-7A309B6BC684}" type="presParOf" srcId="{52BD58BC-A562-43DB-BE95-D69BC0D3A6F0}" destId="{9B9645BD-D15A-43AA-B771-3C925EA577C1}" srcOrd="1" destOrd="0" presId="urn:microsoft.com/office/officeart/2005/8/layout/list1"/>
    <dgm:cxn modelId="{9AD24D3B-512A-453D-A9A0-0957D9281D76}" type="presParOf" srcId="{B713309E-F666-4F0C-BC99-5183D7B18A95}" destId="{E0AEFB39-BEDA-4763-AD5D-584A48264D85}" srcOrd="5" destOrd="0" presId="urn:microsoft.com/office/officeart/2005/8/layout/list1"/>
    <dgm:cxn modelId="{374B2700-0FC2-4A85-B27D-B27F6A72564D}" type="presParOf" srcId="{B713309E-F666-4F0C-BC99-5183D7B18A95}" destId="{F143E574-3898-4D19-A2B0-1683BC7899E4}" srcOrd="6" destOrd="0" presId="urn:microsoft.com/office/officeart/2005/8/layout/list1"/>
    <dgm:cxn modelId="{40761D63-9A73-4515-B503-545C9D3BACAB}" type="presParOf" srcId="{B713309E-F666-4F0C-BC99-5183D7B18A95}" destId="{390DE931-1230-42A7-91BF-206ADC3017A8}" srcOrd="7" destOrd="0" presId="urn:microsoft.com/office/officeart/2005/8/layout/list1"/>
    <dgm:cxn modelId="{FC222CA8-18CD-4DE7-88EC-0CE122232117}" type="presParOf" srcId="{B713309E-F666-4F0C-BC99-5183D7B18A95}" destId="{5AFD5F4E-A24A-44B0-9241-4A5EFBB0688F}" srcOrd="8" destOrd="0" presId="urn:microsoft.com/office/officeart/2005/8/layout/list1"/>
    <dgm:cxn modelId="{2D884B2E-7251-45AD-B932-D6EC0D63415B}" type="presParOf" srcId="{5AFD5F4E-A24A-44B0-9241-4A5EFBB0688F}" destId="{CC88277A-7C04-434F-8281-D3A5282CA574}" srcOrd="0" destOrd="0" presId="urn:microsoft.com/office/officeart/2005/8/layout/list1"/>
    <dgm:cxn modelId="{23944593-88BB-4EC1-9394-B6A0B937D0AF}" type="presParOf" srcId="{5AFD5F4E-A24A-44B0-9241-4A5EFBB0688F}" destId="{EAC2F014-111D-4E4C-A311-31AC2B37B680}" srcOrd="1" destOrd="0" presId="urn:microsoft.com/office/officeart/2005/8/layout/list1"/>
    <dgm:cxn modelId="{3878CC8F-1ECE-4FBA-A252-8C7C9E04548F}" type="presParOf" srcId="{B713309E-F666-4F0C-BC99-5183D7B18A95}" destId="{09995B14-9CF0-4AEE-87DE-B64C331E3083}" srcOrd="9" destOrd="0" presId="urn:microsoft.com/office/officeart/2005/8/layout/list1"/>
    <dgm:cxn modelId="{FFE745A4-A412-49A5-99D4-AEA93133617B}" type="presParOf" srcId="{B713309E-F666-4F0C-BC99-5183D7B18A95}" destId="{1E3C3534-151A-4848-A824-B74EEEED9BF8}" srcOrd="10" destOrd="0" presId="urn:microsoft.com/office/officeart/2005/8/layout/list1"/>
    <dgm:cxn modelId="{FA51F393-0F09-4846-AFEC-ADBD3F3F1100}" type="presParOf" srcId="{B713309E-F666-4F0C-BC99-5183D7B18A95}" destId="{D096807B-494C-4151-8CDC-F09A9C219256}" srcOrd="11" destOrd="0" presId="urn:microsoft.com/office/officeart/2005/8/layout/list1"/>
    <dgm:cxn modelId="{B57D2865-5F94-4653-953A-3E05FBE34D24}" type="presParOf" srcId="{B713309E-F666-4F0C-BC99-5183D7B18A95}" destId="{D631D71A-8DD9-4CCD-BA67-ABBBFF01EA64}" srcOrd="12" destOrd="0" presId="urn:microsoft.com/office/officeart/2005/8/layout/list1"/>
    <dgm:cxn modelId="{E93C3A4F-10E6-455E-BA1D-D32BE4ECBC6D}" type="presParOf" srcId="{D631D71A-8DD9-4CCD-BA67-ABBBFF01EA64}" destId="{D813D768-9113-4692-99CD-7E5D9F94A431}" srcOrd="0" destOrd="0" presId="urn:microsoft.com/office/officeart/2005/8/layout/list1"/>
    <dgm:cxn modelId="{F8557B91-211E-47A1-88F9-0688DF9FEBD3}" type="presParOf" srcId="{D631D71A-8DD9-4CCD-BA67-ABBBFF01EA64}" destId="{E2DA17F3-CD94-4AC8-BDB4-A5E3236DA39A}" srcOrd="1" destOrd="0" presId="urn:microsoft.com/office/officeart/2005/8/layout/list1"/>
    <dgm:cxn modelId="{C289EAC9-1B32-4550-BB3A-C4DAE2A68EBD}" type="presParOf" srcId="{B713309E-F666-4F0C-BC99-5183D7B18A95}" destId="{ED29B2C2-10AC-4A5E-BD96-E132160A0DE3}" srcOrd="13" destOrd="0" presId="urn:microsoft.com/office/officeart/2005/8/layout/list1"/>
    <dgm:cxn modelId="{44F88D04-5D1C-48BA-8E58-BB5D342523ED}" type="presParOf" srcId="{B713309E-F666-4F0C-BC99-5183D7B18A95}" destId="{FC6D577C-7290-452A-AB02-E53E31365BB8}"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2E0EA878-28F9-494D-B2BF-1A22B1D4403D}" type="doc">
      <dgm:prSet loTypeId="urn:microsoft.com/office/officeart/2008/layout/HorizontalMultiLevelHierarchy" loCatId="hierarchy" qsTypeId="urn:microsoft.com/office/officeart/2005/8/quickstyle/simple4" qsCatId="simple" csTypeId="urn:microsoft.com/office/officeart/2005/8/colors/accent3_3" csCatId="accent3" phldr="1"/>
      <dgm:spPr/>
      <dgm:t>
        <a:bodyPr/>
        <a:lstStyle/>
        <a:p>
          <a:endParaRPr lang="es-ES"/>
        </a:p>
      </dgm:t>
    </dgm:pt>
    <dgm:pt modelId="{B62D6553-61EA-4828-8D4F-84E78E05A919}">
      <dgm:prSet phldrT="[Texto]"/>
      <dgm:spPr/>
      <dgm:t>
        <a:bodyPr/>
        <a:lstStyle/>
        <a:p>
          <a:r>
            <a:rPr lang="es-ES" dirty="0"/>
            <a:t>REQUISITOS</a:t>
          </a:r>
        </a:p>
      </dgm:t>
    </dgm:pt>
    <dgm:pt modelId="{BA8E2E52-5B5D-4DE9-B410-211CC2783F65}" type="parTrans" cxnId="{1339EB7E-3161-484B-B084-DBA24EF7B7D5}">
      <dgm:prSet/>
      <dgm:spPr/>
      <dgm:t>
        <a:bodyPr/>
        <a:lstStyle/>
        <a:p>
          <a:endParaRPr lang="es-ES"/>
        </a:p>
      </dgm:t>
    </dgm:pt>
    <dgm:pt modelId="{6E44F78F-14D3-4235-8C53-E5DFE0960918}" type="sibTrans" cxnId="{1339EB7E-3161-484B-B084-DBA24EF7B7D5}">
      <dgm:prSet/>
      <dgm:spPr/>
      <dgm:t>
        <a:bodyPr/>
        <a:lstStyle/>
        <a:p>
          <a:endParaRPr lang="es-ES"/>
        </a:p>
      </dgm:t>
    </dgm:pt>
    <dgm:pt modelId="{E2F90713-7519-49F5-BF26-5E90E94FDD00}">
      <dgm:prSet phldrT="[Texto]"/>
      <dgm:spPr/>
      <dgm:t>
        <a:bodyPr/>
        <a:lstStyle/>
        <a:p>
          <a:r>
            <a:rPr lang="es-ES" dirty="0"/>
            <a:t>1. Sentencia firme.</a:t>
          </a:r>
        </a:p>
      </dgm:t>
    </dgm:pt>
    <dgm:pt modelId="{7ACD7814-BDFD-4A9E-8790-662D3790F6C4}" type="parTrans" cxnId="{8357A06E-B583-4C35-8595-31C1AA614C25}">
      <dgm:prSet/>
      <dgm:spPr/>
      <dgm:t>
        <a:bodyPr/>
        <a:lstStyle/>
        <a:p>
          <a:endParaRPr lang="es-ES"/>
        </a:p>
      </dgm:t>
    </dgm:pt>
    <dgm:pt modelId="{B0B9BF65-8CD6-40F4-A4D2-024F5DBEC949}" type="sibTrans" cxnId="{8357A06E-B583-4C35-8595-31C1AA614C25}">
      <dgm:prSet/>
      <dgm:spPr/>
      <dgm:t>
        <a:bodyPr/>
        <a:lstStyle/>
        <a:p>
          <a:endParaRPr lang="es-ES"/>
        </a:p>
      </dgm:t>
    </dgm:pt>
    <dgm:pt modelId="{2CC804A4-7744-40AA-B425-0044FCAA6FC7}">
      <dgm:prSet phldrT="[Texto]"/>
      <dgm:spPr/>
      <dgm:t>
        <a:bodyPr/>
        <a:lstStyle/>
        <a:p>
          <a:r>
            <a:rPr lang="es-ES" dirty="0"/>
            <a:t>2. Delito doloso homicidio/lesiones</a:t>
          </a:r>
        </a:p>
      </dgm:t>
    </dgm:pt>
    <dgm:pt modelId="{C43454C8-153D-428F-BFB7-121E9FAEB067}" type="parTrans" cxnId="{33426586-66BC-4169-AF30-4D3F9B9FB789}">
      <dgm:prSet/>
      <dgm:spPr/>
      <dgm:t>
        <a:bodyPr/>
        <a:lstStyle/>
        <a:p>
          <a:endParaRPr lang="es-ES"/>
        </a:p>
      </dgm:t>
    </dgm:pt>
    <dgm:pt modelId="{9A241232-F6C8-48C5-9861-67B981F9FCC5}" type="sibTrans" cxnId="{33426586-66BC-4169-AF30-4D3F9B9FB789}">
      <dgm:prSet/>
      <dgm:spPr/>
      <dgm:t>
        <a:bodyPr/>
        <a:lstStyle/>
        <a:p>
          <a:endParaRPr lang="es-ES"/>
        </a:p>
      </dgm:t>
    </dgm:pt>
    <dgm:pt modelId="{32E0F8FD-3688-4619-93ED-3464EB049C42}">
      <dgm:prSet phldrT="[Texto]"/>
      <dgm:spPr/>
      <dgm:t>
        <a:bodyPr/>
        <a:lstStyle/>
        <a:p>
          <a:r>
            <a:rPr lang="es-ES" dirty="0"/>
            <a:t>3. La victima ha de ser la causante de la pensión.</a:t>
          </a:r>
        </a:p>
      </dgm:t>
    </dgm:pt>
    <dgm:pt modelId="{B08C14E1-44BE-484E-AF71-D251E13D1A80}" type="parTrans" cxnId="{9F0DA3EF-2C7C-44DC-B50A-3C5EB6A15D3D}">
      <dgm:prSet/>
      <dgm:spPr/>
      <dgm:t>
        <a:bodyPr/>
        <a:lstStyle/>
        <a:p>
          <a:endParaRPr lang="es-ES"/>
        </a:p>
      </dgm:t>
    </dgm:pt>
    <dgm:pt modelId="{11FC5FBE-4D40-4F3B-9F3C-C25FA3795E24}" type="sibTrans" cxnId="{9F0DA3EF-2C7C-44DC-B50A-3C5EB6A15D3D}">
      <dgm:prSet/>
      <dgm:spPr/>
      <dgm:t>
        <a:bodyPr/>
        <a:lstStyle/>
        <a:p>
          <a:endParaRPr lang="es-ES"/>
        </a:p>
      </dgm:t>
    </dgm:pt>
    <dgm:pt modelId="{A4F2CC2E-3F2B-49D2-A29A-A36DDED2CFEF}">
      <dgm:prSet phldrT="[Texto]"/>
      <dgm:spPr/>
      <dgm:t>
        <a:bodyPr/>
        <a:lstStyle/>
        <a:p>
          <a:r>
            <a:rPr lang="es-ES" dirty="0"/>
            <a:t>4. No medie reconciliación.</a:t>
          </a:r>
        </a:p>
      </dgm:t>
    </dgm:pt>
    <dgm:pt modelId="{52F1D980-85A1-472E-B906-80481DCEC5AA}" type="parTrans" cxnId="{3A3024DE-EBD3-4D9B-99C8-91981AB3CAE9}">
      <dgm:prSet/>
      <dgm:spPr/>
      <dgm:t>
        <a:bodyPr/>
        <a:lstStyle/>
        <a:p>
          <a:endParaRPr lang="es-ES"/>
        </a:p>
      </dgm:t>
    </dgm:pt>
    <dgm:pt modelId="{D34702AA-41A6-4889-94FC-E0D3B47880E1}" type="sibTrans" cxnId="{3A3024DE-EBD3-4D9B-99C8-91981AB3CAE9}">
      <dgm:prSet/>
      <dgm:spPr/>
      <dgm:t>
        <a:bodyPr/>
        <a:lstStyle/>
        <a:p>
          <a:endParaRPr lang="es-ES"/>
        </a:p>
      </dgm:t>
    </dgm:pt>
    <dgm:pt modelId="{491C9BF6-39AC-4909-85C9-3BC6F824731A}" type="pres">
      <dgm:prSet presAssocID="{2E0EA878-28F9-494D-B2BF-1A22B1D4403D}" presName="Name0" presStyleCnt="0">
        <dgm:presLayoutVars>
          <dgm:chPref val="1"/>
          <dgm:dir/>
          <dgm:animOne val="branch"/>
          <dgm:animLvl val="lvl"/>
          <dgm:resizeHandles val="exact"/>
        </dgm:presLayoutVars>
      </dgm:prSet>
      <dgm:spPr/>
    </dgm:pt>
    <dgm:pt modelId="{F8AA8080-637C-43F9-B432-E13733488754}" type="pres">
      <dgm:prSet presAssocID="{B62D6553-61EA-4828-8D4F-84E78E05A919}" presName="root1" presStyleCnt="0"/>
      <dgm:spPr/>
    </dgm:pt>
    <dgm:pt modelId="{6208C253-8473-4B08-A91E-32F10D38E50B}" type="pres">
      <dgm:prSet presAssocID="{B62D6553-61EA-4828-8D4F-84E78E05A919}" presName="LevelOneTextNode" presStyleLbl="node0" presStyleIdx="0" presStyleCnt="1">
        <dgm:presLayoutVars>
          <dgm:chPref val="3"/>
        </dgm:presLayoutVars>
      </dgm:prSet>
      <dgm:spPr/>
    </dgm:pt>
    <dgm:pt modelId="{2573539B-02EE-4602-A255-81B394ED933A}" type="pres">
      <dgm:prSet presAssocID="{B62D6553-61EA-4828-8D4F-84E78E05A919}" presName="level2hierChild" presStyleCnt="0"/>
      <dgm:spPr/>
    </dgm:pt>
    <dgm:pt modelId="{29B5CE87-83C4-4487-968B-4E7F08BABCB0}" type="pres">
      <dgm:prSet presAssocID="{7ACD7814-BDFD-4A9E-8790-662D3790F6C4}" presName="conn2-1" presStyleLbl="parChTrans1D2" presStyleIdx="0" presStyleCnt="4"/>
      <dgm:spPr/>
    </dgm:pt>
    <dgm:pt modelId="{D7DFDFD8-7E42-41DC-AC1C-C730F2849D46}" type="pres">
      <dgm:prSet presAssocID="{7ACD7814-BDFD-4A9E-8790-662D3790F6C4}" presName="connTx" presStyleLbl="parChTrans1D2" presStyleIdx="0" presStyleCnt="4"/>
      <dgm:spPr/>
    </dgm:pt>
    <dgm:pt modelId="{C21974EE-768E-453D-9DF9-AAE80F8B58AC}" type="pres">
      <dgm:prSet presAssocID="{E2F90713-7519-49F5-BF26-5E90E94FDD00}" presName="root2" presStyleCnt="0"/>
      <dgm:spPr/>
    </dgm:pt>
    <dgm:pt modelId="{73551B4D-624A-4CB2-89BB-2431546777D7}" type="pres">
      <dgm:prSet presAssocID="{E2F90713-7519-49F5-BF26-5E90E94FDD00}" presName="LevelTwoTextNode" presStyleLbl="node2" presStyleIdx="0" presStyleCnt="4" custScaleX="140003">
        <dgm:presLayoutVars>
          <dgm:chPref val="3"/>
        </dgm:presLayoutVars>
      </dgm:prSet>
      <dgm:spPr/>
    </dgm:pt>
    <dgm:pt modelId="{F1369549-30BF-4393-ABBB-EADCFB4A2400}" type="pres">
      <dgm:prSet presAssocID="{E2F90713-7519-49F5-BF26-5E90E94FDD00}" presName="level3hierChild" presStyleCnt="0"/>
      <dgm:spPr/>
    </dgm:pt>
    <dgm:pt modelId="{4C6BAFC6-F966-4E1A-B4B1-14F622442CFC}" type="pres">
      <dgm:prSet presAssocID="{C43454C8-153D-428F-BFB7-121E9FAEB067}" presName="conn2-1" presStyleLbl="parChTrans1D2" presStyleIdx="1" presStyleCnt="4"/>
      <dgm:spPr/>
    </dgm:pt>
    <dgm:pt modelId="{1ECDAEFC-FA0F-45CE-9B31-68CDFB1A66D2}" type="pres">
      <dgm:prSet presAssocID="{C43454C8-153D-428F-BFB7-121E9FAEB067}" presName="connTx" presStyleLbl="parChTrans1D2" presStyleIdx="1" presStyleCnt="4"/>
      <dgm:spPr/>
    </dgm:pt>
    <dgm:pt modelId="{28033A5E-E464-4C8A-8A8D-9AAFF6A4687E}" type="pres">
      <dgm:prSet presAssocID="{2CC804A4-7744-40AA-B425-0044FCAA6FC7}" presName="root2" presStyleCnt="0"/>
      <dgm:spPr/>
    </dgm:pt>
    <dgm:pt modelId="{1B248844-ED14-450C-AD45-25D4571F7E54}" type="pres">
      <dgm:prSet presAssocID="{2CC804A4-7744-40AA-B425-0044FCAA6FC7}" presName="LevelTwoTextNode" presStyleLbl="node2" presStyleIdx="1" presStyleCnt="4" custScaleX="202752">
        <dgm:presLayoutVars>
          <dgm:chPref val="3"/>
        </dgm:presLayoutVars>
      </dgm:prSet>
      <dgm:spPr/>
    </dgm:pt>
    <dgm:pt modelId="{BEF16E0A-4BDC-4106-8E72-C52BBABDDAF8}" type="pres">
      <dgm:prSet presAssocID="{2CC804A4-7744-40AA-B425-0044FCAA6FC7}" presName="level3hierChild" presStyleCnt="0"/>
      <dgm:spPr/>
    </dgm:pt>
    <dgm:pt modelId="{2548DE8E-AE43-4E99-8FE2-348096C4EB57}" type="pres">
      <dgm:prSet presAssocID="{B08C14E1-44BE-484E-AF71-D251E13D1A80}" presName="conn2-1" presStyleLbl="parChTrans1D2" presStyleIdx="2" presStyleCnt="4"/>
      <dgm:spPr/>
    </dgm:pt>
    <dgm:pt modelId="{597347A5-B2FD-42F1-B92A-0BB50C16B59A}" type="pres">
      <dgm:prSet presAssocID="{B08C14E1-44BE-484E-AF71-D251E13D1A80}" presName="connTx" presStyleLbl="parChTrans1D2" presStyleIdx="2" presStyleCnt="4"/>
      <dgm:spPr/>
    </dgm:pt>
    <dgm:pt modelId="{C0D0A917-41A2-4126-BD84-495895258E5B}" type="pres">
      <dgm:prSet presAssocID="{32E0F8FD-3688-4619-93ED-3464EB049C42}" presName="root2" presStyleCnt="0"/>
      <dgm:spPr/>
    </dgm:pt>
    <dgm:pt modelId="{01D0715D-0A9D-4377-855F-BAF89EBA0358}" type="pres">
      <dgm:prSet presAssocID="{32E0F8FD-3688-4619-93ED-3464EB049C42}" presName="LevelTwoTextNode" presStyleLbl="node2" presStyleIdx="2" presStyleCnt="4" custScaleX="236869">
        <dgm:presLayoutVars>
          <dgm:chPref val="3"/>
        </dgm:presLayoutVars>
      </dgm:prSet>
      <dgm:spPr/>
    </dgm:pt>
    <dgm:pt modelId="{F693C768-CDD9-406E-9747-8796D8DD8F0F}" type="pres">
      <dgm:prSet presAssocID="{32E0F8FD-3688-4619-93ED-3464EB049C42}" presName="level3hierChild" presStyleCnt="0"/>
      <dgm:spPr/>
    </dgm:pt>
    <dgm:pt modelId="{ADBFFC52-61DA-489A-A534-77A8C9CCCE96}" type="pres">
      <dgm:prSet presAssocID="{52F1D980-85A1-472E-B906-80481DCEC5AA}" presName="conn2-1" presStyleLbl="parChTrans1D2" presStyleIdx="3" presStyleCnt="4"/>
      <dgm:spPr/>
    </dgm:pt>
    <dgm:pt modelId="{C8747296-B027-4D00-950A-7C780BF670A3}" type="pres">
      <dgm:prSet presAssocID="{52F1D980-85A1-472E-B906-80481DCEC5AA}" presName="connTx" presStyleLbl="parChTrans1D2" presStyleIdx="3" presStyleCnt="4"/>
      <dgm:spPr/>
    </dgm:pt>
    <dgm:pt modelId="{D67F3B82-2D02-4A6B-A0A8-237BB8966EC7}" type="pres">
      <dgm:prSet presAssocID="{A4F2CC2E-3F2B-49D2-A29A-A36DDED2CFEF}" presName="root2" presStyleCnt="0"/>
      <dgm:spPr/>
    </dgm:pt>
    <dgm:pt modelId="{912E9572-DF79-4EF1-9441-E7DEDC6F82C0}" type="pres">
      <dgm:prSet presAssocID="{A4F2CC2E-3F2B-49D2-A29A-A36DDED2CFEF}" presName="LevelTwoTextNode" presStyleLbl="node2" presStyleIdx="3" presStyleCnt="4" custScaleX="180205">
        <dgm:presLayoutVars>
          <dgm:chPref val="3"/>
        </dgm:presLayoutVars>
      </dgm:prSet>
      <dgm:spPr/>
    </dgm:pt>
    <dgm:pt modelId="{28F3C444-C966-40D1-A3F1-DE9C1B3240F6}" type="pres">
      <dgm:prSet presAssocID="{A4F2CC2E-3F2B-49D2-A29A-A36DDED2CFEF}" presName="level3hierChild" presStyleCnt="0"/>
      <dgm:spPr/>
    </dgm:pt>
  </dgm:ptLst>
  <dgm:cxnLst>
    <dgm:cxn modelId="{1E6BA904-99D9-4E08-8408-43C55EDD8BCF}" type="presOf" srcId="{52F1D980-85A1-472E-B906-80481DCEC5AA}" destId="{C8747296-B027-4D00-950A-7C780BF670A3}" srcOrd="1" destOrd="0" presId="urn:microsoft.com/office/officeart/2008/layout/HorizontalMultiLevelHierarchy"/>
    <dgm:cxn modelId="{9E4BB30E-389B-4CC8-9936-2A2D34992098}" type="presOf" srcId="{32E0F8FD-3688-4619-93ED-3464EB049C42}" destId="{01D0715D-0A9D-4377-855F-BAF89EBA0358}" srcOrd="0" destOrd="0" presId="urn:microsoft.com/office/officeart/2008/layout/HorizontalMultiLevelHierarchy"/>
    <dgm:cxn modelId="{0C7FD310-2129-46E0-BD4F-28F8BAE9C256}" type="presOf" srcId="{C43454C8-153D-428F-BFB7-121E9FAEB067}" destId="{1ECDAEFC-FA0F-45CE-9B31-68CDFB1A66D2}" srcOrd="1" destOrd="0" presId="urn:microsoft.com/office/officeart/2008/layout/HorizontalMultiLevelHierarchy"/>
    <dgm:cxn modelId="{52819C3B-B74A-4B81-96E3-1EB543B7392F}" type="presOf" srcId="{E2F90713-7519-49F5-BF26-5E90E94FDD00}" destId="{73551B4D-624A-4CB2-89BB-2431546777D7}" srcOrd="0" destOrd="0" presId="urn:microsoft.com/office/officeart/2008/layout/HorizontalMultiLevelHierarchy"/>
    <dgm:cxn modelId="{4115E863-DD72-4DA4-AAC2-DDC47C7F8777}" type="presOf" srcId="{7ACD7814-BDFD-4A9E-8790-662D3790F6C4}" destId="{29B5CE87-83C4-4487-968B-4E7F08BABCB0}" srcOrd="0" destOrd="0" presId="urn:microsoft.com/office/officeart/2008/layout/HorizontalMultiLevelHierarchy"/>
    <dgm:cxn modelId="{3AD5C04D-2F31-4D2C-A8B5-0A802160D560}" type="presOf" srcId="{B08C14E1-44BE-484E-AF71-D251E13D1A80}" destId="{2548DE8E-AE43-4E99-8FE2-348096C4EB57}" srcOrd="0" destOrd="0" presId="urn:microsoft.com/office/officeart/2008/layout/HorizontalMultiLevelHierarchy"/>
    <dgm:cxn modelId="{688D934E-FE98-43BB-8B62-1A64D5ED6D78}" type="presOf" srcId="{7ACD7814-BDFD-4A9E-8790-662D3790F6C4}" destId="{D7DFDFD8-7E42-41DC-AC1C-C730F2849D46}" srcOrd="1" destOrd="0" presId="urn:microsoft.com/office/officeart/2008/layout/HorizontalMultiLevelHierarchy"/>
    <dgm:cxn modelId="{8357A06E-B583-4C35-8595-31C1AA614C25}" srcId="{B62D6553-61EA-4828-8D4F-84E78E05A919}" destId="{E2F90713-7519-49F5-BF26-5E90E94FDD00}" srcOrd="0" destOrd="0" parTransId="{7ACD7814-BDFD-4A9E-8790-662D3790F6C4}" sibTransId="{B0B9BF65-8CD6-40F4-A4D2-024F5DBEC949}"/>
    <dgm:cxn modelId="{1339EB7E-3161-484B-B084-DBA24EF7B7D5}" srcId="{2E0EA878-28F9-494D-B2BF-1A22B1D4403D}" destId="{B62D6553-61EA-4828-8D4F-84E78E05A919}" srcOrd="0" destOrd="0" parTransId="{BA8E2E52-5B5D-4DE9-B410-211CC2783F65}" sibTransId="{6E44F78F-14D3-4235-8C53-E5DFE0960918}"/>
    <dgm:cxn modelId="{33426586-66BC-4169-AF30-4D3F9B9FB789}" srcId="{B62D6553-61EA-4828-8D4F-84E78E05A919}" destId="{2CC804A4-7744-40AA-B425-0044FCAA6FC7}" srcOrd="1" destOrd="0" parTransId="{C43454C8-153D-428F-BFB7-121E9FAEB067}" sibTransId="{9A241232-F6C8-48C5-9861-67B981F9FCC5}"/>
    <dgm:cxn modelId="{288F3190-1568-4A6E-BF47-38CD300AEC93}" type="presOf" srcId="{2CC804A4-7744-40AA-B425-0044FCAA6FC7}" destId="{1B248844-ED14-450C-AD45-25D4571F7E54}" srcOrd="0" destOrd="0" presId="urn:microsoft.com/office/officeart/2008/layout/HorizontalMultiLevelHierarchy"/>
    <dgm:cxn modelId="{1950A293-E9CB-4AFE-BE92-C3B977E9C418}" type="presOf" srcId="{A4F2CC2E-3F2B-49D2-A29A-A36DDED2CFEF}" destId="{912E9572-DF79-4EF1-9441-E7DEDC6F82C0}" srcOrd="0" destOrd="0" presId="urn:microsoft.com/office/officeart/2008/layout/HorizontalMultiLevelHierarchy"/>
    <dgm:cxn modelId="{B9E8ADA4-C379-4BD7-9F45-799EE350F177}" type="presOf" srcId="{2E0EA878-28F9-494D-B2BF-1A22B1D4403D}" destId="{491C9BF6-39AC-4909-85C9-3BC6F824731A}" srcOrd="0" destOrd="0" presId="urn:microsoft.com/office/officeart/2008/layout/HorizontalMultiLevelHierarchy"/>
    <dgm:cxn modelId="{F64246A8-97CE-4903-9614-84242464E7F4}" type="presOf" srcId="{B62D6553-61EA-4828-8D4F-84E78E05A919}" destId="{6208C253-8473-4B08-A91E-32F10D38E50B}" srcOrd="0" destOrd="0" presId="urn:microsoft.com/office/officeart/2008/layout/HorizontalMultiLevelHierarchy"/>
    <dgm:cxn modelId="{3D7679C0-131E-43E8-A07B-403E6CAB3A6B}" type="presOf" srcId="{52F1D980-85A1-472E-B906-80481DCEC5AA}" destId="{ADBFFC52-61DA-489A-A534-77A8C9CCCE96}" srcOrd="0" destOrd="0" presId="urn:microsoft.com/office/officeart/2008/layout/HorizontalMultiLevelHierarchy"/>
    <dgm:cxn modelId="{88D037CB-ED74-4D31-B95E-4BDF179B879A}" type="presOf" srcId="{B08C14E1-44BE-484E-AF71-D251E13D1A80}" destId="{597347A5-B2FD-42F1-B92A-0BB50C16B59A}" srcOrd="1" destOrd="0" presId="urn:microsoft.com/office/officeart/2008/layout/HorizontalMultiLevelHierarchy"/>
    <dgm:cxn modelId="{DD4281D9-A1BA-4340-A195-653E9D70E685}" type="presOf" srcId="{C43454C8-153D-428F-BFB7-121E9FAEB067}" destId="{4C6BAFC6-F966-4E1A-B4B1-14F622442CFC}" srcOrd="0" destOrd="0" presId="urn:microsoft.com/office/officeart/2008/layout/HorizontalMultiLevelHierarchy"/>
    <dgm:cxn modelId="{3A3024DE-EBD3-4D9B-99C8-91981AB3CAE9}" srcId="{B62D6553-61EA-4828-8D4F-84E78E05A919}" destId="{A4F2CC2E-3F2B-49D2-A29A-A36DDED2CFEF}" srcOrd="3" destOrd="0" parTransId="{52F1D980-85A1-472E-B906-80481DCEC5AA}" sibTransId="{D34702AA-41A6-4889-94FC-E0D3B47880E1}"/>
    <dgm:cxn modelId="{9F0DA3EF-2C7C-44DC-B50A-3C5EB6A15D3D}" srcId="{B62D6553-61EA-4828-8D4F-84E78E05A919}" destId="{32E0F8FD-3688-4619-93ED-3464EB049C42}" srcOrd="2" destOrd="0" parTransId="{B08C14E1-44BE-484E-AF71-D251E13D1A80}" sibTransId="{11FC5FBE-4D40-4F3B-9F3C-C25FA3795E24}"/>
    <dgm:cxn modelId="{E378CD12-0A3B-4824-81A1-37367073A8EB}" type="presParOf" srcId="{491C9BF6-39AC-4909-85C9-3BC6F824731A}" destId="{F8AA8080-637C-43F9-B432-E13733488754}" srcOrd="0" destOrd="0" presId="urn:microsoft.com/office/officeart/2008/layout/HorizontalMultiLevelHierarchy"/>
    <dgm:cxn modelId="{7118894B-56BC-45CD-9396-97243396CA09}" type="presParOf" srcId="{F8AA8080-637C-43F9-B432-E13733488754}" destId="{6208C253-8473-4B08-A91E-32F10D38E50B}" srcOrd="0" destOrd="0" presId="urn:microsoft.com/office/officeart/2008/layout/HorizontalMultiLevelHierarchy"/>
    <dgm:cxn modelId="{DFC8F766-686C-4D29-B4BB-5FF3A6929CA4}" type="presParOf" srcId="{F8AA8080-637C-43F9-B432-E13733488754}" destId="{2573539B-02EE-4602-A255-81B394ED933A}" srcOrd="1" destOrd="0" presId="urn:microsoft.com/office/officeart/2008/layout/HorizontalMultiLevelHierarchy"/>
    <dgm:cxn modelId="{508343EF-CEE3-4AF9-A204-C591C16E987E}" type="presParOf" srcId="{2573539B-02EE-4602-A255-81B394ED933A}" destId="{29B5CE87-83C4-4487-968B-4E7F08BABCB0}" srcOrd="0" destOrd="0" presId="urn:microsoft.com/office/officeart/2008/layout/HorizontalMultiLevelHierarchy"/>
    <dgm:cxn modelId="{759B4219-8856-43B4-8684-E43182B19A49}" type="presParOf" srcId="{29B5CE87-83C4-4487-968B-4E7F08BABCB0}" destId="{D7DFDFD8-7E42-41DC-AC1C-C730F2849D46}" srcOrd="0" destOrd="0" presId="urn:microsoft.com/office/officeart/2008/layout/HorizontalMultiLevelHierarchy"/>
    <dgm:cxn modelId="{6240B7B2-6881-4B6F-906C-5FD3D22DBFB0}" type="presParOf" srcId="{2573539B-02EE-4602-A255-81B394ED933A}" destId="{C21974EE-768E-453D-9DF9-AAE80F8B58AC}" srcOrd="1" destOrd="0" presId="urn:microsoft.com/office/officeart/2008/layout/HorizontalMultiLevelHierarchy"/>
    <dgm:cxn modelId="{A9CBA69B-BBAC-4763-880B-1430594C7F62}" type="presParOf" srcId="{C21974EE-768E-453D-9DF9-AAE80F8B58AC}" destId="{73551B4D-624A-4CB2-89BB-2431546777D7}" srcOrd="0" destOrd="0" presId="urn:microsoft.com/office/officeart/2008/layout/HorizontalMultiLevelHierarchy"/>
    <dgm:cxn modelId="{20E24FB2-75B2-4A69-9320-E1577789E693}" type="presParOf" srcId="{C21974EE-768E-453D-9DF9-AAE80F8B58AC}" destId="{F1369549-30BF-4393-ABBB-EADCFB4A2400}" srcOrd="1" destOrd="0" presId="urn:microsoft.com/office/officeart/2008/layout/HorizontalMultiLevelHierarchy"/>
    <dgm:cxn modelId="{531D2FEC-1D89-4AA7-BDD2-A0757C62616D}" type="presParOf" srcId="{2573539B-02EE-4602-A255-81B394ED933A}" destId="{4C6BAFC6-F966-4E1A-B4B1-14F622442CFC}" srcOrd="2" destOrd="0" presId="urn:microsoft.com/office/officeart/2008/layout/HorizontalMultiLevelHierarchy"/>
    <dgm:cxn modelId="{30B8E7CC-3487-4A43-BD1E-F3A4A1B1433A}" type="presParOf" srcId="{4C6BAFC6-F966-4E1A-B4B1-14F622442CFC}" destId="{1ECDAEFC-FA0F-45CE-9B31-68CDFB1A66D2}" srcOrd="0" destOrd="0" presId="urn:microsoft.com/office/officeart/2008/layout/HorizontalMultiLevelHierarchy"/>
    <dgm:cxn modelId="{ED53D8C0-BDF2-43C2-BF72-D5A69BD0CB5C}" type="presParOf" srcId="{2573539B-02EE-4602-A255-81B394ED933A}" destId="{28033A5E-E464-4C8A-8A8D-9AAFF6A4687E}" srcOrd="3" destOrd="0" presId="urn:microsoft.com/office/officeart/2008/layout/HorizontalMultiLevelHierarchy"/>
    <dgm:cxn modelId="{7C559AC0-5EF7-40C8-A593-C4C2E8018BA2}" type="presParOf" srcId="{28033A5E-E464-4C8A-8A8D-9AAFF6A4687E}" destId="{1B248844-ED14-450C-AD45-25D4571F7E54}" srcOrd="0" destOrd="0" presId="urn:microsoft.com/office/officeart/2008/layout/HorizontalMultiLevelHierarchy"/>
    <dgm:cxn modelId="{3E570E06-4244-4A1E-AC77-E0919D9D74A3}" type="presParOf" srcId="{28033A5E-E464-4C8A-8A8D-9AAFF6A4687E}" destId="{BEF16E0A-4BDC-4106-8E72-C52BBABDDAF8}" srcOrd="1" destOrd="0" presId="urn:microsoft.com/office/officeart/2008/layout/HorizontalMultiLevelHierarchy"/>
    <dgm:cxn modelId="{55ABE1A2-DCEC-4ADD-BC54-C37C1DC7E784}" type="presParOf" srcId="{2573539B-02EE-4602-A255-81B394ED933A}" destId="{2548DE8E-AE43-4E99-8FE2-348096C4EB57}" srcOrd="4" destOrd="0" presId="urn:microsoft.com/office/officeart/2008/layout/HorizontalMultiLevelHierarchy"/>
    <dgm:cxn modelId="{8677F9AF-CFA7-4F5C-A08F-122D44100C6D}" type="presParOf" srcId="{2548DE8E-AE43-4E99-8FE2-348096C4EB57}" destId="{597347A5-B2FD-42F1-B92A-0BB50C16B59A}" srcOrd="0" destOrd="0" presId="urn:microsoft.com/office/officeart/2008/layout/HorizontalMultiLevelHierarchy"/>
    <dgm:cxn modelId="{D4320765-355A-4D09-A9EA-91F742B5AC05}" type="presParOf" srcId="{2573539B-02EE-4602-A255-81B394ED933A}" destId="{C0D0A917-41A2-4126-BD84-495895258E5B}" srcOrd="5" destOrd="0" presId="urn:microsoft.com/office/officeart/2008/layout/HorizontalMultiLevelHierarchy"/>
    <dgm:cxn modelId="{329C7A13-7D35-40CC-9ABA-C9C01ABDB784}" type="presParOf" srcId="{C0D0A917-41A2-4126-BD84-495895258E5B}" destId="{01D0715D-0A9D-4377-855F-BAF89EBA0358}" srcOrd="0" destOrd="0" presId="urn:microsoft.com/office/officeart/2008/layout/HorizontalMultiLevelHierarchy"/>
    <dgm:cxn modelId="{C926FB6E-4B4A-4F53-8F25-E645C3F89973}" type="presParOf" srcId="{C0D0A917-41A2-4126-BD84-495895258E5B}" destId="{F693C768-CDD9-406E-9747-8796D8DD8F0F}" srcOrd="1" destOrd="0" presId="urn:microsoft.com/office/officeart/2008/layout/HorizontalMultiLevelHierarchy"/>
    <dgm:cxn modelId="{20D6BECA-588B-4855-89FA-481C4B9895D0}" type="presParOf" srcId="{2573539B-02EE-4602-A255-81B394ED933A}" destId="{ADBFFC52-61DA-489A-A534-77A8C9CCCE96}" srcOrd="6" destOrd="0" presId="urn:microsoft.com/office/officeart/2008/layout/HorizontalMultiLevelHierarchy"/>
    <dgm:cxn modelId="{64760233-53FB-44B4-8BF5-1FFDAAD77FC3}" type="presParOf" srcId="{ADBFFC52-61DA-489A-A534-77A8C9CCCE96}" destId="{C8747296-B027-4D00-950A-7C780BF670A3}" srcOrd="0" destOrd="0" presId="urn:microsoft.com/office/officeart/2008/layout/HorizontalMultiLevelHierarchy"/>
    <dgm:cxn modelId="{F2073305-42E0-4C89-B434-EA02D36B4E91}" type="presParOf" srcId="{2573539B-02EE-4602-A255-81B394ED933A}" destId="{D67F3B82-2D02-4A6B-A0A8-237BB8966EC7}" srcOrd="7" destOrd="0" presId="urn:microsoft.com/office/officeart/2008/layout/HorizontalMultiLevelHierarchy"/>
    <dgm:cxn modelId="{20FDFD7B-F94C-4ECB-A343-313C6449C59D}" type="presParOf" srcId="{D67F3B82-2D02-4A6B-A0A8-237BB8966EC7}" destId="{912E9572-DF79-4EF1-9441-E7DEDC6F82C0}" srcOrd="0" destOrd="0" presId="urn:microsoft.com/office/officeart/2008/layout/HorizontalMultiLevelHierarchy"/>
    <dgm:cxn modelId="{A3F8E365-5140-480C-B6B5-43961E823405}" type="presParOf" srcId="{D67F3B82-2D02-4A6B-A0A8-237BB8966EC7}" destId="{28F3C444-C966-40D1-A3F1-DE9C1B3240F6}"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728B488-8D54-4CDD-87AD-6F9755137180}" type="doc">
      <dgm:prSet loTypeId="urn:microsoft.com/office/officeart/2005/8/layout/vList6" loCatId="list" qsTypeId="urn:microsoft.com/office/officeart/2005/8/quickstyle/simple2" qsCatId="simple" csTypeId="urn:microsoft.com/office/officeart/2005/8/colors/accent3_2" csCatId="accent3" phldr="1"/>
      <dgm:spPr/>
      <dgm:t>
        <a:bodyPr/>
        <a:lstStyle/>
        <a:p>
          <a:endParaRPr lang="es-ES"/>
        </a:p>
      </dgm:t>
    </dgm:pt>
    <dgm:pt modelId="{CD2237B3-ED33-4D4C-B01C-CF3FBB91D7E0}">
      <dgm:prSet phldrT="[Texto]" custT="1"/>
      <dgm:spPr/>
      <dgm:t>
        <a:bodyPr/>
        <a:lstStyle/>
        <a:p>
          <a:r>
            <a:rPr lang="es-ES" sz="4000" dirty="0"/>
            <a:t>Objeto</a:t>
          </a:r>
        </a:p>
      </dgm:t>
    </dgm:pt>
    <dgm:pt modelId="{A940C6D1-2525-465E-99A5-17BEDF01C80E}" type="parTrans" cxnId="{C0963670-C56D-4648-8BCC-8821F934F25A}">
      <dgm:prSet/>
      <dgm:spPr/>
      <dgm:t>
        <a:bodyPr/>
        <a:lstStyle/>
        <a:p>
          <a:endParaRPr lang="es-ES"/>
        </a:p>
      </dgm:t>
    </dgm:pt>
    <dgm:pt modelId="{4CD39548-C5C5-4B05-BA8B-01A813E28F7F}" type="sibTrans" cxnId="{C0963670-C56D-4648-8BCC-8821F934F25A}">
      <dgm:prSet/>
      <dgm:spPr/>
      <dgm:t>
        <a:bodyPr/>
        <a:lstStyle/>
        <a:p>
          <a:endParaRPr lang="es-ES"/>
        </a:p>
      </dgm:t>
    </dgm:pt>
    <dgm:pt modelId="{5912D422-70F5-4910-B650-3154177E1CFF}">
      <dgm:prSet phldrT="[Texto]"/>
      <dgm:spPr/>
      <dgm:t>
        <a:bodyPr/>
        <a:lstStyle/>
        <a:p>
          <a:r>
            <a:rPr lang="es-ES" dirty="0"/>
            <a:t>Evitar un perjuicio para la trabajadora en su carrera de cotización como consecuencia del ejercicio de sus derechos laborales.</a:t>
          </a:r>
        </a:p>
      </dgm:t>
    </dgm:pt>
    <dgm:pt modelId="{3B49357A-A1A7-4D09-A50F-7F30577D933B}" type="parTrans" cxnId="{4F893000-A2D9-4057-AABA-9392123D5ACA}">
      <dgm:prSet/>
      <dgm:spPr/>
      <dgm:t>
        <a:bodyPr/>
        <a:lstStyle/>
        <a:p>
          <a:endParaRPr lang="es-ES"/>
        </a:p>
      </dgm:t>
    </dgm:pt>
    <dgm:pt modelId="{03FE7D52-9BB7-45CE-8027-6C150A751930}" type="sibTrans" cxnId="{4F893000-A2D9-4057-AABA-9392123D5ACA}">
      <dgm:prSet/>
      <dgm:spPr/>
      <dgm:t>
        <a:bodyPr/>
        <a:lstStyle/>
        <a:p>
          <a:endParaRPr lang="es-ES"/>
        </a:p>
      </dgm:t>
    </dgm:pt>
    <dgm:pt modelId="{CA6E518A-AFF1-448B-962B-FA920F6DCE94}">
      <dgm:prSet phldrT="[Texto]" custT="1"/>
      <dgm:spPr/>
      <dgm:t>
        <a:bodyPr/>
        <a:lstStyle/>
        <a:p>
          <a:r>
            <a:rPr lang="es-ES" sz="4000" dirty="0"/>
            <a:t>Medidas</a:t>
          </a:r>
        </a:p>
      </dgm:t>
    </dgm:pt>
    <dgm:pt modelId="{C4DE0B27-5340-490A-9B32-7C6E78ADCC1E}" type="parTrans" cxnId="{5D37C620-F639-492F-937D-AE05EE36FD4E}">
      <dgm:prSet/>
      <dgm:spPr/>
      <dgm:t>
        <a:bodyPr/>
        <a:lstStyle/>
        <a:p>
          <a:endParaRPr lang="es-ES"/>
        </a:p>
      </dgm:t>
    </dgm:pt>
    <dgm:pt modelId="{9DD9E377-6149-4B7B-95A3-9AF57D8A408F}" type="sibTrans" cxnId="{5D37C620-F639-492F-937D-AE05EE36FD4E}">
      <dgm:prSet/>
      <dgm:spPr/>
      <dgm:t>
        <a:bodyPr/>
        <a:lstStyle/>
        <a:p>
          <a:endParaRPr lang="es-ES"/>
        </a:p>
      </dgm:t>
    </dgm:pt>
    <dgm:pt modelId="{046399A2-1DD2-4DA9-BD9C-AED8C232E2AA}">
      <dgm:prSet phldrT="[Texto]"/>
      <dgm:spPr/>
      <dgm:t>
        <a:bodyPr/>
        <a:lstStyle/>
        <a:p>
          <a:r>
            <a:rPr lang="es-ES" dirty="0"/>
            <a:t>A. Período de suspensión y consideración como situación asimilada al alta.</a:t>
          </a:r>
        </a:p>
      </dgm:t>
    </dgm:pt>
    <dgm:pt modelId="{5A2013EA-499C-48AF-8F97-E0DC4E526B90}" type="parTrans" cxnId="{782998D5-E733-4639-82F3-C6F28D80DAEC}">
      <dgm:prSet/>
      <dgm:spPr/>
      <dgm:t>
        <a:bodyPr/>
        <a:lstStyle/>
        <a:p>
          <a:endParaRPr lang="es-ES"/>
        </a:p>
      </dgm:t>
    </dgm:pt>
    <dgm:pt modelId="{4D3B6C03-64F9-4691-A148-5E2BBF590855}" type="sibTrans" cxnId="{782998D5-E733-4639-82F3-C6F28D80DAEC}">
      <dgm:prSet/>
      <dgm:spPr/>
      <dgm:t>
        <a:bodyPr/>
        <a:lstStyle/>
        <a:p>
          <a:endParaRPr lang="es-ES"/>
        </a:p>
      </dgm:t>
    </dgm:pt>
    <dgm:pt modelId="{EF7E9011-994E-4CB7-A99A-ED2822B6E6F0}">
      <dgm:prSet phldrT="[Texto]"/>
      <dgm:spPr/>
      <dgm:t>
        <a:bodyPr/>
        <a:lstStyle/>
        <a:p>
          <a:r>
            <a:rPr lang="es-ES" dirty="0"/>
            <a:t>B. Suscripción de Convenio Especial.</a:t>
          </a:r>
        </a:p>
      </dgm:t>
    </dgm:pt>
    <dgm:pt modelId="{6EDF24D6-BFC8-4D39-ADC3-AEE458722653}" type="parTrans" cxnId="{1E775088-9B79-42E7-8D69-C1C90FC65FE0}">
      <dgm:prSet/>
      <dgm:spPr/>
      <dgm:t>
        <a:bodyPr/>
        <a:lstStyle/>
        <a:p>
          <a:endParaRPr lang="es-ES"/>
        </a:p>
      </dgm:t>
    </dgm:pt>
    <dgm:pt modelId="{FC3F6DC1-3E33-48C5-9F43-7DA16134246D}" type="sibTrans" cxnId="{1E775088-9B79-42E7-8D69-C1C90FC65FE0}">
      <dgm:prSet/>
      <dgm:spPr/>
      <dgm:t>
        <a:bodyPr/>
        <a:lstStyle/>
        <a:p>
          <a:endParaRPr lang="es-ES"/>
        </a:p>
      </dgm:t>
    </dgm:pt>
    <dgm:pt modelId="{1BD5D7DD-7664-44F1-A43D-D231AFC84113}" type="pres">
      <dgm:prSet presAssocID="{3728B488-8D54-4CDD-87AD-6F9755137180}" presName="Name0" presStyleCnt="0">
        <dgm:presLayoutVars>
          <dgm:dir/>
          <dgm:animLvl val="lvl"/>
          <dgm:resizeHandles/>
        </dgm:presLayoutVars>
      </dgm:prSet>
      <dgm:spPr/>
    </dgm:pt>
    <dgm:pt modelId="{863EC6C4-C1D9-4FB6-A12A-75A1BCBA89BE}" type="pres">
      <dgm:prSet presAssocID="{CD2237B3-ED33-4D4C-B01C-CF3FBB91D7E0}" presName="linNode" presStyleCnt="0"/>
      <dgm:spPr/>
    </dgm:pt>
    <dgm:pt modelId="{2601A009-EC3F-4517-BAAC-1F8D80684C90}" type="pres">
      <dgm:prSet presAssocID="{CD2237B3-ED33-4D4C-B01C-CF3FBB91D7E0}" presName="parentShp" presStyleLbl="node1" presStyleIdx="0" presStyleCnt="2" custScaleX="84200">
        <dgm:presLayoutVars>
          <dgm:bulletEnabled val="1"/>
        </dgm:presLayoutVars>
      </dgm:prSet>
      <dgm:spPr/>
    </dgm:pt>
    <dgm:pt modelId="{0C1C8FEB-C6BA-4F07-B3EB-3DEFF45C7FEF}" type="pres">
      <dgm:prSet presAssocID="{CD2237B3-ED33-4D4C-B01C-CF3FBB91D7E0}" presName="childShp" presStyleLbl="bgAccFollowNode1" presStyleIdx="0" presStyleCnt="2" custScaleX="107587">
        <dgm:presLayoutVars>
          <dgm:bulletEnabled val="1"/>
        </dgm:presLayoutVars>
      </dgm:prSet>
      <dgm:spPr/>
    </dgm:pt>
    <dgm:pt modelId="{D9572304-4360-41DB-B4C5-2050F5F3921B}" type="pres">
      <dgm:prSet presAssocID="{4CD39548-C5C5-4B05-BA8B-01A813E28F7F}" presName="spacing" presStyleCnt="0"/>
      <dgm:spPr/>
    </dgm:pt>
    <dgm:pt modelId="{00220DA2-F7A1-4DE8-BC54-3A9882AB6231}" type="pres">
      <dgm:prSet presAssocID="{CA6E518A-AFF1-448B-962B-FA920F6DCE94}" presName="linNode" presStyleCnt="0"/>
      <dgm:spPr/>
    </dgm:pt>
    <dgm:pt modelId="{131B6DAD-436F-473F-BEF2-397F3F4914A7}" type="pres">
      <dgm:prSet presAssocID="{CA6E518A-AFF1-448B-962B-FA920F6DCE94}" presName="parentShp" presStyleLbl="node1" presStyleIdx="1" presStyleCnt="2" custScaleX="86692">
        <dgm:presLayoutVars>
          <dgm:bulletEnabled val="1"/>
        </dgm:presLayoutVars>
      </dgm:prSet>
      <dgm:spPr/>
    </dgm:pt>
    <dgm:pt modelId="{E7BCDEAA-924F-4210-9E13-F4C8055E6E12}" type="pres">
      <dgm:prSet presAssocID="{CA6E518A-AFF1-448B-962B-FA920F6DCE94}" presName="childShp" presStyleLbl="bgAccFollowNode1" presStyleIdx="1" presStyleCnt="2" custScaleX="115852" custLinFactNeighborX="14214" custLinFactNeighborY="-2101">
        <dgm:presLayoutVars>
          <dgm:bulletEnabled val="1"/>
        </dgm:presLayoutVars>
      </dgm:prSet>
      <dgm:spPr/>
    </dgm:pt>
  </dgm:ptLst>
  <dgm:cxnLst>
    <dgm:cxn modelId="{4F893000-A2D9-4057-AABA-9392123D5ACA}" srcId="{CD2237B3-ED33-4D4C-B01C-CF3FBB91D7E0}" destId="{5912D422-70F5-4910-B650-3154177E1CFF}" srcOrd="0" destOrd="0" parTransId="{3B49357A-A1A7-4D09-A50F-7F30577D933B}" sibTransId="{03FE7D52-9BB7-45CE-8027-6C150A751930}"/>
    <dgm:cxn modelId="{5D37C620-F639-492F-937D-AE05EE36FD4E}" srcId="{3728B488-8D54-4CDD-87AD-6F9755137180}" destId="{CA6E518A-AFF1-448B-962B-FA920F6DCE94}" srcOrd="1" destOrd="0" parTransId="{C4DE0B27-5340-490A-9B32-7C6E78ADCC1E}" sibTransId="{9DD9E377-6149-4B7B-95A3-9AF57D8A408F}"/>
    <dgm:cxn modelId="{0EAEF93A-93EE-4D30-A573-1462637D2C2A}" type="presOf" srcId="{EF7E9011-994E-4CB7-A99A-ED2822B6E6F0}" destId="{E7BCDEAA-924F-4210-9E13-F4C8055E6E12}" srcOrd="0" destOrd="1" presId="urn:microsoft.com/office/officeart/2005/8/layout/vList6"/>
    <dgm:cxn modelId="{DA2AE25E-A093-4993-950C-491B17718C61}" type="presOf" srcId="{3728B488-8D54-4CDD-87AD-6F9755137180}" destId="{1BD5D7DD-7664-44F1-A43D-D231AFC84113}" srcOrd="0" destOrd="0" presId="urn:microsoft.com/office/officeart/2005/8/layout/vList6"/>
    <dgm:cxn modelId="{658BB76C-9A73-4BC4-A8ED-B0201083986F}" type="presOf" srcId="{CD2237B3-ED33-4D4C-B01C-CF3FBB91D7E0}" destId="{2601A009-EC3F-4517-BAAC-1F8D80684C90}" srcOrd="0" destOrd="0" presId="urn:microsoft.com/office/officeart/2005/8/layout/vList6"/>
    <dgm:cxn modelId="{C0963670-C56D-4648-8BCC-8821F934F25A}" srcId="{3728B488-8D54-4CDD-87AD-6F9755137180}" destId="{CD2237B3-ED33-4D4C-B01C-CF3FBB91D7E0}" srcOrd="0" destOrd="0" parTransId="{A940C6D1-2525-465E-99A5-17BEDF01C80E}" sibTransId="{4CD39548-C5C5-4B05-BA8B-01A813E28F7F}"/>
    <dgm:cxn modelId="{EE235070-9C5A-4D0A-90B4-16A59043C109}" type="presOf" srcId="{5912D422-70F5-4910-B650-3154177E1CFF}" destId="{0C1C8FEB-C6BA-4F07-B3EB-3DEFF45C7FEF}" srcOrd="0" destOrd="0" presId="urn:microsoft.com/office/officeart/2005/8/layout/vList6"/>
    <dgm:cxn modelId="{1E775088-9B79-42E7-8D69-C1C90FC65FE0}" srcId="{CA6E518A-AFF1-448B-962B-FA920F6DCE94}" destId="{EF7E9011-994E-4CB7-A99A-ED2822B6E6F0}" srcOrd="1" destOrd="0" parTransId="{6EDF24D6-BFC8-4D39-ADC3-AEE458722653}" sibTransId="{FC3F6DC1-3E33-48C5-9F43-7DA16134246D}"/>
    <dgm:cxn modelId="{807140B3-FF5A-48CC-8FF0-7ADB497D96E9}" type="presOf" srcId="{046399A2-1DD2-4DA9-BD9C-AED8C232E2AA}" destId="{E7BCDEAA-924F-4210-9E13-F4C8055E6E12}" srcOrd="0" destOrd="0" presId="urn:microsoft.com/office/officeart/2005/8/layout/vList6"/>
    <dgm:cxn modelId="{782998D5-E733-4639-82F3-C6F28D80DAEC}" srcId="{CA6E518A-AFF1-448B-962B-FA920F6DCE94}" destId="{046399A2-1DD2-4DA9-BD9C-AED8C232E2AA}" srcOrd="0" destOrd="0" parTransId="{5A2013EA-499C-48AF-8F97-E0DC4E526B90}" sibTransId="{4D3B6C03-64F9-4691-A148-5E2BBF590855}"/>
    <dgm:cxn modelId="{1B4F55FE-EB6A-4DBA-B9E7-BCB99CC1FC1B}" type="presOf" srcId="{CA6E518A-AFF1-448B-962B-FA920F6DCE94}" destId="{131B6DAD-436F-473F-BEF2-397F3F4914A7}" srcOrd="0" destOrd="0" presId="urn:microsoft.com/office/officeart/2005/8/layout/vList6"/>
    <dgm:cxn modelId="{0514D86C-5600-4759-979D-F58009565F00}" type="presParOf" srcId="{1BD5D7DD-7664-44F1-A43D-D231AFC84113}" destId="{863EC6C4-C1D9-4FB6-A12A-75A1BCBA89BE}" srcOrd="0" destOrd="0" presId="urn:microsoft.com/office/officeart/2005/8/layout/vList6"/>
    <dgm:cxn modelId="{75ECE727-9204-409F-B80B-F9AD347E1714}" type="presParOf" srcId="{863EC6C4-C1D9-4FB6-A12A-75A1BCBA89BE}" destId="{2601A009-EC3F-4517-BAAC-1F8D80684C90}" srcOrd="0" destOrd="0" presId="urn:microsoft.com/office/officeart/2005/8/layout/vList6"/>
    <dgm:cxn modelId="{9B4909DE-A451-4D1B-8EBF-58CFDF813457}" type="presParOf" srcId="{863EC6C4-C1D9-4FB6-A12A-75A1BCBA89BE}" destId="{0C1C8FEB-C6BA-4F07-B3EB-3DEFF45C7FEF}" srcOrd="1" destOrd="0" presId="urn:microsoft.com/office/officeart/2005/8/layout/vList6"/>
    <dgm:cxn modelId="{3CDB0628-DCA0-4AF1-BC59-AEE9CAE50EF7}" type="presParOf" srcId="{1BD5D7DD-7664-44F1-A43D-D231AFC84113}" destId="{D9572304-4360-41DB-B4C5-2050F5F3921B}" srcOrd="1" destOrd="0" presId="urn:microsoft.com/office/officeart/2005/8/layout/vList6"/>
    <dgm:cxn modelId="{E9A96A62-BCC3-4475-8820-3B15DBCCDF6A}" type="presParOf" srcId="{1BD5D7DD-7664-44F1-A43D-D231AFC84113}" destId="{00220DA2-F7A1-4DE8-BC54-3A9882AB6231}" srcOrd="2" destOrd="0" presId="urn:microsoft.com/office/officeart/2005/8/layout/vList6"/>
    <dgm:cxn modelId="{4359402F-5113-4841-B1E3-A8314C6638CE}" type="presParOf" srcId="{00220DA2-F7A1-4DE8-BC54-3A9882AB6231}" destId="{131B6DAD-436F-473F-BEF2-397F3F4914A7}" srcOrd="0" destOrd="0" presId="urn:microsoft.com/office/officeart/2005/8/layout/vList6"/>
    <dgm:cxn modelId="{3B3F135C-B347-4689-A0BE-83E9367034E5}" type="presParOf" srcId="{00220DA2-F7A1-4DE8-BC54-3A9882AB6231}" destId="{E7BCDEAA-924F-4210-9E13-F4C8055E6E12}"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37FB287-2FC5-49F5-BA9A-14B216BBA9C3}"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s-ES"/>
        </a:p>
      </dgm:t>
    </dgm:pt>
    <dgm:pt modelId="{401058E6-0624-4DA4-9283-16FD1F724C51}">
      <dgm:prSet phldrT="[Texto]"/>
      <dgm:spPr>
        <a:solidFill>
          <a:schemeClr val="accent3"/>
        </a:solidFill>
      </dgm:spPr>
      <dgm:t>
        <a:bodyPr/>
        <a:lstStyle/>
        <a:p>
          <a:r>
            <a:rPr lang="es-ES" b="1" dirty="0"/>
            <a:t>COMPUTO PERIODO DE CARENCIA </a:t>
          </a:r>
        </a:p>
      </dgm:t>
    </dgm:pt>
    <dgm:pt modelId="{02CF2D6F-528B-4ABD-B149-CB98177CF1E7}" type="parTrans" cxnId="{E8EC6BEA-D9B1-4FD0-A2A5-75B1159474B9}">
      <dgm:prSet/>
      <dgm:spPr/>
      <dgm:t>
        <a:bodyPr/>
        <a:lstStyle/>
        <a:p>
          <a:endParaRPr lang="es-ES"/>
        </a:p>
      </dgm:t>
    </dgm:pt>
    <dgm:pt modelId="{8254E6AB-0596-40B9-B1E7-15F4AC47EED5}" type="sibTrans" cxnId="{E8EC6BEA-D9B1-4FD0-A2A5-75B1159474B9}">
      <dgm:prSet/>
      <dgm:spPr/>
      <dgm:t>
        <a:bodyPr/>
        <a:lstStyle/>
        <a:p>
          <a:endParaRPr lang="es-ES"/>
        </a:p>
      </dgm:t>
    </dgm:pt>
    <dgm:pt modelId="{6BEBD086-0111-40E8-8935-2598F85E3B80}">
      <dgm:prSet phldrT="[Texto]"/>
      <dgm:spPr>
        <a:solidFill>
          <a:schemeClr val="accent3"/>
        </a:solidFill>
      </dgm:spPr>
      <dgm:t>
        <a:bodyPr/>
        <a:lstStyle/>
        <a:p>
          <a:r>
            <a:rPr lang="es-ES" b="1" dirty="0"/>
            <a:t>CUANTÍA</a:t>
          </a:r>
          <a:r>
            <a:rPr lang="es-ES" dirty="0"/>
            <a:t> </a:t>
          </a:r>
        </a:p>
      </dgm:t>
    </dgm:pt>
    <dgm:pt modelId="{39E9D474-F22A-4DDF-9F67-D2193F22EA71}" type="parTrans" cxnId="{416F331E-93BF-4407-8271-91F747ABAB60}">
      <dgm:prSet/>
      <dgm:spPr/>
      <dgm:t>
        <a:bodyPr/>
        <a:lstStyle/>
        <a:p>
          <a:endParaRPr lang="es-ES"/>
        </a:p>
      </dgm:t>
    </dgm:pt>
    <dgm:pt modelId="{C394AF46-62C7-4108-A4BE-CF3431C52882}" type="sibTrans" cxnId="{416F331E-93BF-4407-8271-91F747ABAB60}">
      <dgm:prSet/>
      <dgm:spPr/>
      <dgm:t>
        <a:bodyPr/>
        <a:lstStyle/>
        <a:p>
          <a:endParaRPr lang="es-ES"/>
        </a:p>
      </dgm:t>
    </dgm:pt>
    <dgm:pt modelId="{ED5F3F96-DA4A-4AB6-BD6A-656C4654DC6E}">
      <dgm:prSet phldrT="[Texto]"/>
      <dgm:spPr>
        <a:solidFill>
          <a:schemeClr val="accent3"/>
        </a:solidFill>
      </dgm:spPr>
      <dgm:t>
        <a:bodyPr/>
        <a:lstStyle/>
        <a:p>
          <a:r>
            <a:rPr lang="es-ES" b="1" dirty="0"/>
            <a:t>BASE REGULADORA</a:t>
          </a:r>
        </a:p>
      </dgm:t>
    </dgm:pt>
    <dgm:pt modelId="{985E3CC8-1DF1-437B-9DCD-278CB35497C8}" type="parTrans" cxnId="{BC86EF3A-06E3-4015-A56C-D028203B7662}">
      <dgm:prSet/>
      <dgm:spPr/>
      <dgm:t>
        <a:bodyPr/>
        <a:lstStyle/>
        <a:p>
          <a:endParaRPr lang="es-ES"/>
        </a:p>
      </dgm:t>
    </dgm:pt>
    <dgm:pt modelId="{AB1BF56A-B0BA-47B3-9AFE-3C022143F29C}" type="sibTrans" cxnId="{BC86EF3A-06E3-4015-A56C-D028203B7662}">
      <dgm:prSet/>
      <dgm:spPr/>
      <dgm:t>
        <a:bodyPr/>
        <a:lstStyle/>
        <a:p>
          <a:endParaRPr lang="es-ES"/>
        </a:p>
      </dgm:t>
    </dgm:pt>
    <dgm:pt modelId="{5B3FEF82-4D68-413B-9491-E47CAC00C1D1}">
      <dgm:prSet phldrT="[Texto]"/>
      <dgm:spPr>
        <a:solidFill>
          <a:schemeClr val="accent3"/>
        </a:solidFill>
      </dgm:spPr>
      <dgm:t>
        <a:bodyPr/>
        <a:lstStyle/>
        <a:p>
          <a:r>
            <a:rPr lang="es-ES" b="1" dirty="0"/>
            <a:t>SITUACIÓN ASIMILADA AL ALTA</a:t>
          </a:r>
        </a:p>
      </dgm:t>
    </dgm:pt>
    <dgm:pt modelId="{17589DE6-4531-41BD-ADB5-C70CF932DF8F}" type="parTrans" cxnId="{56542013-C2F6-4439-9FE6-A55AC6F4D0F0}">
      <dgm:prSet/>
      <dgm:spPr/>
      <dgm:t>
        <a:bodyPr/>
        <a:lstStyle/>
        <a:p>
          <a:endParaRPr lang="es-ES"/>
        </a:p>
      </dgm:t>
    </dgm:pt>
    <dgm:pt modelId="{F210C79A-036D-48B7-9DDE-03619FC0E6A5}" type="sibTrans" cxnId="{56542013-C2F6-4439-9FE6-A55AC6F4D0F0}">
      <dgm:prSet/>
      <dgm:spPr/>
      <dgm:t>
        <a:bodyPr/>
        <a:lstStyle/>
        <a:p>
          <a:endParaRPr lang="es-ES"/>
        </a:p>
      </dgm:t>
    </dgm:pt>
    <dgm:pt modelId="{807B221E-70A2-48FD-97CD-52C05B92DD2A}">
      <dgm:prSet phldrT="[Texto]"/>
      <dgm:spPr>
        <a:solidFill>
          <a:schemeClr val="accent3"/>
        </a:solidFill>
      </dgm:spPr>
      <dgm:t>
        <a:bodyPr/>
        <a:lstStyle/>
        <a:p>
          <a:r>
            <a:rPr lang="es-ES" b="1" dirty="0"/>
            <a:t>MANTENIMIENTO DERECHO A LA ASISTENCIA SANITARIA </a:t>
          </a:r>
        </a:p>
      </dgm:t>
    </dgm:pt>
    <dgm:pt modelId="{8851F1CA-D47E-4E1E-A6FD-9B7DE2A1DEB3}" type="parTrans" cxnId="{3EBD3659-627D-4934-B87B-98BCD6FA400F}">
      <dgm:prSet/>
      <dgm:spPr/>
      <dgm:t>
        <a:bodyPr/>
        <a:lstStyle/>
        <a:p>
          <a:endParaRPr lang="es-ES"/>
        </a:p>
      </dgm:t>
    </dgm:pt>
    <dgm:pt modelId="{86C6CCDA-04C3-4F0B-9C75-9EF4D46A7F63}" type="sibTrans" cxnId="{3EBD3659-627D-4934-B87B-98BCD6FA400F}">
      <dgm:prSet/>
      <dgm:spPr/>
      <dgm:t>
        <a:bodyPr/>
        <a:lstStyle/>
        <a:p>
          <a:endParaRPr lang="es-ES"/>
        </a:p>
      </dgm:t>
    </dgm:pt>
    <dgm:pt modelId="{6D0AD855-73B0-49A5-9365-4FB4F20F50F8}" type="pres">
      <dgm:prSet presAssocID="{A37FB287-2FC5-49F5-BA9A-14B216BBA9C3}" presName="Name0" presStyleCnt="0">
        <dgm:presLayoutVars>
          <dgm:dir/>
          <dgm:resizeHandles val="exact"/>
        </dgm:presLayoutVars>
      </dgm:prSet>
      <dgm:spPr/>
    </dgm:pt>
    <dgm:pt modelId="{3FF3D8ED-065C-487A-BBCD-801635C10E1B}" type="pres">
      <dgm:prSet presAssocID="{A37FB287-2FC5-49F5-BA9A-14B216BBA9C3}" presName="cycle" presStyleCnt="0"/>
      <dgm:spPr/>
    </dgm:pt>
    <dgm:pt modelId="{9AC329AB-DFA9-482B-9D84-8654E3AD0C86}" type="pres">
      <dgm:prSet presAssocID="{401058E6-0624-4DA4-9283-16FD1F724C51}" presName="nodeFirstNode" presStyleLbl="node1" presStyleIdx="0" presStyleCnt="5" custRadScaleRad="100084" custRadScaleInc="3462">
        <dgm:presLayoutVars>
          <dgm:bulletEnabled val="1"/>
        </dgm:presLayoutVars>
      </dgm:prSet>
      <dgm:spPr/>
    </dgm:pt>
    <dgm:pt modelId="{A3ECBFA2-405E-4594-B983-0B346CF0A689}" type="pres">
      <dgm:prSet presAssocID="{8254E6AB-0596-40B9-B1E7-15F4AC47EED5}" presName="sibTransFirstNode" presStyleLbl="bgShp" presStyleIdx="0" presStyleCnt="1"/>
      <dgm:spPr/>
    </dgm:pt>
    <dgm:pt modelId="{7E7C8ACF-8482-48DE-8A89-F4ECEF81BD92}" type="pres">
      <dgm:prSet presAssocID="{6BEBD086-0111-40E8-8935-2598F85E3B80}" presName="nodeFollowingNodes" presStyleLbl="node1" presStyleIdx="1" presStyleCnt="5">
        <dgm:presLayoutVars>
          <dgm:bulletEnabled val="1"/>
        </dgm:presLayoutVars>
      </dgm:prSet>
      <dgm:spPr/>
    </dgm:pt>
    <dgm:pt modelId="{4293E550-5B73-4EE5-8D60-9C9BAF613D1B}" type="pres">
      <dgm:prSet presAssocID="{ED5F3F96-DA4A-4AB6-BD6A-656C4654DC6E}" presName="nodeFollowingNodes" presStyleLbl="node1" presStyleIdx="2" presStyleCnt="5">
        <dgm:presLayoutVars>
          <dgm:bulletEnabled val="1"/>
        </dgm:presLayoutVars>
      </dgm:prSet>
      <dgm:spPr/>
    </dgm:pt>
    <dgm:pt modelId="{1A52ACAF-B49B-4C7D-B14A-7C8D8ABD80BA}" type="pres">
      <dgm:prSet presAssocID="{5B3FEF82-4D68-413B-9491-E47CAC00C1D1}" presName="nodeFollowingNodes" presStyleLbl="node1" presStyleIdx="3" presStyleCnt="5">
        <dgm:presLayoutVars>
          <dgm:bulletEnabled val="1"/>
        </dgm:presLayoutVars>
      </dgm:prSet>
      <dgm:spPr/>
    </dgm:pt>
    <dgm:pt modelId="{2E3E8DC5-C46B-46E0-853B-675CA9183DE3}" type="pres">
      <dgm:prSet presAssocID="{807B221E-70A2-48FD-97CD-52C05B92DD2A}" presName="nodeFollowingNodes" presStyleLbl="node1" presStyleIdx="4" presStyleCnt="5">
        <dgm:presLayoutVars>
          <dgm:bulletEnabled val="1"/>
        </dgm:presLayoutVars>
      </dgm:prSet>
      <dgm:spPr/>
    </dgm:pt>
  </dgm:ptLst>
  <dgm:cxnLst>
    <dgm:cxn modelId="{E3285D06-7321-4C35-9734-E57B1C94189B}" type="presOf" srcId="{6BEBD086-0111-40E8-8935-2598F85E3B80}" destId="{7E7C8ACF-8482-48DE-8A89-F4ECEF81BD92}" srcOrd="0" destOrd="0" presId="urn:microsoft.com/office/officeart/2005/8/layout/cycle3"/>
    <dgm:cxn modelId="{8225DF10-313C-4481-AA99-FBF8C8B1AD62}" type="presOf" srcId="{5B3FEF82-4D68-413B-9491-E47CAC00C1D1}" destId="{1A52ACAF-B49B-4C7D-B14A-7C8D8ABD80BA}" srcOrd="0" destOrd="0" presId="urn:microsoft.com/office/officeart/2005/8/layout/cycle3"/>
    <dgm:cxn modelId="{04F0FE11-8F35-49E8-A2B4-313917A3E051}" type="presOf" srcId="{A37FB287-2FC5-49F5-BA9A-14B216BBA9C3}" destId="{6D0AD855-73B0-49A5-9365-4FB4F20F50F8}" srcOrd="0" destOrd="0" presId="urn:microsoft.com/office/officeart/2005/8/layout/cycle3"/>
    <dgm:cxn modelId="{56542013-C2F6-4439-9FE6-A55AC6F4D0F0}" srcId="{A37FB287-2FC5-49F5-BA9A-14B216BBA9C3}" destId="{5B3FEF82-4D68-413B-9491-E47CAC00C1D1}" srcOrd="3" destOrd="0" parTransId="{17589DE6-4531-41BD-ADB5-C70CF932DF8F}" sibTransId="{F210C79A-036D-48B7-9DDE-03619FC0E6A5}"/>
    <dgm:cxn modelId="{416F331E-93BF-4407-8271-91F747ABAB60}" srcId="{A37FB287-2FC5-49F5-BA9A-14B216BBA9C3}" destId="{6BEBD086-0111-40E8-8935-2598F85E3B80}" srcOrd="1" destOrd="0" parTransId="{39E9D474-F22A-4DDF-9F67-D2193F22EA71}" sibTransId="{C394AF46-62C7-4108-A4BE-CF3431C52882}"/>
    <dgm:cxn modelId="{BC86EF3A-06E3-4015-A56C-D028203B7662}" srcId="{A37FB287-2FC5-49F5-BA9A-14B216BBA9C3}" destId="{ED5F3F96-DA4A-4AB6-BD6A-656C4654DC6E}" srcOrd="2" destOrd="0" parTransId="{985E3CC8-1DF1-437B-9DCD-278CB35497C8}" sibTransId="{AB1BF56A-B0BA-47B3-9AFE-3C022143F29C}"/>
    <dgm:cxn modelId="{8C2BC345-0F93-4A4C-93A3-43470ECDC098}" type="presOf" srcId="{807B221E-70A2-48FD-97CD-52C05B92DD2A}" destId="{2E3E8DC5-C46B-46E0-853B-675CA9183DE3}" srcOrd="0" destOrd="0" presId="urn:microsoft.com/office/officeart/2005/8/layout/cycle3"/>
    <dgm:cxn modelId="{3EBD3659-627D-4934-B87B-98BCD6FA400F}" srcId="{A37FB287-2FC5-49F5-BA9A-14B216BBA9C3}" destId="{807B221E-70A2-48FD-97CD-52C05B92DD2A}" srcOrd="4" destOrd="0" parTransId="{8851F1CA-D47E-4E1E-A6FD-9B7DE2A1DEB3}" sibTransId="{86C6CCDA-04C3-4F0B-9C75-9EF4D46A7F63}"/>
    <dgm:cxn modelId="{44D0C37C-2EBC-466B-8C6B-7B9E2747C682}" type="presOf" srcId="{401058E6-0624-4DA4-9283-16FD1F724C51}" destId="{9AC329AB-DFA9-482B-9D84-8654E3AD0C86}" srcOrd="0" destOrd="0" presId="urn:microsoft.com/office/officeart/2005/8/layout/cycle3"/>
    <dgm:cxn modelId="{A154BC7F-1F91-4D5C-820A-E9277A00D4C1}" type="presOf" srcId="{ED5F3F96-DA4A-4AB6-BD6A-656C4654DC6E}" destId="{4293E550-5B73-4EE5-8D60-9C9BAF613D1B}" srcOrd="0" destOrd="0" presId="urn:microsoft.com/office/officeart/2005/8/layout/cycle3"/>
    <dgm:cxn modelId="{B21A0F80-393D-4A01-8ADC-DF4A9ACBE0C5}" type="presOf" srcId="{8254E6AB-0596-40B9-B1E7-15F4AC47EED5}" destId="{A3ECBFA2-405E-4594-B983-0B346CF0A689}" srcOrd="0" destOrd="0" presId="urn:microsoft.com/office/officeart/2005/8/layout/cycle3"/>
    <dgm:cxn modelId="{E8EC6BEA-D9B1-4FD0-A2A5-75B1159474B9}" srcId="{A37FB287-2FC5-49F5-BA9A-14B216BBA9C3}" destId="{401058E6-0624-4DA4-9283-16FD1F724C51}" srcOrd="0" destOrd="0" parTransId="{02CF2D6F-528B-4ABD-B149-CB98177CF1E7}" sibTransId="{8254E6AB-0596-40B9-B1E7-15F4AC47EED5}"/>
    <dgm:cxn modelId="{38A2BA30-2F41-4147-BD32-38CAB09495E1}" type="presParOf" srcId="{6D0AD855-73B0-49A5-9365-4FB4F20F50F8}" destId="{3FF3D8ED-065C-487A-BBCD-801635C10E1B}" srcOrd="0" destOrd="0" presId="urn:microsoft.com/office/officeart/2005/8/layout/cycle3"/>
    <dgm:cxn modelId="{11FA74DC-9407-4CC7-BAD5-2B3A92A4093F}" type="presParOf" srcId="{3FF3D8ED-065C-487A-BBCD-801635C10E1B}" destId="{9AC329AB-DFA9-482B-9D84-8654E3AD0C86}" srcOrd="0" destOrd="0" presId="urn:microsoft.com/office/officeart/2005/8/layout/cycle3"/>
    <dgm:cxn modelId="{D53B61FE-F57F-41D6-9C23-0CC9ED26487C}" type="presParOf" srcId="{3FF3D8ED-065C-487A-BBCD-801635C10E1B}" destId="{A3ECBFA2-405E-4594-B983-0B346CF0A689}" srcOrd="1" destOrd="0" presId="urn:microsoft.com/office/officeart/2005/8/layout/cycle3"/>
    <dgm:cxn modelId="{286DFE39-CCA7-449D-9B47-76AA8465BF29}" type="presParOf" srcId="{3FF3D8ED-065C-487A-BBCD-801635C10E1B}" destId="{7E7C8ACF-8482-48DE-8A89-F4ECEF81BD92}" srcOrd="2" destOrd="0" presId="urn:microsoft.com/office/officeart/2005/8/layout/cycle3"/>
    <dgm:cxn modelId="{3C8BE2D6-8454-4F87-92FF-B4E8477AB564}" type="presParOf" srcId="{3FF3D8ED-065C-487A-BBCD-801635C10E1B}" destId="{4293E550-5B73-4EE5-8D60-9C9BAF613D1B}" srcOrd="3" destOrd="0" presId="urn:microsoft.com/office/officeart/2005/8/layout/cycle3"/>
    <dgm:cxn modelId="{8F1319A6-7E86-482A-A2BC-39144288EB58}" type="presParOf" srcId="{3FF3D8ED-065C-487A-BBCD-801635C10E1B}" destId="{1A52ACAF-B49B-4C7D-B14A-7C8D8ABD80BA}" srcOrd="4" destOrd="0" presId="urn:microsoft.com/office/officeart/2005/8/layout/cycle3"/>
    <dgm:cxn modelId="{1EB84A68-3052-4659-BD9E-25D84F943B99}" type="presParOf" srcId="{3FF3D8ED-065C-487A-BBCD-801635C10E1B}" destId="{2E3E8DC5-C46B-46E0-853B-675CA9183DE3}" srcOrd="5"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40DFFB0-4D10-46D6-BEC9-82F392DDC098}" type="doc">
      <dgm:prSet loTypeId="urn:microsoft.com/office/officeart/2005/8/layout/vList3" loCatId="picture" qsTypeId="urn:microsoft.com/office/officeart/2005/8/quickstyle/simple4" qsCatId="simple" csTypeId="urn:microsoft.com/office/officeart/2005/8/colors/accent3_2" csCatId="accent3" phldr="1"/>
      <dgm:spPr/>
    </dgm:pt>
    <dgm:pt modelId="{D98AB677-7977-42FB-98BA-AB2661DC01B9}">
      <dgm:prSet phldrT="[Texto]"/>
      <dgm:spPr/>
      <dgm:t>
        <a:bodyPr/>
        <a:lstStyle/>
        <a:p>
          <a:r>
            <a:rPr lang="es-ES" dirty="0"/>
            <a:t>Jubilación</a:t>
          </a:r>
        </a:p>
      </dgm:t>
    </dgm:pt>
    <dgm:pt modelId="{7C6B85E9-D9D8-41E8-A689-C4F1FCE1E3E4}" type="parTrans" cxnId="{8C4B85FE-8DE7-4BE3-B2D3-3F75C7087793}">
      <dgm:prSet/>
      <dgm:spPr/>
      <dgm:t>
        <a:bodyPr/>
        <a:lstStyle/>
        <a:p>
          <a:endParaRPr lang="es-ES"/>
        </a:p>
      </dgm:t>
    </dgm:pt>
    <dgm:pt modelId="{34E1C4A3-B313-4C6D-8DE6-E9F1954E9C2F}" type="sibTrans" cxnId="{8C4B85FE-8DE7-4BE3-B2D3-3F75C7087793}">
      <dgm:prSet/>
      <dgm:spPr/>
      <dgm:t>
        <a:bodyPr/>
        <a:lstStyle/>
        <a:p>
          <a:endParaRPr lang="es-ES"/>
        </a:p>
      </dgm:t>
    </dgm:pt>
    <dgm:pt modelId="{28897A0C-23B6-4976-829D-B58783766A32}">
      <dgm:prSet phldrT="[Texto]"/>
      <dgm:spPr/>
      <dgm:t>
        <a:bodyPr/>
        <a:lstStyle/>
        <a:p>
          <a:r>
            <a:rPr lang="es-ES" dirty="0"/>
            <a:t>Desempleo</a:t>
          </a:r>
        </a:p>
      </dgm:t>
    </dgm:pt>
    <dgm:pt modelId="{3C6FC0B1-D3A5-495D-868A-78EEF5F9E2AD}" type="parTrans" cxnId="{CB8633DD-708F-4C6A-8825-D781CD2BE3E6}">
      <dgm:prSet/>
      <dgm:spPr/>
      <dgm:t>
        <a:bodyPr/>
        <a:lstStyle/>
        <a:p>
          <a:endParaRPr lang="es-ES"/>
        </a:p>
      </dgm:t>
    </dgm:pt>
    <dgm:pt modelId="{B56185B9-3832-4AC5-910C-8442A1D65C6A}" type="sibTrans" cxnId="{CB8633DD-708F-4C6A-8825-D781CD2BE3E6}">
      <dgm:prSet/>
      <dgm:spPr/>
      <dgm:t>
        <a:bodyPr/>
        <a:lstStyle/>
        <a:p>
          <a:endParaRPr lang="es-ES"/>
        </a:p>
      </dgm:t>
    </dgm:pt>
    <dgm:pt modelId="{5EC968E9-5210-42DF-BAEE-067BB3C4AAD0}">
      <dgm:prSet phldrT="[Texto]"/>
      <dgm:spPr/>
      <dgm:t>
        <a:bodyPr/>
        <a:lstStyle/>
        <a:p>
          <a:r>
            <a:rPr lang="es-ES" dirty="0"/>
            <a:t>Muerte y supervivencia</a:t>
          </a:r>
        </a:p>
      </dgm:t>
    </dgm:pt>
    <dgm:pt modelId="{BB7E3448-FF70-40EB-A30D-15DF483CB444}" type="parTrans" cxnId="{20B4F845-B903-4DD4-AA99-C2B7BC9526CF}">
      <dgm:prSet/>
      <dgm:spPr/>
      <dgm:t>
        <a:bodyPr/>
        <a:lstStyle/>
        <a:p>
          <a:endParaRPr lang="es-ES"/>
        </a:p>
      </dgm:t>
    </dgm:pt>
    <dgm:pt modelId="{8452EA9C-379F-4BA6-94E5-8983307679B6}" type="sibTrans" cxnId="{20B4F845-B903-4DD4-AA99-C2B7BC9526CF}">
      <dgm:prSet/>
      <dgm:spPr/>
      <dgm:t>
        <a:bodyPr/>
        <a:lstStyle/>
        <a:p>
          <a:endParaRPr lang="es-ES"/>
        </a:p>
      </dgm:t>
    </dgm:pt>
    <dgm:pt modelId="{D8B4257D-2515-41C1-A233-C2BBEFD3CFD0}">
      <dgm:prSet/>
      <dgm:spPr/>
      <dgm:t>
        <a:bodyPr/>
        <a:lstStyle/>
        <a:p>
          <a:r>
            <a:rPr lang="es-ES" dirty="0"/>
            <a:t>Nacimiento y cuidado de menor </a:t>
          </a:r>
        </a:p>
      </dgm:t>
    </dgm:pt>
    <dgm:pt modelId="{D4837B40-9062-4D9C-B532-7F97003D47BB}" type="parTrans" cxnId="{6D34F8B0-12BB-4D37-AE92-624E93C54ED9}">
      <dgm:prSet/>
      <dgm:spPr/>
      <dgm:t>
        <a:bodyPr/>
        <a:lstStyle/>
        <a:p>
          <a:endParaRPr lang="es-ES"/>
        </a:p>
      </dgm:t>
    </dgm:pt>
    <dgm:pt modelId="{9D6B1BF3-8B91-40B5-A2C0-844F2203BF6F}" type="sibTrans" cxnId="{6D34F8B0-12BB-4D37-AE92-624E93C54ED9}">
      <dgm:prSet/>
      <dgm:spPr/>
      <dgm:t>
        <a:bodyPr/>
        <a:lstStyle/>
        <a:p>
          <a:endParaRPr lang="es-ES"/>
        </a:p>
      </dgm:t>
    </dgm:pt>
    <dgm:pt modelId="{E6DD16C7-DA50-4F62-A939-38EBFCDD0658}" type="pres">
      <dgm:prSet presAssocID="{640DFFB0-4D10-46D6-BEC9-82F392DDC098}" presName="linearFlow" presStyleCnt="0">
        <dgm:presLayoutVars>
          <dgm:dir/>
          <dgm:resizeHandles val="exact"/>
        </dgm:presLayoutVars>
      </dgm:prSet>
      <dgm:spPr/>
    </dgm:pt>
    <dgm:pt modelId="{129285D5-A82C-4B85-BF16-7A77A45FCB8A}" type="pres">
      <dgm:prSet presAssocID="{D98AB677-7977-42FB-98BA-AB2661DC01B9}" presName="composite" presStyleCnt="0"/>
      <dgm:spPr/>
    </dgm:pt>
    <dgm:pt modelId="{8832E741-DB4E-4273-81F7-7660EF4536E7}" type="pres">
      <dgm:prSet presAssocID="{D98AB677-7977-42FB-98BA-AB2661DC01B9}" presName="imgShp" presStyleLbl="fgImgPlac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Alteraciones y sastrería con relleno sólido"/>
        </a:ext>
      </dgm:extLst>
    </dgm:pt>
    <dgm:pt modelId="{4132D3CE-D17A-4836-9CAE-4805A1A4328C}" type="pres">
      <dgm:prSet presAssocID="{D98AB677-7977-42FB-98BA-AB2661DC01B9}" presName="txShp" presStyleLbl="node1" presStyleIdx="0" presStyleCnt="4">
        <dgm:presLayoutVars>
          <dgm:bulletEnabled val="1"/>
        </dgm:presLayoutVars>
      </dgm:prSet>
      <dgm:spPr/>
    </dgm:pt>
    <dgm:pt modelId="{57532603-77C2-47D8-BC9B-5C9FC1682853}" type="pres">
      <dgm:prSet presAssocID="{34E1C4A3-B313-4C6D-8DE6-E9F1954E9C2F}" presName="spacing" presStyleCnt="0"/>
      <dgm:spPr/>
    </dgm:pt>
    <dgm:pt modelId="{83DD1E03-E925-460D-B99C-11AF5A11E12E}" type="pres">
      <dgm:prSet presAssocID="{28897A0C-23B6-4976-829D-B58783766A32}" presName="composite" presStyleCnt="0"/>
      <dgm:spPr/>
    </dgm:pt>
    <dgm:pt modelId="{F340D6E8-0C67-4F15-B018-85A742949969}" type="pres">
      <dgm:prSet presAssocID="{28897A0C-23B6-4976-829D-B58783766A32}" presName="imgShp" presStyleLbl="fgImgPlac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Cerebro en la cabeza contorno"/>
        </a:ext>
      </dgm:extLst>
    </dgm:pt>
    <dgm:pt modelId="{D7AC3ECC-E399-4600-84B5-BE3CAA9633E4}" type="pres">
      <dgm:prSet presAssocID="{28897A0C-23B6-4976-829D-B58783766A32}" presName="txShp" presStyleLbl="node1" presStyleIdx="1" presStyleCnt="4">
        <dgm:presLayoutVars>
          <dgm:bulletEnabled val="1"/>
        </dgm:presLayoutVars>
      </dgm:prSet>
      <dgm:spPr/>
    </dgm:pt>
    <dgm:pt modelId="{51C3F5A6-CFD6-4F92-9B25-7F5001F35BF6}" type="pres">
      <dgm:prSet presAssocID="{B56185B9-3832-4AC5-910C-8442A1D65C6A}" presName="spacing" presStyleCnt="0"/>
      <dgm:spPr/>
    </dgm:pt>
    <dgm:pt modelId="{F19079D0-E503-46C6-BB4A-2F032F71A586}" type="pres">
      <dgm:prSet presAssocID="{D8B4257D-2515-41C1-A233-C2BBEFD3CFD0}" presName="composite" presStyleCnt="0"/>
      <dgm:spPr/>
    </dgm:pt>
    <dgm:pt modelId="{465F664B-AC3D-4206-A7E7-CAA250ED5A3B}" type="pres">
      <dgm:prSet presAssocID="{D8B4257D-2515-41C1-A233-C2BBEFD3CFD0}" presName="imgShp" presStyleLbl="fgImgPlac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Bebé gateando contorno"/>
        </a:ext>
      </dgm:extLst>
    </dgm:pt>
    <dgm:pt modelId="{B4D3B653-9C00-4D43-A471-0744DAA5CA19}" type="pres">
      <dgm:prSet presAssocID="{D8B4257D-2515-41C1-A233-C2BBEFD3CFD0}" presName="txShp" presStyleLbl="node1" presStyleIdx="2" presStyleCnt="4">
        <dgm:presLayoutVars>
          <dgm:bulletEnabled val="1"/>
        </dgm:presLayoutVars>
      </dgm:prSet>
      <dgm:spPr/>
    </dgm:pt>
    <dgm:pt modelId="{7F18A031-0F7E-4F9D-8E55-92188C760B34}" type="pres">
      <dgm:prSet presAssocID="{9D6B1BF3-8B91-40B5-A2C0-844F2203BF6F}" presName="spacing" presStyleCnt="0"/>
      <dgm:spPr/>
    </dgm:pt>
    <dgm:pt modelId="{06E824D6-6F23-4EE6-8A4B-83C0D7AD1992}" type="pres">
      <dgm:prSet presAssocID="{5EC968E9-5210-42DF-BAEE-067BB3C4AAD0}" presName="composite" presStyleCnt="0"/>
      <dgm:spPr/>
    </dgm:pt>
    <dgm:pt modelId="{62C670EF-47D0-4900-A32A-A295C5B65920}" type="pres">
      <dgm:prSet presAssocID="{5EC968E9-5210-42DF-BAEE-067BB3C4AAD0}" presName="imgShp" presStyleLbl="fgImgPlac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Banco contorno"/>
        </a:ext>
      </dgm:extLst>
    </dgm:pt>
    <dgm:pt modelId="{8ED14C45-49B9-4C20-AD0B-F8C9B9537669}" type="pres">
      <dgm:prSet presAssocID="{5EC968E9-5210-42DF-BAEE-067BB3C4AAD0}" presName="txShp" presStyleLbl="node1" presStyleIdx="3" presStyleCnt="4">
        <dgm:presLayoutVars>
          <dgm:bulletEnabled val="1"/>
        </dgm:presLayoutVars>
      </dgm:prSet>
      <dgm:spPr/>
    </dgm:pt>
  </dgm:ptLst>
  <dgm:cxnLst>
    <dgm:cxn modelId="{71E1B71F-AEED-4426-A61C-DE3E79B99E9E}" type="presOf" srcId="{28897A0C-23B6-4976-829D-B58783766A32}" destId="{D7AC3ECC-E399-4600-84B5-BE3CAA9633E4}" srcOrd="0" destOrd="0" presId="urn:microsoft.com/office/officeart/2005/8/layout/vList3"/>
    <dgm:cxn modelId="{69ADCD2A-5DB0-4277-9929-0C2095FF751F}" type="presOf" srcId="{D8B4257D-2515-41C1-A233-C2BBEFD3CFD0}" destId="{B4D3B653-9C00-4D43-A471-0744DAA5CA19}" srcOrd="0" destOrd="0" presId="urn:microsoft.com/office/officeart/2005/8/layout/vList3"/>
    <dgm:cxn modelId="{5A969D3D-F47C-4B98-A4DB-FB04C1E33EED}" type="presOf" srcId="{D98AB677-7977-42FB-98BA-AB2661DC01B9}" destId="{4132D3CE-D17A-4836-9CAE-4805A1A4328C}" srcOrd="0" destOrd="0" presId="urn:microsoft.com/office/officeart/2005/8/layout/vList3"/>
    <dgm:cxn modelId="{52C13C5C-1647-4F70-9AC9-381740403DE3}" type="presOf" srcId="{640DFFB0-4D10-46D6-BEC9-82F392DDC098}" destId="{E6DD16C7-DA50-4F62-A939-38EBFCDD0658}" srcOrd="0" destOrd="0" presId="urn:microsoft.com/office/officeart/2005/8/layout/vList3"/>
    <dgm:cxn modelId="{20B4F845-B903-4DD4-AA99-C2B7BC9526CF}" srcId="{640DFFB0-4D10-46D6-BEC9-82F392DDC098}" destId="{5EC968E9-5210-42DF-BAEE-067BB3C4AAD0}" srcOrd="3" destOrd="0" parTransId="{BB7E3448-FF70-40EB-A30D-15DF483CB444}" sibTransId="{8452EA9C-379F-4BA6-94E5-8983307679B6}"/>
    <dgm:cxn modelId="{6D34F8B0-12BB-4D37-AE92-624E93C54ED9}" srcId="{640DFFB0-4D10-46D6-BEC9-82F392DDC098}" destId="{D8B4257D-2515-41C1-A233-C2BBEFD3CFD0}" srcOrd="2" destOrd="0" parTransId="{D4837B40-9062-4D9C-B532-7F97003D47BB}" sibTransId="{9D6B1BF3-8B91-40B5-A2C0-844F2203BF6F}"/>
    <dgm:cxn modelId="{CB8633DD-708F-4C6A-8825-D781CD2BE3E6}" srcId="{640DFFB0-4D10-46D6-BEC9-82F392DDC098}" destId="{28897A0C-23B6-4976-829D-B58783766A32}" srcOrd="1" destOrd="0" parTransId="{3C6FC0B1-D3A5-495D-868A-78EEF5F9E2AD}" sibTransId="{B56185B9-3832-4AC5-910C-8442A1D65C6A}"/>
    <dgm:cxn modelId="{455A6BDE-BB43-4821-98D6-3622EAE12212}" type="presOf" srcId="{5EC968E9-5210-42DF-BAEE-067BB3C4AAD0}" destId="{8ED14C45-49B9-4C20-AD0B-F8C9B9537669}" srcOrd="0" destOrd="0" presId="urn:microsoft.com/office/officeart/2005/8/layout/vList3"/>
    <dgm:cxn modelId="{8C4B85FE-8DE7-4BE3-B2D3-3F75C7087793}" srcId="{640DFFB0-4D10-46D6-BEC9-82F392DDC098}" destId="{D98AB677-7977-42FB-98BA-AB2661DC01B9}" srcOrd="0" destOrd="0" parTransId="{7C6B85E9-D9D8-41E8-A689-C4F1FCE1E3E4}" sibTransId="{34E1C4A3-B313-4C6D-8DE6-E9F1954E9C2F}"/>
    <dgm:cxn modelId="{13DC058B-E30D-420E-8247-1DF8AB6EFAD0}" type="presParOf" srcId="{E6DD16C7-DA50-4F62-A939-38EBFCDD0658}" destId="{129285D5-A82C-4B85-BF16-7A77A45FCB8A}" srcOrd="0" destOrd="0" presId="urn:microsoft.com/office/officeart/2005/8/layout/vList3"/>
    <dgm:cxn modelId="{4877A54D-7244-48DA-B96F-F38802FB1351}" type="presParOf" srcId="{129285D5-A82C-4B85-BF16-7A77A45FCB8A}" destId="{8832E741-DB4E-4273-81F7-7660EF4536E7}" srcOrd="0" destOrd="0" presId="urn:microsoft.com/office/officeart/2005/8/layout/vList3"/>
    <dgm:cxn modelId="{93F4AE9D-1D9C-4454-9497-395C50448644}" type="presParOf" srcId="{129285D5-A82C-4B85-BF16-7A77A45FCB8A}" destId="{4132D3CE-D17A-4836-9CAE-4805A1A4328C}" srcOrd="1" destOrd="0" presId="urn:microsoft.com/office/officeart/2005/8/layout/vList3"/>
    <dgm:cxn modelId="{F688F844-35CB-4EDD-95EB-6182D532026A}" type="presParOf" srcId="{E6DD16C7-DA50-4F62-A939-38EBFCDD0658}" destId="{57532603-77C2-47D8-BC9B-5C9FC1682853}" srcOrd="1" destOrd="0" presId="urn:microsoft.com/office/officeart/2005/8/layout/vList3"/>
    <dgm:cxn modelId="{1BCF009F-779E-4437-B541-1BC71DCFA201}" type="presParOf" srcId="{E6DD16C7-DA50-4F62-A939-38EBFCDD0658}" destId="{83DD1E03-E925-460D-B99C-11AF5A11E12E}" srcOrd="2" destOrd="0" presId="urn:microsoft.com/office/officeart/2005/8/layout/vList3"/>
    <dgm:cxn modelId="{49C403F5-A68B-4CCE-9E89-DB649EB3CE11}" type="presParOf" srcId="{83DD1E03-E925-460D-B99C-11AF5A11E12E}" destId="{F340D6E8-0C67-4F15-B018-85A742949969}" srcOrd="0" destOrd="0" presId="urn:microsoft.com/office/officeart/2005/8/layout/vList3"/>
    <dgm:cxn modelId="{2E976A7C-E9A3-4117-81B0-5E5CA9044609}" type="presParOf" srcId="{83DD1E03-E925-460D-B99C-11AF5A11E12E}" destId="{D7AC3ECC-E399-4600-84B5-BE3CAA9633E4}" srcOrd="1" destOrd="0" presId="urn:microsoft.com/office/officeart/2005/8/layout/vList3"/>
    <dgm:cxn modelId="{01650F59-4776-40B1-B1A0-1F8BD11EDD01}" type="presParOf" srcId="{E6DD16C7-DA50-4F62-A939-38EBFCDD0658}" destId="{51C3F5A6-CFD6-4F92-9B25-7F5001F35BF6}" srcOrd="3" destOrd="0" presId="urn:microsoft.com/office/officeart/2005/8/layout/vList3"/>
    <dgm:cxn modelId="{21F6C845-A802-417E-90FD-3F175C127DD5}" type="presParOf" srcId="{E6DD16C7-DA50-4F62-A939-38EBFCDD0658}" destId="{F19079D0-E503-46C6-BB4A-2F032F71A586}" srcOrd="4" destOrd="0" presId="urn:microsoft.com/office/officeart/2005/8/layout/vList3"/>
    <dgm:cxn modelId="{44B78FB6-2202-49AB-910E-468F9953A649}" type="presParOf" srcId="{F19079D0-E503-46C6-BB4A-2F032F71A586}" destId="{465F664B-AC3D-4206-A7E7-CAA250ED5A3B}" srcOrd="0" destOrd="0" presId="urn:microsoft.com/office/officeart/2005/8/layout/vList3"/>
    <dgm:cxn modelId="{E7DAB9CB-63F1-461C-A7A0-8B60671D9068}" type="presParOf" srcId="{F19079D0-E503-46C6-BB4A-2F032F71A586}" destId="{B4D3B653-9C00-4D43-A471-0744DAA5CA19}" srcOrd="1" destOrd="0" presId="urn:microsoft.com/office/officeart/2005/8/layout/vList3"/>
    <dgm:cxn modelId="{502B2BC4-15D1-47AD-94DD-658836B91EC4}" type="presParOf" srcId="{E6DD16C7-DA50-4F62-A939-38EBFCDD0658}" destId="{7F18A031-0F7E-4F9D-8E55-92188C760B34}" srcOrd="5" destOrd="0" presId="urn:microsoft.com/office/officeart/2005/8/layout/vList3"/>
    <dgm:cxn modelId="{C4AEBC6E-9134-4180-935E-4AC195318272}" type="presParOf" srcId="{E6DD16C7-DA50-4F62-A939-38EBFCDD0658}" destId="{06E824D6-6F23-4EE6-8A4B-83C0D7AD1992}" srcOrd="6" destOrd="0" presId="urn:microsoft.com/office/officeart/2005/8/layout/vList3"/>
    <dgm:cxn modelId="{CB12B265-8B5E-4FA4-B3C7-E14C2508217B}" type="presParOf" srcId="{06E824D6-6F23-4EE6-8A4B-83C0D7AD1992}" destId="{62C670EF-47D0-4900-A32A-A295C5B65920}" srcOrd="0" destOrd="0" presId="urn:microsoft.com/office/officeart/2005/8/layout/vList3"/>
    <dgm:cxn modelId="{6A48228A-6C7C-470D-A6E9-0609DDC78706}" type="presParOf" srcId="{06E824D6-6F23-4EE6-8A4B-83C0D7AD1992}" destId="{8ED14C45-49B9-4C20-AD0B-F8C9B9537669}"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15DC8D3-9439-4DAC-86C4-41B6533581E6}" type="doc">
      <dgm:prSet loTypeId="urn:microsoft.com/office/officeart/2005/8/layout/vList6" loCatId="list" qsTypeId="urn:microsoft.com/office/officeart/2005/8/quickstyle/3d3" qsCatId="3D" csTypeId="urn:microsoft.com/office/officeart/2005/8/colors/accent3_2" csCatId="accent3" phldr="1"/>
      <dgm:spPr/>
      <dgm:t>
        <a:bodyPr/>
        <a:lstStyle/>
        <a:p>
          <a:endParaRPr lang="es-ES"/>
        </a:p>
      </dgm:t>
    </dgm:pt>
    <dgm:pt modelId="{6EFB78EB-F9BB-44DC-BF21-46349D998AF9}">
      <dgm:prSet phldrT="[Texto]"/>
      <dgm:spPr/>
      <dgm:t>
        <a:bodyPr/>
        <a:lstStyle/>
        <a:p>
          <a:r>
            <a:rPr lang="es-ES" dirty="0"/>
            <a:t>Ordinaria</a:t>
          </a:r>
        </a:p>
      </dgm:t>
    </dgm:pt>
    <dgm:pt modelId="{E9DDB287-4E4C-4564-9B9E-8E4F55DEBEA5}" type="parTrans" cxnId="{3D2186C0-4A24-472D-8A32-75C09D742AD6}">
      <dgm:prSet/>
      <dgm:spPr/>
      <dgm:t>
        <a:bodyPr/>
        <a:lstStyle/>
        <a:p>
          <a:endParaRPr lang="es-ES"/>
        </a:p>
      </dgm:t>
    </dgm:pt>
    <dgm:pt modelId="{7ABBF801-629F-48AC-9199-B5FFF938D38F}" type="sibTrans" cxnId="{3D2186C0-4A24-472D-8A32-75C09D742AD6}">
      <dgm:prSet/>
      <dgm:spPr/>
      <dgm:t>
        <a:bodyPr/>
        <a:lstStyle/>
        <a:p>
          <a:endParaRPr lang="es-ES"/>
        </a:p>
      </dgm:t>
    </dgm:pt>
    <dgm:pt modelId="{25945C88-5612-4660-B448-FF1316FF1116}">
      <dgm:prSet phldrT="[Texto]"/>
      <dgm:spPr/>
      <dgm:t>
        <a:bodyPr/>
        <a:lstStyle/>
        <a:p>
          <a:r>
            <a:rPr lang="es-ES" dirty="0"/>
            <a:t>Edad: 65/66 años y cuatro meses</a:t>
          </a:r>
        </a:p>
      </dgm:t>
    </dgm:pt>
    <dgm:pt modelId="{73B8E9B3-3537-4828-8199-D617DF8AAE19}" type="parTrans" cxnId="{72A6E925-86C9-46E4-9978-FC92D5F1905B}">
      <dgm:prSet/>
      <dgm:spPr/>
      <dgm:t>
        <a:bodyPr/>
        <a:lstStyle/>
        <a:p>
          <a:endParaRPr lang="es-ES"/>
        </a:p>
      </dgm:t>
    </dgm:pt>
    <dgm:pt modelId="{9056FB0A-BCC5-405A-85CC-F4473B3C0E85}" type="sibTrans" cxnId="{72A6E925-86C9-46E4-9978-FC92D5F1905B}">
      <dgm:prSet/>
      <dgm:spPr/>
      <dgm:t>
        <a:bodyPr/>
        <a:lstStyle/>
        <a:p>
          <a:endParaRPr lang="es-ES"/>
        </a:p>
      </dgm:t>
    </dgm:pt>
    <dgm:pt modelId="{0DDEA1D9-4A1E-465B-AFDD-BF103B66E591}">
      <dgm:prSet phldrT="[Texto]"/>
      <dgm:spPr/>
      <dgm:t>
        <a:bodyPr/>
        <a:lstStyle/>
        <a:p>
          <a:r>
            <a:rPr lang="es-ES" dirty="0"/>
            <a:t>Cuantía: 100% BR-36 años y 6 meses.</a:t>
          </a:r>
        </a:p>
      </dgm:t>
    </dgm:pt>
    <dgm:pt modelId="{CE08DD84-1DAA-4B40-8BE8-4585C7133428}" type="parTrans" cxnId="{70529A5F-A016-4C68-A3B7-336895485AA2}">
      <dgm:prSet/>
      <dgm:spPr/>
      <dgm:t>
        <a:bodyPr/>
        <a:lstStyle/>
        <a:p>
          <a:endParaRPr lang="es-ES"/>
        </a:p>
      </dgm:t>
    </dgm:pt>
    <dgm:pt modelId="{D4151D81-BB50-4C74-A603-EB43C626FEB2}" type="sibTrans" cxnId="{70529A5F-A016-4C68-A3B7-336895485AA2}">
      <dgm:prSet/>
      <dgm:spPr/>
      <dgm:t>
        <a:bodyPr/>
        <a:lstStyle/>
        <a:p>
          <a:endParaRPr lang="es-ES"/>
        </a:p>
      </dgm:t>
    </dgm:pt>
    <dgm:pt modelId="{EBB6F4EB-6838-4DF6-8194-CDAB479FFACB}">
      <dgm:prSet phldrT="[Texto]"/>
      <dgm:spPr/>
      <dgm:t>
        <a:bodyPr/>
        <a:lstStyle/>
        <a:p>
          <a:r>
            <a:rPr lang="es-ES" dirty="0"/>
            <a:t>Anticipada voluntaria</a:t>
          </a:r>
        </a:p>
      </dgm:t>
    </dgm:pt>
    <dgm:pt modelId="{666AA5CA-6DB0-44D2-99B3-7EE590293D1C}" type="parTrans" cxnId="{9BE9E84A-88BF-4559-8E84-ED9A1C6E09A4}">
      <dgm:prSet/>
      <dgm:spPr/>
      <dgm:t>
        <a:bodyPr/>
        <a:lstStyle/>
        <a:p>
          <a:endParaRPr lang="es-ES"/>
        </a:p>
      </dgm:t>
    </dgm:pt>
    <dgm:pt modelId="{EEA90AC4-72D5-4A66-ACCD-29FC80BA301E}" type="sibTrans" cxnId="{9BE9E84A-88BF-4559-8E84-ED9A1C6E09A4}">
      <dgm:prSet/>
      <dgm:spPr/>
      <dgm:t>
        <a:bodyPr/>
        <a:lstStyle/>
        <a:p>
          <a:endParaRPr lang="es-ES"/>
        </a:p>
      </dgm:t>
    </dgm:pt>
    <dgm:pt modelId="{471DB5D7-DD73-4BF7-9CE4-31E45609C29D}">
      <dgm:prSet phldrT="[Texto]"/>
      <dgm:spPr/>
      <dgm:t>
        <a:bodyPr/>
        <a:lstStyle/>
        <a:p>
          <a:r>
            <a:rPr lang="es-ES" dirty="0"/>
            <a:t>Edad: máximo 2 años antes de la ordinaria.</a:t>
          </a:r>
        </a:p>
      </dgm:t>
    </dgm:pt>
    <dgm:pt modelId="{48468801-CD6F-4640-9472-4F59F6444A53}" type="parTrans" cxnId="{D17CB634-7B1B-4292-9191-5229AAD91468}">
      <dgm:prSet/>
      <dgm:spPr/>
      <dgm:t>
        <a:bodyPr/>
        <a:lstStyle/>
        <a:p>
          <a:endParaRPr lang="es-ES"/>
        </a:p>
      </dgm:t>
    </dgm:pt>
    <dgm:pt modelId="{DD0CCA70-4FE6-4E7E-AF7B-8DB87F2AFFA0}" type="sibTrans" cxnId="{D17CB634-7B1B-4292-9191-5229AAD91468}">
      <dgm:prSet/>
      <dgm:spPr/>
      <dgm:t>
        <a:bodyPr/>
        <a:lstStyle/>
        <a:p>
          <a:endParaRPr lang="es-ES"/>
        </a:p>
      </dgm:t>
    </dgm:pt>
    <dgm:pt modelId="{5C0FF153-28A1-485A-93DB-98AC9B39AF7D}">
      <dgm:prSet phldrT="[Texto]"/>
      <dgm:spPr/>
      <dgm:t>
        <a:bodyPr/>
        <a:lstStyle/>
        <a:p>
          <a:r>
            <a:rPr lang="es-ES" dirty="0"/>
            <a:t>Cuantía: coeficientes reductores.</a:t>
          </a:r>
        </a:p>
      </dgm:t>
    </dgm:pt>
    <dgm:pt modelId="{1F2128ED-1D07-425D-9FEA-0B9BF5F388C8}" type="parTrans" cxnId="{92658F1A-0E6F-47C8-8AB6-E8D289A76A51}">
      <dgm:prSet/>
      <dgm:spPr/>
      <dgm:t>
        <a:bodyPr/>
        <a:lstStyle/>
        <a:p>
          <a:endParaRPr lang="es-ES"/>
        </a:p>
      </dgm:t>
    </dgm:pt>
    <dgm:pt modelId="{7FFCA132-9779-4250-8259-0A03E47D2EA3}" type="sibTrans" cxnId="{92658F1A-0E6F-47C8-8AB6-E8D289A76A51}">
      <dgm:prSet/>
      <dgm:spPr/>
      <dgm:t>
        <a:bodyPr/>
        <a:lstStyle/>
        <a:p>
          <a:endParaRPr lang="es-ES"/>
        </a:p>
      </dgm:t>
    </dgm:pt>
    <dgm:pt modelId="{613B5201-7597-4F1F-BF5F-D9CB172B53F1}">
      <dgm:prSet phldrT="[Texto]"/>
      <dgm:spPr/>
      <dgm:t>
        <a:bodyPr/>
        <a:lstStyle/>
        <a:p>
          <a:r>
            <a:rPr lang="es-ES" dirty="0"/>
            <a:t>Anticipada por causa no imputable al trabajador</a:t>
          </a:r>
        </a:p>
      </dgm:t>
    </dgm:pt>
    <dgm:pt modelId="{313EAEEE-35F8-4779-9460-26DCCD981228}" type="parTrans" cxnId="{CBD2E39F-0702-49A4-A916-D93AD19A7828}">
      <dgm:prSet/>
      <dgm:spPr/>
      <dgm:t>
        <a:bodyPr/>
        <a:lstStyle/>
        <a:p>
          <a:endParaRPr lang="es-ES"/>
        </a:p>
      </dgm:t>
    </dgm:pt>
    <dgm:pt modelId="{30BA92BE-3010-483A-955E-FE8C6D93964A}" type="sibTrans" cxnId="{CBD2E39F-0702-49A4-A916-D93AD19A7828}">
      <dgm:prSet/>
      <dgm:spPr/>
      <dgm:t>
        <a:bodyPr/>
        <a:lstStyle/>
        <a:p>
          <a:endParaRPr lang="es-ES"/>
        </a:p>
      </dgm:t>
    </dgm:pt>
    <dgm:pt modelId="{E1AC3D60-DB64-4269-950D-DB09C3193F4E}">
      <dgm:prSet phldrT="[Texto]"/>
      <dgm:spPr/>
      <dgm:t>
        <a:bodyPr/>
        <a:lstStyle/>
        <a:p>
          <a:r>
            <a:rPr lang="es-ES" dirty="0"/>
            <a:t>Edad: máximo 4 años antes de la ordinaria.</a:t>
          </a:r>
        </a:p>
      </dgm:t>
    </dgm:pt>
    <dgm:pt modelId="{7BC78B50-A1C1-4E58-ABC7-5B8AC8B08DDF}" type="parTrans" cxnId="{28DC8E56-8F1A-4DAF-8A86-6D8EC500B304}">
      <dgm:prSet/>
      <dgm:spPr/>
      <dgm:t>
        <a:bodyPr/>
        <a:lstStyle/>
        <a:p>
          <a:endParaRPr lang="es-ES"/>
        </a:p>
      </dgm:t>
    </dgm:pt>
    <dgm:pt modelId="{4E4120B8-AF9B-4694-8672-7726B3F5711D}" type="sibTrans" cxnId="{28DC8E56-8F1A-4DAF-8A86-6D8EC500B304}">
      <dgm:prSet/>
      <dgm:spPr/>
      <dgm:t>
        <a:bodyPr/>
        <a:lstStyle/>
        <a:p>
          <a:endParaRPr lang="es-ES"/>
        </a:p>
      </dgm:t>
    </dgm:pt>
    <dgm:pt modelId="{1C965572-B502-4313-ACE4-781124CBD7F6}">
      <dgm:prSet phldrT="[Texto]"/>
      <dgm:spPr/>
      <dgm:t>
        <a:bodyPr/>
        <a:lstStyle/>
        <a:p>
          <a:r>
            <a:rPr lang="es-ES" dirty="0"/>
            <a:t>Cuantía: coeficientes reductores.</a:t>
          </a:r>
        </a:p>
      </dgm:t>
    </dgm:pt>
    <dgm:pt modelId="{F07EC5C2-BB87-49B0-8C16-7C1AA980804C}" type="parTrans" cxnId="{AE70AD0D-4B75-45AD-939E-F038099AE1B2}">
      <dgm:prSet/>
      <dgm:spPr/>
      <dgm:t>
        <a:bodyPr/>
        <a:lstStyle/>
        <a:p>
          <a:endParaRPr lang="es-ES"/>
        </a:p>
      </dgm:t>
    </dgm:pt>
    <dgm:pt modelId="{79BD65E2-238B-4C1C-9AE1-1E2DEAE60EF6}" type="sibTrans" cxnId="{AE70AD0D-4B75-45AD-939E-F038099AE1B2}">
      <dgm:prSet/>
      <dgm:spPr/>
      <dgm:t>
        <a:bodyPr/>
        <a:lstStyle/>
        <a:p>
          <a:endParaRPr lang="es-ES"/>
        </a:p>
      </dgm:t>
    </dgm:pt>
    <dgm:pt modelId="{D2103D1A-5853-4F1C-B447-FB169A712B74}" type="pres">
      <dgm:prSet presAssocID="{815DC8D3-9439-4DAC-86C4-41B6533581E6}" presName="Name0" presStyleCnt="0">
        <dgm:presLayoutVars>
          <dgm:dir/>
          <dgm:animLvl val="lvl"/>
          <dgm:resizeHandles/>
        </dgm:presLayoutVars>
      </dgm:prSet>
      <dgm:spPr/>
    </dgm:pt>
    <dgm:pt modelId="{E75712BF-4F13-4966-B0CA-02341C2B06D6}" type="pres">
      <dgm:prSet presAssocID="{6EFB78EB-F9BB-44DC-BF21-46349D998AF9}" presName="linNode" presStyleCnt="0"/>
      <dgm:spPr/>
    </dgm:pt>
    <dgm:pt modelId="{9BD52015-535E-4E3C-A541-6BCD2DBBCFCB}" type="pres">
      <dgm:prSet presAssocID="{6EFB78EB-F9BB-44DC-BF21-46349D998AF9}" presName="parentShp" presStyleLbl="node1" presStyleIdx="0" presStyleCnt="3">
        <dgm:presLayoutVars>
          <dgm:bulletEnabled val="1"/>
        </dgm:presLayoutVars>
      </dgm:prSet>
      <dgm:spPr/>
    </dgm:pt>
    <dgm:pt modelId="{9E184668-379E-430D-8D38-A292F97BC487}" type="pres">
      <dgm:prSet presAssocID="{6EFB78EB-F9BB-44DC-BF21-46349D998AF9}" presName="childShp" presStyleLbl="bgAccFollowNode1" presStyleIdx="0" presStyleCnt="3">
        <dgm:presLayoutVars>
          <dgm:bulletEnabled val="1"/>
        </dgm:presLayoutVars>
      </dgm:prSet>
      <dgm:spPr/>
    </dgm:pt>
    <dgm:pt modelId="{9DF9D231-6ABC-4083-A2BE-6CF16EFBD73C}" type="pres">
      <dgm:prSet presAssocID="{7ABBF801-629F-48AC-9199-B5FFF938D38F}" presName="spacing" presStyleCnt="0"/>
      <dgm:spPr/>
    </dgm:pt>
    <dgm:pt modelId="{5027B235-0B9F-4020-ADD3-06C33CF05EAD}" type="pres">
      <dgm:prSet presAssocID="{EBB6F4EB-6838-4DF6-8194-CDAB479FFACB}" presName="linNode" presStyleCnt="0"/>
      <dgm:spPr/>
    </dgm:pt>
    <dgm:pt modelId="{7375C697-9C16-409C-B641-8BD4DD16D3EE}" type="pres">
      <dgm:prSet presAssocID="{EBB6F4EB-6838-4DF6-8194-CDAB479FFACB}" presName="parentShp" presStyleLbl="node1" presStyleIdx="1" presStyleCnt="3">
        <dgm:presLayoutVars>
          <dgm:bulletEnabled val="1"/>
        </dgm:presLayoutVars>
      </dgm:prSet>
      <dgm:spPr/>
    </dgm:pt>
    <dgm:pt modelId="{803682E8-CD90-4899-9DB8-A219297AD4DF}" type="pres">
      <dgm:prSet presAssocID="{EBB6F4EB-6838-4DF6-8194-CDAB479FFACB}" presName="childShp" presStyleLbl="bgAccFollowNode1" presStyleIdx="1" presStyleCnt="3">
        <dgm:presLayoutVars>
          <dgm:bulletEnabled val="1"/>
        </dgm:presLayoutVars>
      </dgm:prSet>
      <dgm:spPr/>
    </dgm:pt>
    <dgm:pt modelId="{552F38CA-322B-4065-BEA5-8B61EB79EF21}" type="pres">
      <dgm:prSet presAssocID="{EEA90AC4-72D5-4A66-ACCD-29FC80BA301E}" presName="spacing" presStyleCnt="0"/>
      <dgm:spPr/>
    </dgm:pt>
    <dgm:pt modelId="{402B4CE6-30DF-4293-86AA-2D1B9E7341E4}" type="pres">
      <dgm:prSet presAssocID="{613B5201-7597-4F1F-BF5F-D9CB172B53F1}" presName="linNode" presStyleCnt="0"/>
      <dgm:spPr/>
    </dgm:pt>
    <dgm:pt modelId="{22DE4E18-2B6A-4F3E-9B40-9BCAE3B63DD5}" type="pres">
      <dgm:prSet presAssocID="{613B5201-7597-4F1F-BF5F-D9CB172B53F1}" presName="parentShp" presStyleLbl="node1" presStyleIdx="2" presStyleCnt="3">
        <dgm:presLayoutVars>
          <dgm:bulletEnabled val="1"/>
        </dgm:presLayoutVars>
      </dgm:prSet>
      <dgm:spPr/>
    </dgm:pt>
    <dgm:pt modelId="{CF23823A-1E0A-48D0-9C22-D4F2699E7492}" type="pres">
      <dgm:prSet presAssocID="{613B5201-7597-4F1F-BF5F-D9CB172B53F1}" presName="childShp" presStyleLbl="bgAccFollowNode1" presStyleIdx="2" presStyleCnt="3">
        <dgm:presLayoutVars>
          <dgm:bulletEnabled val="1"/>
        </dgm:presLayoutVars>
      </dgm:prSet>
      <dgm:spPr/>
    </dgm:pt>
  </dgm:ptLst>
  <dgm:cxnLst>
    <dgm:cxn modelId="{BD253403-7C4E-4617-82ED-CB62C3C137AA}" type="presOf" srcId="{25945C88-5612-4660-B448-FF1316FF1116}" destId="{9E184668-379E-430D-8D38-A292F97BC487}" srcOrd="0" destOrd="0" presId="urn:microsoft.com/office/officeart/2005/8/layout/vList6"/>
    <dgm:cxn modelId="{AE70AD0D-4B75-45AD-939E-F038099AE1B2}" srcId="{613B5201-7597-4F1F-BF5F-D9CB172B53F1}" destId="{1C965572-B502-4313-ACE4-781124CBD7F6}" srcOrd="1" destOrd="0" parTransId="{F07EC5C2-BB87-49B0-8C16-7C1AA980804C}" sibTransId="{79BD65E2-238B-4C1C-9AE1-1E2DEAE60EF6}"/>
    <dgm:cxn modelId="{92658F1A-0E6F-47C8-8AB6-E8D289A76A51}" srcId="{EBB6F4EB-6838-4DF6-8194-CDAB479FFACB}" destId="{5C0FF153-28A1-485A-93DB-98AC9B39AF7D}" srcOrd="1" destOrd="0" parTransId="{1F2128ED-1D07-425D-9FEA-0B9BF5F388C8}" sibTransId="{7FFCA132-9779-4250-8259-0A03E47D2EA3}"/>
    <dgm:cxn modelId="{72A6E925-86C9-46E4-9978-FC92D5F1905B}" srcId="{6EFB78EB-F9BB-44DC-BF21-46349D998AF9}" destId="{25945C88-5612-4660-B448-FF1316FF1116}" srcOrd="0" destOrd="0" parTransId="{73B8E9B3-3537-4828-8199-D617DF8AAE19}" sibTransId="{9056FB0A-BCC5-405A-85CC-F4473B3C0E85}"/>
    <dgm:cxn modelId="{D17CB634-7B1B-4292-9191-5229AAD91468}" srcId="{EBB6F4EB-6838-4DF6-8194-CDAB479FFACB}" destId="{471DB5D7-DD73-4BF7-9CE4-31E45609C29D}" srcOrd="0" destOrd="0" parTransId="{48468801-CD6F-4640-9472-4F59F6444A53}" sibTransId="{DD0CCA70-4FE6-4E7E-AF7B-8DB87F2AFFA0}"/>
    <dgm:cxn modelId="{70529A5F-A016-4C68-A3B7-336895485AA2}" srcId="{6EFB78EB-F9BB-44DC-BF21-46349D998AF9}" destId="{0DDEA1D9-4A1E-465B-AFDD-BF103B66E591}" srcOrd="1" destOrd="0" parTransId="{CE08DD84-1DAA-4B40-8BE8-4585C7133428}" sibTransId="{D4151D81-BB50-4C74-A603-EB43C626FEB2}"/>
    <dgm:cxn modelId="{9BE9E84A-88BF-4559-8E84-ED9A1C6E09A4}" srcId="{815DC8D3-9439-4DAC-86C4-41B6533581E6}" destId="{EBB6F4EB-6838-4DF6-8194-CDAB479FFACB}" srcOrd="1" destOrd="0" parTransId="{666AA5CA-6DB0-44D2-99B3-7EE590293D1C}" sibTransId="{EEA90AC4-72D5-4A66-ACCD-29FC80BA301E}"/>
    <dgm:cxn modelId="{E2A29170-C20F-4E67-80C5-5325E48BE710}" type="presOf" srcId="{EBB6F4EB-6838-4DF6-8194-CDAB479FFACB}" destId="{7375C697-9C16-409C-B641-8BD4DD16D3EE}" srcOrd="0" destOrd="0" presId="urn:microsoft.com/office/officeart/2005/8/layout/vList6"/>
    <dgm:cxn modelId="{28DC8E56-8F1A-4DAF-8A86-6D8EC500B304}" srcId="{613B5201-7597-4F1F-BF5F-D9CB172B53F1}" destId="{E1AC3D60-DB64-4269-950D-DB09C3193F4E}" srcOrd="0" destOrd="0" parTransId="{7BC78B50-A1C1-4E58-ABC7-5B8AC8B08DDF}" sibTransId="{4E4120B8-AF9B-4694-8672-7726B3F5711D}"/>
    <dgm:cxn modelId="{F283627D-40A5-4423-A549-D36E4DA9EAB3}" type="presOf" srcId="{E1AC3D60-DB64-4269-950D-DB09C3193F4E}" destId="{CF23823A-1E0A-48D0-9C22-D4F2699E7492}" srcOrd="0" destOrd="0" presId="urn:microsoft.com/office/officeart/2005/8/layout/vList6"/>
    <dgm:cxn modelId="{3B947180-7F69-434A-B307-5FD6737E5896}" type="presOf" srcId="{815DC8D3-9439-4DAC-86C4-41B6533581E6}" destId="{D2103D1A-5853-4F1C-B447-FB169A712B74}" srcOrd="0" destOrd="0" presId="urn:microsoft.com/office/officeart/2005/8/layout/vList6"/>
    <dgm:cxn modelId="{CBD2E39F-0702-49A4-A916-D93AD19A7828}" srcId="{815DC8D3-9439-4DAC-86C4-41B6533581E6}" destId="{613B5201-7597-4F1F-BF5F-D9CB172B53F1}" srcOrd="2" destOrd="0" parTransId="{313EAEEE-35F8-4779-9460-26DCCD981228}" sibTransId="{30BA92BE-3010-483A-955E-FE8C6D93964A}"/>
    <dgm:cxn modelId="{7E599AA9-3BCC-4D44-B36E-14759410624F}" type="presOf" srcId="{613B5201-7597-4F1F-BF5F-D9CB172B53F1}" destId="{22DE4E18-2B6A-4F3E-9B40-9BCAE3B63DD5}" srcOrd="0" destOrd="0" presId="urn:microsoft.com/office/officeart/2005/8/layout/vList6"/>
    <dgm:cxn modelId="{8EA850B7-31A5-45F3-8258-7EECBAD3D0C6}" type="presOf" srcId="{471DB5D7-DD73-4BF7-9CE4-31E45609C29D}" destId="{803682E8-CD90-4899-9DB8-A219297AD4DF}" srcOrd="0" destOrd="0" presId="urn:microsoft.com/office/officeart/2005/8/layout/vList6"/>
    <dgm:cxn modelId="{3D2186C0-4A24-472D-8A32-75C09D742AD6}" srcId="{815DC8D3-9439-4DAC-86C4-41B6533581E6}" destId="{6EFB78EB-F9BB-44DC-BF21-46349D998AF9}" srcOrd="0" destOrd="0" parTransId="{E9DDB287-4E4C-4564-9B9E-8E4F55DEBEA5}" sibTransId="{7ABBF801-629F-48AC-9199-B5FFF938D38F}"/>
    <dgm:cxn modelId="{2F2B87C0-CF7D-4FD7-BDA0-D0D5C6F6CF8B}" type="presOf" srcId="{0DDEA1D9-4A1E-465B-AFDD-BF103B66E591}" destId="{9E184668-379E-430D-8D38-A292F97BC487}" srcOrd="0" destOrd="1" presId="urn:microsoft.com/office/officeart/2005/8/layout/vList6"/>
    <dgm:cxn modelId="{E84D9ED8-F3A5-4255-9351-3E23045CB70D}" type="presOf" srcId="{5C0FF153-28A1-485A-93DB-98AC9B39AF7D}" destId="{803682E8-CD90-4899-9DB8-A219297AD4DF}" srcOrd="0" destOrd="1" presId="urn:microsoft.com/office/officeart/2005/8/layout/vList6"/>
    <dgm:cxn modelId="{F5C72AE4-6145-4AC2-BB12-60C41F1750CD}" type="presOf" srcId="{1C965572-B502-4313-ACE4-781124CBD7F6}" destId="{CF23823A-1E0A-48D0-9C22-D4F2699E7492}" srcOrd="0" destOrd="1" presId="urn:microsoft.com/office/officeart/2005/8/layout/vList6"/>
    <dgm:cxn modelId="{15D7AEE4-A00F-4825-BC9D-DDC5115C0679}" type="presOf" srcId="{6EFB78EB-F9BB-44DC-BF21-46349D998AF9}" destId="{9BD52015-535E-4E3C-A541-6BCD2DBBCFCB}" srcOrd="0" destOrd="0" presId="urn:microsoft.com/office/officeart/2005/8/layout/vList6"/>
    <dgm:cxn modelId="{522248B9-6B37-4651-B977-1010CE201FA0}" type="presParOf" srcId="{D2103D1A-5853-4F1C-B447-FB169A712B74}" destId="{E75712BF-4F13-4966-B0CA-02341C2B06D6}" srcOrd="0" destOrd="0" presId="urn:microsoft.com/office/officeart/2005/8/layout/vList6"/>
    <dgm:cxn modelId="{C1A05AC8-160D-4BBE-A1EC-4DA76A852C7D}" type="presParOf" srcId="{E75712BF-4F13-4966-B0CA-02341C2B06D6}" destId="{9BD52015-535E-4E3C-A541-6BCD2DBBCFCB}" srcOrd="0" destOrd="0" presId="urn:microsoft.com/office/officeart/2005/8/layout/vList6"/>
    <dgm:cxn modelId="{92827A4C-4FCE-4611-AD7A-FFF714B3612B}" type="presParOf" srcId="{E75712BF-4F13-4966-B0CA-02341C2B06D6}" destId="{9E184668-379E-430D-8D38-A292F97BC487}" srcOrd="1" destOrd="0" presId="urn:microsoft.com/office/officeart/2005/8/layout/vList6"/>
    <dgm:cxn modelId="{972DAD91-AB1F-46F4-BED2-93E916DD1005}" type="presParOf" srcId="{D2103D1A-5853-4F1C-B447-FB169A712B74}" destId="{9DF9D231-6ABC-4083-A2BE-6CF16EFBD73C}" srcOrd="1" destOrd="0" presId="urn:microsoft.com/office/officeart/2005/8/layout/vList6"/>
    <dgm:cxn modelId="{75F5B65C-026D-4927-B4BA-E5976043BEA8}" type="presParOf" srcId="{D2103D1A-5853-4F1C-B447-FB169A712B74}" destId="{5027B235-0B9F-4020-ADD3-06C33CF05EAD}" srcOrd="2" destOrd="0" presId="urn:microsoft.com/office/officeart/2005/8/layout/vList6"/>
    <dgm:cxn modelId="{8B68C652-51EC-4806-BFAA-796F62C98CE5}" type="presParOf" srcId="{5027B235-0B9F-4020-ADD3-06C33CF05EAD}" destId="{7375C697-9C16-409C-B641-8BD4DD16D3EE}" srcOrd="0" destOrd="0" presId="urn:microsoft.com/office/officeart/2005/8/layout/vList6"/>
    <dgm:cxn modelId="{48F88199-8B2F-46D5-832B-804C756F2F44}" type="presParOf" srcId="{5027B235-0B9F-4020-ADD3-06C33CF05EAD}" destId="{803682E8-CD90-4899-9DB8-A219297AD4DF}" srcOrd="1" destOrd="0" presId="urn:microsoft.com/office/officeart/2005/8/layout/vList6"/>
    <dgm:cxn modelId="{61F5CAD0-AF36-4C8E-ADE6-220759909CD0}" type="presParOf" srcId="{D2103D1A-5853-4F1C-B447-FB169A712B74}" destId="{552F38CA-322B-4065-BEA5-8B61EB79EF21}" srcOrd="3" destOrd="0" presId="urn:microsoft.com/office/officeart/2005/8/layout/vList6"/>
    <dgm:cxn modelId="{B787F7D9-3D91-46FB-91AA-4215103914FC}" type="presParOf" srcId="{D2103D1A-5853-4F1C-B447-FB169A712B74}" destId="{402B4CE6-30DF-4293-86AA-2D1B9E7341E4}" srcOrd="4" destOrd="0" presId="urn:microsoft.com/office/officeart/2005/8/layout/vList6"/>
    <dgm:cxn modelId="{1DE93C64-0C16-4064-B1AF-79B7F5C28E5F}" type="presParOf" srcId="{402B4CE6-30DF-4293-86AA-2D1B9E7341E4}" destId="{22DE4E18-2B6A-4F3E-9B40-9BCAE3B63DD5}" srcOrd="0" destOrd="0" presId="urn:microsoft.com/office/officeart/2005/8/layout/vList6"/>
    <dgm:cxn modelId="{9F1DA928-7622-41B7-9176-E542488F5D1C}" type="presParOf" srcId="{402B4CE6-30DF-4293-86AA-2D1B9E7341E4}" destId="{CF23823A-1E0A-48D0-9C22-D4F2699E7492}"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B14BAA1-E3C4-47F3-BDDA-E2307A60777A}" type="doc">
      <dgm:prSet loTypeId="urn:microsoft.com/office/officeart/2005/8/layout/vList6" loCatId="process" qsTypeId="urn:microsoft.com/office/officeart/2005/8/quickstyle/simple5" qsCatId="simple" csTypeId="urn:microsoft.com/office/officeart/2005/8/colors/accent3_2" csCatId="accent3" phldr="1"/>
      <dgm:spPr/>
      <dgm:t>
        <a:bodyPr/>
        <a:lstStyle/>
        <a:p>
          <a:endParaRPr lang="es-ES"/>
        </a:p>
      </dgm:t>
    </dgm:pt>
    <dgm:pt modelId="{C9C3DD0A-7BF2-4218-B14A-D775324180CF}">
      <dgm:prSet phldrT="[Texto]"/>
      <dgm:spPr/>
      <dgm:t>
        <a:bodyPr/>
        <a:lstStyle/>
        <a:p>
          <a:r>
            <a:rPr lang="es-ES" dirty="0"/>
            <a:t>Art. 262 Objeto </a:t>
          </a:r>
        </a:p>
      </dgm:t>
    </dgm:pt>
    <dgm:pt modelId="{6C201D5B-BD4A-40B6-8462-D16B09063669}" type="parTrans" cxnId="{5A0A7DF5-122D-4588-AC97-4A5A24308F16}">
      <dgm:prSet/>
      <dgm:spPr/>
      <dgm:t>
        <a:bodyPr/>
        <a:lstStyle/>
        <a:p>
          <a:endParaRPr lang="es-ES"/>
        </a:p>
      </dgm:t>
    </dgm:pt>
    <dgm:pt modelId="{E31703C2-88D0-4805-A007-76939944B2EB}" type="sibTrans" cxnId="{5A0A7DF5-122D-4588-AC97-4A5A24308F16}">
      <dgm:prSet/>
      <dgm:spPr/>
      <dgm:t>
        <a:bodyPr/>
        <a:lstStyle/>
        <a:p>
          <a:endParaRPr lang="es-ES"/>
        </a:p>
      </dgm:t>
    </dgm:pt>
    <dgm:pt modelId="{97028167-9E68-4731-9018-173D3CFDCAA8}">
      <dgm:prSet phldrT="[Texto]" custT="1"/>
      <dgm:spPr/>
      <dgm:t>
        <a:bodyPr/>
        <a:lstStyle/>
        <a:p>
          <a:pPr algn="just"/>
          <a:r>
            <a:rPr lang="es-ES" sz="1300" b="0" dirty="0"/>
            <a:t>TOTAL/PARCIAL.</a:t>
          </a:r>
        </a:p>
      </dgm:t>
    </dgm:pt>
    <dgm:pt modelId="{CA489DA4-2470-4C27-870C-FE18200F5D0C}" type="parTrans" cxnId="{7CE0D06A-EC66-4149-A85D-CFE5001913EC}">
      <dgm:prSet/>
      <dgm:spPr/>
      <dgm:t>
        <a:bodyPr/>
        <a:lstStyle/>
        <a:p>
          <a:endParaRPr lang="es-ES"/>
        </a:p>
      </dgm:t>
    </dgm:pt>
    <dgm:pt modelId="{D261D673-018D-468B-81DB-FB944A9D3E02}" type="sibTrans" cxnId="{7CE0D06A-EC66-4149-A85D-CFE5001913EC}">
      <dgm:prSet/>
      <dgm:spPr/>
      <dgm:t>
        <a:bodyPr/>
        <a:lstStyle/>
        <a:p>
          <a:endParaRPr lang="es-ES"/>
        </a:p>
      </dgm:t>
    </dgm:pt>
    <dgm:pt modelId="{FBA571A1-B294-432E-800D-832D4F628A7C}">
      <dgm:prSet phldrT="[Texto]"/>
      <dgm:spPr/>
      <dgm:t>
        <a:bodyPr/>
        <a:lstStyle/>
        <a:p>
          <a:r>
            <a:rPr lang="es-ES" dirty="0"/>
            <a:t>Art. 263 Niveles de protección</a:t>
          </a:r>
        </a:p>
      </dgm:t>
    </dgm:pt>
    <dgm:pt modelId="{2F3743B7-8B7F-45F5-8AE1-D19145CD8D6E}" type="parTrans" cxnId="{A65B8641-A9B3-44E6-B432-AD5ECB69A91E}">
      <dgm:prSet/>
      <dgm:spPr/>
      <dgm:t>
        <a:bodyPr/>
        <a:lstStyle/>
        <a:p>
          <a:endParaRPr lang="es-ES"/>
        </a:p>
      </dgm:t>
    </dgm:pt>
    <dgm:pt modelId="{085CA5FC-7045-4516-B719-A99DB43B9BF7}" type="sibTrans" cxnId="{A65B8641-A9B3-44E6-B432-AD5ECB69A91E}">
      <dgm:prSet/>
      <dgm:spPr/>
      <dgm:t>
        <a:bodyPr/>
        <a:lstStyle/>
        <a:p>
          <a:endParaRPr lang="es-ES"/>
        </a:p>
      </dgm:t>
    </dgm:pt>
    <dgm:pt modelId="{78B8CEFA-E3F7-4441-AD37-C6582CBFA1F9}">
      <dgm:prSet phldrT="[Texto]"/>
      <dgm:spPr/>
      <dgm:t>
        <a:bodyPr/>
        <a:lstStyle/>
        <a:p>
          <a:r>
            <a:rPr lang="es-ES" dirty="0"/>
            <a:t>Contributivo</a:t>
          </a:r>
        </a:p>
      </dgm:t>
    </dgm:pt>
    <dgm:pt modelId="{18A30A34-F434-433F-A41F-5B81893ECED5}" type="parTrans" cxnId="{A5128C9D-0593-4E5C-9940-A252BC01BF5D}">
      <dgm:prSet/>
      <dgm:spPr/>
      <dgm:t>
        <a:bodyPr/>
        <a:lstStyle/>
        <a:p>
          <a:endParaRPr lang="es-ES"/>
        </a:p>
      </dgm:t>
    </dgm:pt>
    <dgm:pt modelId="{DB689C48-064B-4441-9D1D-43CD089CF4F1}" type="sibTrans" cxnId="{A5128C9D-0593-4E5C-9940-A252BC01BF5D}">
      <dgm:prSet/>
      <dgm:spPr/>
      <dgm:t>
        <a:bodyPr/>
        <a:lstStyle/>
        <a:p>
          <a:endParaRPr lang="es-ES"/>
        </a:p>
      </dgm:t>
    </dgm:pt>
    <dgm:pt modelId="{AF4F4F43-A7DD-4840-B630-A7A852D988A1}">
      <dgm:prSet phldrT="[Texto]"/>
      <dgm:spPr/>
      <dgm:t>
        <a:bodyPr/>
        <a:lstStyle/>
        <a:p>
          <a:r>
            <a:rPr lang="es-ES" dirty="0"/>
            <a:t>Asistencial</a:t>
          </a:r>
        </a:p>
      </dgm:t>
    </dgm:pt>
    <dgm:pt modelId="{9AE6FEE5-0F64-484F-A8F8-9D9134837C3C}" type="parTrans" cxnId="{2D5C061F-0CE6-4713-83C3-68AEA37C9F8E}">
      <dgm:prSet/>
      <dgm:spPr/>
      <dgm:t>
        <a:bodyPr/>
        <a:lstStyle/>
        <a:p>
          <a:endParaRPr lang="es-ES"/>
        </a:p>
      </dgm:t>
    </dgm:pt>
    <dgm:pt modelId="{CEFC7B46-4BD9-40C1-BC26-F8247B973FB1}" type="sibTrans" cxnId="{2D5C061F-0CE6-4713-83C3-68AEA37C9F8E}">
      <dgm:prSet/>
      <dgm:spPr/>
      <dgm:t>
        <a:bodyPr/>
        <a:lstStyle/>
        <a:p>
          <a:endParaRPr lang="es-ES"/>
        </a:p>
      </dgm:t>
    </dgm:pt>
    <dgm:pt modelId="{60D94373-E222-43B7-8A32-090E205B38AB}">
      <dgm:prSet phldrT="[Texto]"/>
      <dgm:spPr/>
      <dgm:t>
        <a:bodyPr/>
        <a:lstStyle/>
        <a:p>
          <a:r>
            <a:rPr lang="es-ES" dirty="0"/>
            <a:t>Contributivo: prestación y cotización empresarial.</a:t>
          </a:r>
        </a:p>
      </dgm:t>
    </dgm:pt>
    <dgm:pt modelId="{19C50218-6D1F-48E8-9AE4-1B795F50D195}" type="parTrans" cxnId="{7F7038F9-6092-41BD-8174-83875A86E6B3}">
      <dgm:prSet/>
      <dgm:spPr/>
      <dgm:t>
        <a:bodyPr/>
        <a:lstStyle/>
        <a:p>
          <a:endParaRPr lang="es-ES"/>
        </a:p>
      </dgm:t>
    </dgm:pt>
    <dgm:pt modelId="{DEE59DAE-077C-489B-A01D-0F2028C238A1}" type="sibTrans" cxnId="{7F7038F9-6092-41BD-8174-83875A86E6B3}">
      <dgm:prSet/>
      <dgm:spPr/>
      <dgm:t>
        <a:bodyPr/>
        <a:lstStyle/>
        <a:p>
          <a:endParaRPr lang="es-ES"/>
        </a:p>
      </dgm:t>
    </dgm:pt>
    <dgm:pt modelId="{16D1BF4D-1FA8-4A68-A84C-5370D0922D58}">
      <dgm:prSet phldrT="[Texto]"/>
      <dgm:spPr/>
      <dgm:t>
        <a:bodyPr/>
        <a:lstStyle/>
        <a:p>
          <a:r>
            <a:rPr lang="es-ES" dirty="0"/>
            <a:t>Existen algunas exclusiones.</a:t>
          </a:r>
        </a:p>
      </dgm:t>
    </dgm:pt>
    <dgm:pt modelId="{E0119C4E-C996-4BB5-8316-503E2D401708}" type="parTrans" cxnId="{3985E6BB-E0A5-4737-9AB0-B816C0B4088A}">
      <dgm:prSet/>
      <dgm:spPr/>
      <dgm:t>
        <a:bodyPr/>
        <a:lstStyle/>
        <a:p>
          <a:endParaRPr lang="es-ES"/>
        </a:p>
      </dgm:t>
    </dgm:pt>
    <dgm:pt modelId="{805A1FEA-7D09-48C2-B7D8-B3A2640F6882}" type="sibTrans" cxnId="{3985E6BB-E0A5-4737-9AB0-B816C0B4088A}">
      <dgm:prSet/>
      <dgm:spPr/>
      <dgm:t>
        <a:bodyPr/>
        <a:lstStyle/>
        <a:p>
          <a:endParaRPr lang="es-ES"/>
        </a:p>
      </dgm:t>
    </dgm:pt>
    <dgm:pt modelId="{0350948C-AFA1-4C2C-9859-06227D1470F5}">
      <dgm:prSet phldrT="[Texto]"/>
      <dgm:spPr/>
      <dgm:t>
        <a:bodyPr/>
        <a:lstStyle/>
        <a:p>
          <a:r>
            <a:rPr lang="es-ES" dirty="0"/>
            <a:t>Art. 264 Personas Protegidas</a:t>
          </a:r>
        </a:p>
      </dgm:t>
    </dgm:pt>
    <dgm:pt modelId="{E209996F-1E4F-4883-B82C-F678BB4BC2AC}" type="parTrans" cxnId="{5B166E23-7C3F-456D-8B64-D4F88E81C485}">
      <dgm:prSet/>
      <dgm:spPr/>
      <dgm:t>
        <a:bodyPr/>
        <a:lstStyle/>
        <a:p>
          <a:endParaRPr lang="es-ES"/>
        </a:p>
      </dgm:t>
    </dgm:pt>
    <dgm:pt modelId="{80D8BC99-5129-4CAC-8A70-55B961D9993C}" type="sibTrans" cxnId="{5B166E23-7C3F-456D-8B64-D4F88E81C485}">
      <dgm:prSet/>
      <dgm:spPr/>
      <dgm:t>
        <a:bodyPr/>
        <a:lstStyle/>
        <a:p>
          <a:endParaRPr lang="es-ES"/>
        </a:p>
      </dgm:t>
    </dgm:pt>
    <dgm:pt modelId="{CF3A560C-488F-4D98-AF6C-4880B9DBF047}">
      <dgm:prSet phldrT="[Texto]"/>
      <dgm:spPr/>
      <dgm:t>
        <a:bodyPr/>
        <a:lstStyle/>
        <a:p>
          <a:r>
            <a:rPr lang="es-ES" dirty="0"/>
            <a:t>Art. 265 Acción protectora</a:t>
          </a:r>
        </a:p>
      </dgm:t>
    </dgm:pt>
    <dgm:pt modelId="{C8159BC6-D2F6-456F-87E6-A390E3FB6FFD}" type="parTrans" cxnId="{6A4B4690-3803-4131-B837-44D59BE07ED9}">
      <dgm:prSet/>
      <dgm:spPr/>
      <dgm:t>
        <a:bodyPr/>
        <a:lstStyle/>
        <a:p>
          <a:endParaRPr lang="es-ES"/>
        </a:p>
      </dgm:t>
    </dgm:pt>
    <dgm:pt modelId="{118D26E9-EE2F-444D-9512-5FD4639E346F}" type="sibTrans" cxnId="{6A4B4690-3803-4131-B837-44D59BE07ED9}">
      <dgm:prSet/>
      <dgm:spPr/>
      <dgm:t>
        <a:bodyPr/>
        <a:lstStyle/>
        <a:p>
          <a:endParaRPr lang="es-ES"/>
        </a:p>
      </dgm:t>
    </dgm:pt>
    <dgm:pt modelId="{FABBC174-8C61-4FAC-963C-52B7CC571E88}">
      <dgm:prSet phldrT="[Texto]"/>
      <dgm:spPr/>
      <dgm:t>
        <a:bodyPr/>
        <a:lstStyle/>
        <a:p>
          <a:r>
            <a:rPr lang="es-ES" dirty="0"/>
            <a:t>Asistencial: prestación, cotización jubilación, AS.</a:t>
          </a:r>
        </a:p>
      </dgm:t>
    </dgm:pt>
    <dgm:pt modelId="{06B77D1A-CCED-469A-83AD-857CED078776}" type="parTrans" cxnId="{8C6D00D2-2DDE-41D2-9C0B-2AB8B103FE87}">
      <dgm:prSet/>
      <dgm:spPr/>
      <dgm:t>
        <a:bodyPr/>
        <a:lstStyle/>
        <a:p>
          <a:endParaRPr lang="es-ES"/>
        </a:p>
      </dgm:t>
    </dgm:pt>
    <dgm:pt modelId="{3B03017F-5AC1-4E1D-8035-32E29F34AD77}" type="sibTrans" cxnId="{8C6D00D2-2DDE-41D2-9C0B-2AB8B103FE87}">
      <dgm:prSet/>
      <dgm:spPr/>
      <dgm:t>
        <a:bodyPr/>
        <a:lstStyle/>
        <a:p>
          <a:endParaRPr lang="es-ES"/>
        </a:p>
      </dgm:t>
    </dgm:pt>
    <dgm:pt modelId="{A6F1483A-8CDF-4D57-8F07-664CF5CF1169}">
      <dgm:prSet phldrT="[Texto]" custT="1"/>
      <dgm:spPr/>
      <dgm:t>
        <a:bodyPr/>
        <a:lstStyle/>
        <a:p>
          <a:pPr algn="just"/>
          <a:r>
            <a:rPr lang="es-ES" sz="1300" b="0" dirty="0"/>
            <a:t>QUIENES, PUDIENDO Y QUERIENDO TRABAJAR, PIERDAN SU EMPLEO O VEAN SUSPENDIDO SU CONTRATO O REDUCIDA SU JORNADA ORDINARIA DE TRABAJO, EN LOS TÉRMINOS PREVISTOS EN EL ARTÍCULO 267</a:t>
          </a:r>
        </a:p>
      </dgm:t>
    </dgm:pt>
    <dgm:pt modelId="{F15115F6-2552-4BAA-A81D-53A9883966FE}" type="parTrans" cxnId="{45461636-17A9-4583-BA70-59CA8B564F4A}">
      <dgm:prSet/>
      <dgm:spPr/>
      <dgm:t>
        <a:bodyPr/>
        <a:lstStyle/>
        <a:p>
          <a:endParaRPr lang="es-ES"/>
        </a:p>
      </dgm:t>
    </dgm:pt>
    <dgm:pt modelId="{5388CFBC-0CEF-4DDD-BF2C-58CA59C09463}" type="sibTrans" cxnId="{45461636-17A9-4583-BA70-59CA8B564F4A}">
      <dgm:prSet/>
      <dgm:spPr/>
      <dgm:t>
        <a:bodyPr/>
        <a:lstStyle/>
        <a:p>
          <a:endParaRPr lang="es-ES"/>
        </a:p>
      </dgm:t>
    </dgm:pt>
    <dgm:pt modelId="{2D85952D-2F74-481D-98CE-D00EFD25EB08}">
      <dgm:prSet phldrT="[Texto]" custT="1"/>
      <dgm:spPr/>
      <dgm:t>
        <a:bodyPr/>
        <a:lstStyle/>
        <a:p>
          <a:pPr algn="just"/>
          <a:endParaRPr lang="es-ES" sz="1300" b="0" dirty="0"/>
        </a:p>
      </dgm:t>
    </dgm:pt>
    <dgm:pt modelId="{42138294-3C2E-48F6-8155-862E7BA56E0A}" type="parTrans" cxnId="{01CF9DE9-F0CA-4806-8376-F1297C48C09C}">
      <dgm:prSet/>
      <dgm:spPr/>
      <dgm:t>
        <a:bodyPr/>
        <a:lstStyle/>
        <a:p>
          <a:endParaRPr lang="es-ES"/>
        </a:p>
      </dgm:t>
    </dgm:pt>
    <dgm:pt modelId="{1E9BA1C4-CF47-4A8B-B2B0-CD2D94C08ED8}" type="sibTrans" cxnId="{01CF9DE9-F0CA-4806-8376-F1297C48C09C}">
      <dgm:prSet/>
      <dgm:spPr/>
      <dgm:t>
        <a:bodyPr/>
        <a:lstStyle/>
        <a:p>
          <a:endParaRPr lang="es-ES"/>
        </a:p>
      </dgm:t>
    </dgm:pt>
    <dgm:pt modelId="{17B5FD6C-A8D1-4B7E-BACF-5BCF7D1E1295}" type="pres">
      <dgm:prSet presAssocID="{3B14BAA1-E3C4-47F3-BDDA-E2307A60777A}" presName="Name0" presStyleCnt="0">
        <dgm:presLayoutVars>
          <dgm:dir/>
          <dgm:animLvl val="lvl"/>
          <dgm:resizeHandles/>
        </dgm:presLayoutVars>
      </dgm:prSet>
      <dgm:spPr/>
    </dgm:pt>
    <dgm:pt modelId="{9578209A-5FAF-4F1A-9AB5-3C30E274ED5B}" type="pres">
      <dgm:prSet presAssocID="{C9C3DD0A-7BF2-4218-B14A-D775324180CF}" presName="linNode" presStyleCnt="0"/>
      <dgm:spPr/>
    </dgm:pt>
    <dgm:pt modelId="{FF011A9B-EA92-4448-8867-8541A1BCB1E2}" type="pres">
      <dgm:prSet presAssocID="{C9C3DD0A-7BF2-4218-B14A-D775324180CF}" presName="parentShp" presStyleLbl="node1" presStyleIdx="0" presStyleCnt="4" custScaleX="82286">
        <dgm:presLayoutVars>
          <dgm:bulletEnabled val="1"/>
        </dgm:presLayoutVars>
      </dgm:prSet>
      <dgm:spPr/>
    </dgm:pt>
    <dgm:pt modelId="{8C0C10FF-8F3F-492E-A6C8-B1693D89653B}" type="pres">
      <dgm:prSet presAssocID="{C9C3DD0A-7BF2-4218-B14A-D775324180CF}" presName="childShp" presStyleLbl="bgAccFollowNode1" presStyleIdx="0" presStyleCnt="4" custScaleX="111607" custScaleY="206609">
        <dgm:presLayoutVars>
          <dgm:bulletEnabled val="1"/>
        </dgm:presLayoutVars>
      </dgm:prSet>
      <dgm:spPr/>
    </dgm:pt>
    <dgm:pt modelId="{C2856974-B34E-424D-A1A9-729AECEEB19E}" type="pres">
      <dgm:prSet presAssocID="{E31703C2-88D0-4805-A007-76939944B2EB}" presName="spacing" presStyleCnt="0"/>
      <dgm:spPr/>
    </dgm:pt>
    <dgm:pt modelId="{9DBB3015-9160-4CCF-9AA9-C1EC89651692}" type="pres">
      <dgm:prSet presAssocID="{FBA571A1-B294-432E-800D-832D4F628A7C}" presName="linNode" presStyleCnt="0"/>
      <dgm:spPr/>
    </dgm:pt>
    <dgm:pt modelId="{1B590E1B-E444-4FD9-903E-F0844D982F92}" type="pres">
      <dgm:prSet presAssocID="{FBA571A1-B294-432E-800D-832D4F628A7C}" presName="parentShp" presStyleLbl="node1" presStyleIdx="1" presStyleCnt="4" custScaleX="82286" custLinFactNeighborX="-7214" custLinFactNeighborY="-8512">
        <dgm:presLayoutVars>
          <dgm:bulletEnabled val="1"/>
        </dgm:presLayoutVars>
      </dgm:prSet>
      <dgm:spPr/>
    </dgm:pt>
    <dgm:pt modelId="{7C768B8B-4DAC-4C23-AEB0-B6A50CD40767}" type="pres">
      <dgm:prSet presAssocID="{FBA571A1-B294-432E-800D-832D4F628A7C}" presName="childShp" presStyleLbl="bgAccFollowNode1" presStyleIdx="1" presStyleCnt="4" custScaleX="111286">
        <dgm:presLayoutVars>
          <dgm:bulletEnabled val="1"/>
        </dgm:presLayoutVars>
      </dgm:prSet>
      <dgm:spPr/>
    </dgm:pt>
    <dgm:pt modelId="{65AC20C1-B988-4E5E-9E19-D3AA3747C993}" type="pres">
      <dgm:prSet presAssocID="{085CA5FC-7045-4516-B719-A99DB43B9BF7}" presName="spacing" presStyleCnt="0"/>
      <dgm:spPr/>
    </dgm:pt>
    <dgm:pt modelId="{9E960FE7-02AA-4CE7-8958-6CC81653EEA3}" type="pres">
      <dgm:prSet presAssocID="{0350948C-AFA1-4C2C-9859-06227D1470F5}" presName="linNode" presStyleCnt="0"/>
      <dgm:spPr/>
    </dgm:pt>
    <dgm:pt modelId="{2367E8E5-363A-40CD-82B1-7DF128862AEC}" type="pres">
      <dgm:prSet presAssocID="{0350948C-AFA1-4C2C-9859-06227D1470F5}" presName="parentShp" presStyleLbl="node1" presStyleIdx="2" presStyleCnt="4">
        <dgm:presLayoutVars>
          <dgm:bulletEnabled val="1"/>
        </dgm:presLayoutVars>
      </dgm:prSet>
      <dgm:spPr/>
    </dgm:pt>
    <dgm:pt modelId="{6607C272-65A0-4E5D-A989-BCF220621877}" type="pres">
      <dgm:prSet presAssocID="{0350948C-AFA1-4C2C-9859-06227D1470F5}" presName="childShp" presStyleLbl="bgAccFollowNode1" presStyleIdx="2" presStyleCnt="4">
        <dgm:presLayoutVars>
          <dgm:bulletEnabled val="1"/>
        </dgm:presLayoutVars>
      </dgm:prSet>
      <dgm:spPr/>
    </dgm:pt>
    <dgm:pt modelId="{9DDB8598-ED14-43DD-887D-69699DF5214A}" type="pres">
      <dgm:prSet presAssocID="{80D8BC99-5129-4CAC-8A70-55B961D9993C}" presName="spacing" presStyleCnt="0"/>
      <dgm:spPr/>
    </dgm:pt>
    <dgm:pt modelId="{7AC82D77-AAD8-4A15-9862-CA553C2988C1}" type="pres">
      <dgm:prSet presAssocID="{CF3A560C-488F-4D98-AF6C-4880B9DBF047}" presName="linNode" presStyleCnt="0"/>
      <dgm:spPr/>
    </dgm:pt>
    <dgm:pt modelId="{F0A0FBD7-23AC-40FC-93C0-29CD02CEA73D}" type="pres">
      <dgm:prSet presAssocID="{CF3A560C-488F-4D98-AF6C-4880B9DBF047}" presName="parentShp" presStyleLbl="node1" presStyleIdx="3" presStyleCnt="4">
        <dgm:presLayoutVars>
          <dgm:bulletEnabled val="1"/>
        </dgm:presLayoutVars>
      </dgm:prSet>
      <dgm:spPr/>
    </dgm:pt>
    <dgm:pt modelId="{8A62C6AA-05F4-4CA3-A18C-556C7E4334A7}" type="pres">
      <dgm:prSet presAssocID="{CF3A560C-488F-4D98-AF6C-4880B9DBF047}" presName="childShp" presStyleLbl="bgAccFollowNode1" presStyleIdx="3" presStyleCnt="4">
        <dgm:presLayoutVars>
          <dgm:bulletEnabled val="1"/>
        </dgm:presLayoutVars>
      </dgm:prSet>
      <dgm:spPr/>
    </dgm:pt>
  </dgm:ptLst>
  <dgm:cxnLst>
    <dgm:cxn modelId="{2D5C061F-0CE6-4713-83C3-68AEA37C9F8E}" srcId="{FBA571A1-B294-432E-800D-832D4F628A7C}" destId="{AF4F4F43-A7DD-4840-B630-A7A852D988A1}" srcOrd="1" destOrd="0" parTransId="{9AE6FEE5-0F64-484F-A8F8-9D9134837C3C}" sibTransId="{CEFC7B46-4BD9-40C1-BC26-F8247B973FB1}"/>
    <dgm:cxn modelId="{67828321-432D-4804-ACC6-773C1F9AEEFC}" type="presOf" srcId="{78B8CEFA-E3F7-4441-AD37-C6582CBFA1F9}" destId="{7C768B8B-4DAC-4C23-AEB0-B6A50CD40767}" srcOrd="0" destOrd="0" presId="urn:microsoft.com/office/officeart/2005/8/layout/vList6"/>
    <dgm:cxn modelId="{5B166E23-7C3F-456D-8B64-D4F88E81C485}" srcId="{3B14BAA1-E3C4-47F3-BDDA-E2307A60777A}" destId="{0350948C-AFA1-4C2C-9859-06227D1470F5}" srcOrd="2" destOrd="0" parTransId="{E209996F-1E4F-4883-B82C-F678BB4BC2AC}" sibTransId="{80D8BC99-5129-4CAC-8A70-55B961D9993C}"/>
    <dgm:cxn modelId="{45461636-17A9-4583-BA70-59CA8B564F4A}" srcId="{C9C3DD0A-7BF2-4218-B14A-D775324180CF}" destId="{A6F1483A-8CDF-4D57-8F07-664CF5CF1169}" srcOrd="1" destOrd="0" parTransId="{F15115F6-2552-4BAA-A81D-53A9883966FE}" sibTransId="{5388CFBC-0CEF-4DDD-BF2C-58CA59C09463}"/>
    <dgm:cxn modelId="{B2013C40-3F23-4F43-9859-CD4FE79A0FCD}" type="presOf" srcId="{FBA571A1-B294-432E-800D-832D4F628A7C}" destId="{1B590E1B-E444-4FD9-903E-F0844D982F92}" srcOrd="0" destOrd="0" presId="urn:microsoft.com/office/officeart/2005/8/layout/vList6"/>
    <dgm:cxn modelId="{6BDF825D-C951-4BA8-9BF6-E523986F56CF}" type="presOf" srcId="{AF4F4F43-A7DD-4840-B630-A7A852D988A1}" destId="{7C768B8B-4DAC-4C23-AEB0-B6A50CD40767}" srcOrd="0" destOrd="1" presId="urn:microsoft.com/office/officeart/2005/8/layout/vList6"/>
    <dgm:cxn modelId="{A65B8641-A9B3-44E6-B432-AD5ECB69A91E}" srcId="{3B14BAA1-E3C4-47F3-BDDA-E2307A60777A}" destId="{FBA571A1-B294-432E-800D-832D4F628A7C}" srcOrd="1" destOrd="0" parTransId="{2F3743B7-8B7F-45F5-8AE1-D19145CD8D6E}" sibTransId="{085CA5FC-7045-4516-B719-A99DB43B9BF7}"/>
    <dgm:cxn modelId="{F014564A-AAE4-48CE-8CA6-9D80178BA764}" type="presOf" srcId="{FABBC174-8C61-4FAC-963C-52B7CC571E88}" destId="{8A62C6AA-05F4-4CA3-A18C-556C7E4334A7}" srcOrd="0" destOrd="1" presId="urn:microsoft.com/office/officeart/2005/8/layout/vList6"/>
    <dgm:cxn modelId="{7CE0D06A-EC66-4149-A85D-CFE5001913EC}" srcId="{C9C3DD0A-7BF2-4218-B14A-D775324180CF}" destId="{97028167-9E68-4731-9018-173D3CFDCAA8}" srcOrd="2" destOrd="0" parTransId="{CA489DA4-2470-4C27-870C-FE18200F5D0C}" sibTransId="{D261D673-018D-468B-81DB-FB944A9D3E02}"/>
    <dgm:cxn modelId="{AC24C94F-69E9-419D-B9DF-D8A2076AC45D}" type="presOf" srcId="{CF3A560C-488F-4D98-AF6C-4880B9DBF047}" destId="{F0A0FBD7-23AC-40FC-93C0-29CD02CEA73D}" srcOrd="0" destOrd="0" presId="urn:microsoft.com/office/officeart/2005/8/layout/vList6"/>
    <dgm:cxn modelId="{1AC2A87E-E548-4EFD-A128-805CCBB525E5}" type="presOf" srcId="{16D1BF4D-1FA8-4A68-A84C-5370D0922D58}" destId="{6607C272-65A0-4E5D-A989-BCF220621877}" srcOrd="0" destOrd="0" presId="urn:microsoft.com/office/officeart/2005/8/layout/vList6"/>
    <dgm:cxn modelId="{6A4B4690-3803-4131-B837-44D59BE07ED9}" srcId="{3B14BAA1-E3C4-47F3-BDDA-E2307A60777A}" destId="{CF3A560C-488F-4D98-AF6C-4880B9DBF047}" srcOrd="3" destOrd="0" parTransId="{C8159BC6-D2F6-456F-87E6-A390E3FB6FFD}" sibTransId="{118D26E9-EE2F-444D-9512-5FD4639E346F}"/>
    <dgm:cxn modelId="{A5128C9D-0593-4E5C-9940-A252BC01BF5D}" srcId="{FBA571A1-B294-432E-800D-832D4F628A7C}" destId="{78B8CEFA-E3F7-4441-AD37-C6582CBFA1F9}" srcOrd="0" destOrd="0" parTransId="{18A30A34-F434-433F-A41F-5B81893ECED5}" sibTransId="{DB689C48-064B-4441-9D1D-43CD089CF4F1}"/>
    <dgm:cxn modelId="{3E8E12A3-DD96-41F8-8187-2100F77CE422}" type="presOf" srcId="{C9C3DD0A-7BF2-4218-B14A-D775324180CF}" destId="{FF011A9B-EA92-4448-8867-8541A1BCB1E2}" srcOrd="0" destOrd="0" presId="urn:microsoft.com/office/officeart/2005/8/layout/vList6"/>
    <dgm:cxn modelId="{94B208A7-39A8-4FF3-8500-4E2A6F049400}" type="presOf" srcId="{0350948C-AFA1-4C2C-9859-06227D1470F5}" destId="{2367E8E5-363A-40CD-82B1-7DF128862AEC}" srcOrd="0" destOrd="0" presId="urn:microsoft.com/office/officeart/2005/8/layout/vList6"/>
    <dgm:cxn modelId="{D7FD54A9-D918-451E-82A3-9575388712ED}" type="presOf" srcId="{3B14BAA1-E3C4-47F3-BDDA-E2307A60777A}" destId="{17B5FD6C-A8D1-4B7E-BACF-5BCF7D1E1295}" srcOrd="0" destOrd="0" presId="urn:microsoft.com/office/officeart/2005/8/layout/vList6"/>
    <dgm:cxn modelId="{3985E6BB-E0A5-4737-9AB0-B816C0B4088A}" srcId="{0350948C-AFA1-4C2C-9859-06227D1470F5}" destId="{16D1BF4D-1FA8-4A68-A84C-5370D0922D58}" srcOrd="0" destOrd="0" parTransId="{E0119C4E-C996-4BB5-8316-503E2D401708}" sibTransId="{805A1FEA-7D09-48C2-B7D8-B3A2640F6882}"/>
    <dgm:cxn modelId="{8C6D00D2-2DDE-41D2-9C0B-2AB8B103FE87}" srcId="{CF3A560C-488F-4D98-AF6C-4880B9DBF047}" destId="{FABBC174-8C61-4FAC-963C-52B7CC571E88}" srcOrd="1" destOrd="0" parTransId="{06B77D1A-CCED-469A-83AD-857CED078776}" sibTransId="{3B03017F-5AC1-4E1D-8035-32E29F34AD77}"/>
    <dgm:cxn modelId="{01CF9DE9-F0CA-4806-8376-F1297C48C09C}" srcId="{C9C3DD0A-7BF2-4218-B14A-D775324180CF}" destId="{2D85952D-2F74-481D-98CE-D00EFD25EB08}" srcOrd="0" destOrd="0" parTransId="{42138294-3C2E-48F6-8155-862E7BA56E0A}" sibTransId="{1E9BA1C4-CF47-4A8B-B2B0-CD2D94C08ED8}"/>
    <dgm:cxn modelId="{62FED2EB-FF9B-4FB2-BCC8-2B0A5F8E7D9F}" type="presOf" srcId="{60D94373-E222-43B7-8A32-090E205B38AB}" destId="{8A62C6AA-05F4-4CA3-A18C-556C7E4334A7}" srcOrd="0" destOrd="0" presId="urn:microsoft.com/office/officeart/2005/8/layout/vList6"/>
    <dgm:cxn modelId="{86E06AF0-3DC5-4363-9426-0FFAE0CF39DA}" type="presOf" srcId="{2D85952D-2F74-481D-98CE-D00EFD25EB08}" destId="{8C0C10FF-8F3F-492E-A6C8-B1693D89653B}" srcOrd="0" destOrd="0" presId="urn:microsoft.com/office/officeart/2005/8/layout/vList6"/>
    <dgm:cxn modelId="{5A0A7DF5-122D-4588-AC97-4A5A24308F16}" srcId="{3B14BAA1-E3C4-47F3-BDDA-E2307A60777A}" destId="{C9C3DD0A-7BF2-4218-B14A-D775324180CF}" srcOrd="0" destOrd="0" parTransId="{6C201D5B-BD4A-40B6-8462-D16B09063669}" sibTransId="{E31703C2-88D0-4805-A007-76939944B2EB}"/>
    <dgm:cxn modelId="{245ABBF5-8384-46F4-9453-D7C414A66F58}" type="presOf" srcId="{97028167-9E68-4731-9018-173D3CFDCAA8}" destId="{8C0C10FF-8F3F-492E-A6C8-B1693D89653B}" srcOrd="0" destOrd="2" presId="urn:microsoft.com/office/officeart/2005/8/layout/vList6"/>
    <dgm:cxn modelId="{7F7038F9-6092-41BD-8174-83875A86E6B3}" srcId="{CF3A560C-488F-4D98-AF6C-4880B9DBF047}" destId="{60D94373-E222-43B7-8A32-090E205B38AB}" srcOrd="0" destOrd="0" parTransId="{19C50218-6D1F-48E8-9AE4-1B795F50D195}" sibTransId="{DEE59DAE-077C-489B-A01D-0F2028C238A1}"/>
    <dgm:cxn modelId="{463669FB-17CF-41AE-A435-E83193C674B9}" type="presOf" srcId="{A6F1483A-8CDF-4D57-8F07-664CF5CF1169}" destId="{8C0C10FF-8F3F-492E-A6C8-B1693D89653B}" srcOrd="0" destOrd="1" presId="urn:microsoft.com/office/officeart/2005/8/layout/vList6"/>
    <dgm:cxn modelId="{5329E856-2DD2-4188-8E61-3CE18524387B}" type="presParOf" srcId="{17B5FD6C-A8D1-4B7E-BACF-5BCF7D1E1295}" destId="{9578209A-5FAF-4F1A-9AB5-3C30E274ED5B}" srcOrd="0" destOrd="0" presId="urn:microsoft.com/office/officeart/2005/8/layout/vList6"/>
    <dgm:cxn modelId="{18F34CA0-3FF5-43B3-980A-CA6CC269922E}" type="presParOf" srcId="{9578209A-5FAF-4F1A-9AB5-3C30E274ED5B}" destId="{FF011A9B-EA92-4448-8867-8541A1BCB1E2}" srcOrd="0" destOrd="0" presId="urn:microsoft.com/office/officeart/2005/8/layout/vList6"/>
    <dgm:cxn modelId="{AE64BB96-75F1-4A9A-B305-809DDDEEEF30}" type="presParOf" srcId="{9578209A-5FAF-4F1A-9AB5-3C30E274ED5B}" destId="{8C0C10FF-8F3F-492E-A6C8-B1693D89653B}" srcOrd="1" destOrd="0" presId="urn:microsoft.com/office/officeart/2005/8/layout/vList6"/>
    <dgm:cxn modelId="{366A97A8-CA21-441A-984D-A06A204EA75C}" type="presParOf" srcId="{17B5FD6C-A8D1-4B7E-BACF-5BCF7D1E1295}" destId="{C2856974-B34E-424D-A1A9-729AECEEB19E}" srcOrd="1" destOrd="0" presId="urn:microsoft.com/office/officeart/2005/8/layout/vList6"/>
    <dgm:cxn modelId="{1D0D058A-963C-42DB-8651-B44B2E6AFDE6}" type="presParOf" srcId="{17B5FD6C-A8D1-4B7E-BACF-5BCF7D1E1295}" destId="{9DBB3015-9160-4CCF-9AA9-C1EC89651692}" srcOrd="2" destOrd="0" presId="urn:microsoft.com/office/officeart/2005/8/layout/vList6"/>
    <dgm:cxn modelId="{3DC75AE8-1CAF-48C9-AFC3-62B0E8B3136B}" type="presParOf" srcId="{9DBB3015-9160-4CCF-9AA9-C1EC89651692}" destId="{1B590E1B-E444-4FD9-903E-F0844D982F92}" srcOrd="0" destOrd="0" presId="urn:microsoft.com/office/officeart/2005/8/layout/vList6"/>
    <dgm:cxn modelId="{D04A96DC-F839-4220-8C44-16303553847D}" type="presParOf" srcId="{9DBB3015-9160-4CCF-9AA9-C1EC89651692}" destId="{7C768B8B-4DAC-4C23-AEB0-B6A50CD40767}" srcOrd="1" destOrd="0" presId="urn:microsoft.com/office/officeart/2005/8/layout/vList6"/>
    <dgm:cxn modelId="{3E548581-B36F-42F5-B2EA-2C32419EF27E}" type="presParOf" srcId="{17B5FD6C-A8D1-4B7E-BACF-5BCF7D1E1295}" destId="{65AC20C1-B988-4E5E-9E19-D3AA3747C993}" srcOrd="3" destOrd="0" presId="urn:microsoft.com/office/officeart/2005/8/layout/vList6"/>
    <dgm:cxn modelId="{AC1AD21E-DB43-4413-BBE9-861B3638BC03}" type="presParOf" srcId="{17B5FD6C-A8D1-4B7E-BACF-5BCF7D1E1295}" destId="{9E960FE7-02AA-4CE7-8958-6CC81653EEA3}" srcOrd="4" destOrd="0" presId="urn:microsoft.com/office/officeart/2005/8/layout/vList6"/>
    <dgm:cxn modelId="{031D5FF9-35D3-4893-AADB-D3AA0FA5A0D1}" type="presParOf" srcId="{9E960FE7-02AA-4CE7-8958-6CC81653EEA3}" destId="{2367E8E5-363A-40CD-82B1-7DF128862AEC}" srcOrd="0" destOrd="0" presId="urn:microsoft.com/office/officeart/2005/8/layout/vList6"/>
    <dgm:cxn modelId="{BB75F78B-95E9-4E6F-93E7-2C5C9662F613}" type="presParOf" srcId="{9E960FE7-02AA-4CE7-8958-6CC81653EEA3}" destId="{6607C272-65A0-4E5D-A989-BCF220621877}" srcOrd="1" destOrd="0" presId="urn:microsoft.com/office/officeart/2005/8/layout/vList6"/>
    <dgm:cxn modelId="{3D782935-466F-4CC9-93AE-E16FE029029A}" type="presParOf" srcId="{17B5FD6C-A8D1-4B7E-BACF-5BCF7D1E1295}" destId="{9DDB8598-ED14-43DD-887D-69699DF5214A}" srcOrd="5" destOrd="0" presId="urn:microsoft.com/office/officeart/2005/8/layout/vList6"/>
    <dgm:cxn modelId="{C31BED33-0726-47CD-A8B2-F4D3F675A36F}" type="presParOf" srcId="{17B5FD6C-A8D1-4B7E-BACF-5BCF7D1E1295}" destId="{7AC82D77-AAD8-4A15-9862-CA553C2988C1}" srcOrd="6" destOrd="0" presId="urn:microsoft.com/office/officeart/2005/8/layout/vList6"/>
    <dgm:cxn modelId="{30C8080F-5EF7-480F-8D45-6F31C218CDEA}" type="presParOf" srcId="{7AC82D77-AAD8-4A15-9862-CA553C2988C1}" destId="{F0A0FBD7-23AC-40FC-93C0-29CD02CEA73D}" srcOrd="0" destOrd="0" presId="urn:microsoft.com/office/officeart/2005/8/layout/vList6"/>
    <dgm:cxn modelId="{1CD220F6-6D4E-43D9-BEB2-F6FDAD371E29}" type="presParOf" srcId="{7AC82D77-AAD8-4A15-9862-CA553C2988C1}" destId="{8A62C6AA-05F4-4CA3-A18C-556C7E4334A7}"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F8EAC28-7383-4BC5-9477-D3F3CF6F2A65}" type="doc">
      <dgm:prSet loTypeId="urn:microsoft.com/office/officeart/2005/8/layout/vProcess5" loCatId="process" qsTypeId="urn:microsoft.com/office/officeart/2005/8/quickstyle/simple4" qsCatId="simple" csTypeId="urn:microsoft.com/office/officeart/2005/8/colors/accent3_2" csCatId="accent3" phldr="1"/>
      <dgm:spPr/>
      <dgm:t>
        <a:bodyPr/>
        <a:lstStyle/>
        <a:p>
          <a:endParaRPr lang="es-ES"/>
        </a:p>
      </dgm:t>
    </dgm:pt>
    <dgm:pt modelId="{142925D8-7938-46A3-936A-F6B9EF37E88E}">
      <dgm:prSet phldrT="[Texto]"/>
      <dgm:spPr/>
      <dgm:t>
        <a:bodyPr/>
        <a:lstStyle/>
        <a:p>
          <a:r>
            <a:rPr lang="es-ES" b="1" dirty="0"/>
            <a:t>DELIMITACIÓN DE LA SITUACIÓN LEGAL DE DESEMPLEO </a:t>
          </a:r>
        </a:p>
      </dgm:t>
    </dgm:pt>
    <dgm:pt modelId="{343D9D91-C1D2-4A84-94B9-78C70E0E7E5F}" type="parTrans" cxnId="{F17D3851-FDC7-4953-BDC9-4A719E6FEF7D}">
      <dgm:prSet/>
      <dgm:spPr/>
      <dgm:t>
        <a:bodyPr/>
        <a:lstStyle/>
        <a:p>
          <a:endParaRPr lang="es-ES"/>
        </a:p>
      </dgm:t>
    </dgm:pt>
    <dgm:pt modelId="{28A590A9-5F66-42E1-B83D-EAC220294F85}" type="sibTrans" cxnId="{F17D3851-FDC7-4953-BDC9-4A719E6FEF7D}">
      <dgm:prSet/>
      <dgm:spPr/>
      <dgm:t>
        <a:bodyPr/>
        <a:lstStyle/>
        <a:p>
          <a:endParaRPr lang="es-ES"/>
        </a:p>
      </dgm:t>
    </dgm:pt>
    <dgm:pt modelId="{647A2045-2B10-4754-97A0-10A1227F8227}">
      <dgm:prSet phldrT="[Texto]"/>
      <dgm:spPr/>
      <dgm:t>
        <a:bodyPr/>
        <a:lstStyle/>
        <a:p>
          <a:r>
            <a:rPr lang="es-ES" b="1" dirty="0"/>
            <a:t>DURACIÓN DE LA PRESTACIÓN</a:t>
          </a:r>
        </a:p>
      </dgm:t>
    </dgm:pt>
    <dgm:pt modelId="{E411C64B-AD68-42D1-A39C-DB82383A8E12}" type="parTrans" cxnId="{6295BD12-0353-4930-88F2-502C45A23C35}">
      <dgm:prSet/>
      <dgm:spPr/>
      <dgm:t>
        <a:bodyPr/>
        <a:lstStyle/>
        <a:p>
          <a:endParaRPr lang="es-ES"/>
        </a:p>
      </dgm:t>
    </dgm:pt>
    <dgm:pt modelId="{649ACF52-B888-4FD2-8CD9-85F5F8440E43}" type="sibTrans" cxnId="{6295BD12-0353-4930-88F2-502C45A23C35}">
      <dgm:prSet/>
      <dgm:spPr/>
      <dgm:t>
        <a:bodyPr/>
        <a:lstStyle/>
        <a:p>
          <a:endParaRPr lang="es-ES"/>
        </a:p>
      </dgm:t>
    </dgm:pt>
    <dgm:pt modelId="{F8E92EC6-7CA0-4CD8-B80B-F4FACE9DB00A}">
      <dgm:prSet phldrT="[Texto]"/>
      <dgm:spPr/>
      <dgm:t>
        <a:bodyPr/>
        <a:lstStyle/>
        <a:p>
          <a:r>
            <a:rPr lang="es-ES" b="1" dirty="0"/>
            <a:t>MODULACIÓN DEL COMPROMISO DE ACTIVIDAD</a:t>
          </a:r>
        </a:p>
      </dgm:t>
    </dgm:pt>
    <dgm:pt modelId="{40E19FAD-5CB6-48C1-A819-6404F7C1B4B5}" type="parTrans" cxnId="{9200B352-CFF8-4585-B027-CBE611D89939}">
      <dgm:prSet/>
      <dgm:spPr/>
      <dgm:t>
        <a:bodyPr/>
        <a:lstStyle/>
        <a:p>
          <a:endParaRPr lang="es-ES"/>
        </a:p>
      </dgm:t>
    </dgm:pt>
    <dgm:pt modelId="{FDFA9024-6B82-43D9-B6C5-2CDD9E1F1190}" type="sibTrans" cxnId="{9200B352-CFF8-4585-B027-CBE611D89939}">
      <dgm:prSet/>
      <dgm:spPr/>
      <dgm:t>
        <a:bodyPr/>
        <a:lstStyle/>
        <a:p>
          <a:endParaRPr lang="es-ES"/>
        </a:p>
      </dgm:t>
    </dgm:pt>
    <dgm:pt modelId="{3DB47946-C639-4D7A-B0F0-F2284AE04F73}">
      <dgm:prSet phldrT="[Texto]"/>
      <dgm:spPr/>
      <dgm:t>
        <a:bodyPr/>
        <a:lstStyle/>
        <a:p>
          <a:r>
            <a:rPr lang="es-ES" b="1" dirty="0"/>
            <a:t>ACREDITACIÓN DE LA SITUACIÓN LEGAL DE DESEMPLEO </a:t>
          </a:r>
        </a:p>
      </dgm:t>
    </dgm:pt>
    <dgm:pt modelId="{38EA927F-2864-4973-B2BB-1FB262F94FFD}" type="parTrans" cxnId="{82749CF5-50C5-4785-8052-B0D5E640AB47}">
      <dgm:prSet/>
      <dgm:spPr/>
      <dgm:t>
        <a:bodyPr/>
        <a:lstStyle/>
        <a:p>
          <a:endParaRPr lang="es-ES"/>
        </a:p>
      </dgm:t>
    </dgm:pt>
    <dgm:pt modelId="{61C75B09-E2E9-4BD7-94ED-AF2C3C082F43}" type="sibTrans" cxnId="{82749CF5-50C5-4785-8052-B0D5E640AB47}">
      <dgm:prSet/>
      <dgm:spPr/>
      <dgm:t>
        <a:bodyPr/>
        <a:lstStyle/>
        <a:p>
          <a:endParaRPr lang="es-ES"/>
        </a:p>
      </dgm:t>
    </dgm:pt>
    <dgm:pt modelId="{A14B029C-4C1C-489E-9AFF-F620706A7752}" type="pres">
      <dgm:prSet presAssocID="{BF8EAC28-7383-4BC5-9477-D3F3CF6F2A65}" presName="outerComposite" presStyleCnt="0">
        <dgm:presLayoutVars>
          <dgm:chMax val="5"/>
          <dgm:dir/>
          <dgm:resizeHandles val="exact"/>
        </dgm:presLayoutVars>
      </dgm:prSet>
      <dgm:spPr/>
    </dgm:pt>
    <dgm:pt modelId="{253B3FA8-ED11-44C8-8A3F-DB8C94267E5A}" type="pres">
      <dgm:prSet presAssocID="{BF8EAC28-7383-4BC5-9477-D3F3CF6F2A65}" presName="dummyMaxCanvas" presStyleCnt="0">
        <dgm:presLayoutVars/>
      </dgm:prSet>
      <dgm:spPr/>
    </dgm:pt>
    <dgm:pt modelId="{884D6B26-00B5-4433-9B65-B754C7FBF2B2}" type="pres">
      <dgm:prSet presAssocID="{BF8EAC28-7383-4BC5-9477-D3F3CF6F2A65}" presName="FourNodes_1" presStyleLbl="node1" presStyleIdx="0" presStyleCnt="4">
        <dgm:presLayoutVars>
          <dgm:bulletEnabled val="1"/>
        </dgm:presLayoutVars>
      </dgm:prSet>
      <dgm:spPr/>
    </dgm:pt>
    <dgm:pt modelId="{9F176D06-C0DE-4105-A0EF-3258FCE94514}" type="pres">
      <dgm:prSet presAssocID="{BF8EAC28-7383-4BC5-9477-D3F3CF6F2A65}" presName="FourNodes_2" presStyleLbl="node1" presStyleIdx="1" presStyleCnt="4">
        <dgm:presLayoutVars>
          <dgm:bulletEnabled val="1"/>
        </dgm:presLayoutVars>
      </dgm:prSet>
      <dgm:spPr/>
    </dgm:pt>
    <dgm:pt modelId="{9E975D35-1307-45DD-B136-D2B955D4954E}" type="pres">
      <dgm:prSet presAssocID="{BF8EAC28-7383-4BC5-9477-D3F3CF6F2A65}" presName="FourNodes_3" presStyleLbl="node1" presStyleIdx="2" presStyleCnt="4">
        <dgm:presLayoutVars>
          <dgm:bulletEnabled val="1"/>
        </dgm:presLayoutVars>
      </dgm:prSet>
      <dgm:spPr/>
    </dgm:pt>
    <dgm:pt modelId="{455FCAFD-4969-457F-8B46-0A9FCCCFDF56}" type="pres">
      <dgm:prSet presAssocID="{BF8EAC28-7383-4BC5-9477-D3F3CF6F2A65}" presName="FourNodes_4" presStyleLbl="node1" presStyleIdx="3" presStyleCnt="4">
        <dgm:presLayoutVars>
          <dgm:bulletEnabled val="1"/>
        </dgm:presLayoutVars>
      </dgm:prSet>
      <dgm:spPr/>
    </dgm:pt>
    <dgm:pt modelId="{95DB7588-8023-4F1E-B35B-50A86D589C82}" type="pres">
      <dgm:prSet presAssocID="{BF8EAC28-7383-4BC5-9477-D3F3CF6F2A65}" presName="FourConn_1-2" presStyleLbl="fgAccFollowNode1" presStyleIdx="0" presStyleCnt="3">
        <dgm:presLayoutVars>
          <dgm:bulletEnabled val="1"/>
        </dgm:presLayoutVars>
      </dgm:prSet>
      <dgm:spPr/>
    </dgm:pt>
    <dgm:pt modelId="{D535EA31-AD09-4A8F-B0EA-C2405F547495}" type="pres">
      <dgm:prSet presAssocID="{BF8EAC28-7383-4BC5-9477-D3F3CF6F2A65}" presName="FourConn_2-3" presStyleLbl="fgAccFollowNode1" presStyleIdx="1" presStyleCnt="3">
        <dgm:presLayoutVars>
          <dgm:bulletEnabled val="1"/>
        </dgm:presLayoutVars>
      </dgm:prSet>
      <dgm:spPr/>
    </dgm:pt>
    <dgm:pt modelId="{86B3FAD6-DDCD-4EE9-9EC9-B9CF0AD67B41}" type="pres">
      <dgm:prSet presAssocID="{BF8EAC28-7383-4BC5-9477-D3F3CF6F2A65}" presName="FourConn_3-4" presStyleLbl="fgAccFollowNode1" presStyleIdx="2" presStyleCnt="3">
        <dgm:presLayoutVars>
          <dgm:bulletEnabled val="1"/>
        </dgm:presLayoutVars>
      </dgm:prSet>
      <dgm:spPr/>
    </dgm:pt>
    <dgm:pt modelId="{0C355439-5334-4A87-8109-9B275A693E1F}" type="pres">
      <dgm:prSet presAssocID="{BF8EAC28-7383-4BC5-9477-D3F3CF6F2A65}" presName="FourNodes_1_text" presStyleLbl="node1" presStyleIdx="3" presStyleCnt="4">
        <dgm:presLayoutVars>
          <dgm:bulletEnabled val="1"/>
        </dgm:presLayoutVars>
      </dgm:prSet>
      <dgm:spPr/>
    </dgm:pt>
    <dgm:pt modelId="{6E837C62-AA44-4721-8CC0-072540CF496E}" type="pres">
      <dgm:prSet presAssocID="{BF8EAC28-7383-4BC5-9477-D3F3CF6F2A65}" presName="FourNodes_2_text" presStyleLbl="node1" presStyleIdx="3" presStyleCnt="4">
        <dgm:presLayoutVars>
          <dgm:bulletEnabled val="1"/>
        </dgm:presLayoutVars>
      </dgm:prSet>
      <dgm:spPr/>
    </dgm:pt>
    <dgm:pt modelId="{515E29D7-33EC-4145-81B1-62DEA6962A0C}" type="pres">
      <dgm:prSet presAssocID="{BF8EAC28-7383-4BC5-9477-D3F3CF6F2A65}" presName="FourNodes_3_text" presStyleLbl="node1" presStyleIdx="3" presStyleCnt="4">
        <dgm:presLayoutVars>
          <dgm:bulletEnabled val="1"/>
        </dgm:presLayoutVars>
      </dgm:prSet>
      <dgm:spPr/>
    </dgm:pt>
    <dgm:pt modelId="{BCE3F7F6-2684-4931-AB13-AD8BAE0A5954}" type="pres">
      <dgm:prSet presAssocID="{BF8EAC28-7383-4BC5-9477-D3F3CF6F2A65}" presName="FourNodes_4_text" presStyleLbl="node1" presStyleIdx="3" presStyleCnt="4">
        <dgm:presLayoutVars>
          <dgm:bulletEnabled val="1"/>
        </dgm:presLayoutVars>
      </dgm:prSet>
      <dgm:spPr/>
    </dgm:pt>
  </dgm:ptLst>
  <dgm:cxnLst>
    <dgm:cxn modelId="{3953F70E-5F44-44AD-AD05-25310E9446B9}" type="presOf" srcId="{F8E92EC6-7CA0-4CD8-B80B-F4FACE9DB00A}" destId="{9E975D35-1307-45DD-B136-D2B955D4954E}" srcOrd="0" destOrd="0" presId="urn:microsoft.com/office/officeart/2005/8/layout/vProcess5"/>
    <dgm:cxn modelId="{6295BD12-0353-4930-88F2-502C45A23C35}" srcId="{BF8EAC28-7383-4BC5-9477-D3F3CF6F2A65}" destId="{647A2045-2B10-4754-97A0-10A1227F8227}" srcOrd="1" destOrd="0" parTransId="{E411C64B-AD68-42D1-A39C-DB82383A8E12}" sibTransId="{649ACF52-B888-4FD2-8CD9-85F5F8440E43}"/>
    <dgm:cxn modelId="{7384C142-D047-4952-9FEA-6C9D80A7D3B8}" type="presOf" srcId="{F8E92EC6-7CA0-4CD8-B80B-F4FACE9DB00A}" destId="{515E29D7-33EC-4145-81B1-62DEA6962A0C}" srcOrd="1" destOrd="0" presId="urn:microsoft.com/office/officeart/2005/8/layout/vProcess5"/>
    <dgm:cxn modelId="{12F95C68-BBD2-434F-B830-5224D9AE7F26}" type="presOf" srcId="{647A2045-2B10-4754-97A0-10A1227F8227}" destId="{6E837C62-AA44-4721-8CC0-072540CF496E}" srcOrd="1" destOrd="0" presId="urn:microsoft.com/office/officeart/2005/8/layout/vProcess5"/>
    <dgm:cxn modelId="{3E7AB64B-A6A3-483D-B888-9EC313183517}" type="presOf" srcId="{142925D8-7938-46A3-936A-F6B9EF37E88E}" destId="{884D6B26-00B5-4433-9B65-B754C7FBF2B2}" srcOrd="0" destOrd="0" presId="urn:microsoft.com/office/officeart/2005/8/layout/vProcess5"/>
    <dgm:cxn modelId="{5BB1F870-126A-4559-8DD2-13E7DC23A97C}" type="presOf" srcId="{BF8EAC28-7383-4BC5-9477-D3F3CF6F2A65}" destId="{A14B029C-4C1C-489E-9AFF-F620706A7752}" srcOrd="0" destOrd="0" presId="urn:microsoft.com/office/officeart/2005/8/layout/vProcess5"/>
    <dgm:cxn modelId="{F17D3851-FDC7-4953-BDC9-4A719E6FEF7D}" srcId="{BF8EAC28-7383-4BC5-9477-D3F3CF6F2A65}" destId="{142925D8-7938-46A3-936A-F6B9EF37E88E}" srcOrd="0" destOrd="0" parTransId="{343D9D91-C1D2-4A84-94B9-78C70E0E7E5F}" sibTransId="{28A590A9-5F66-42E1-B83D-EAC220294F85}"/>
    <dgm:cxn modelId="{9200B352-CFF8-4585-B027-CBE611D89939}" srcId="{BF8EAC28-7383-4BC5-9477-D3F3CF6F2A65}" destId="{F8E92EC6-7CA0-4CD8-B80B-F4FACE9DB00A}" srcOrd="2" destOrd="0" parTransId="{40E19FAD-5CB6-48C1-A819-6404F7C1B4B5}" sibTransId="{FDFA9024-6B82-43D9-B6C5-2CDD9E1F1190}"/>
    <dgm:cxn modelId="{7E83817E-4B23-4C50-B88C-C65B008C3C96}" type="presOf" srcId="{647A2045-2B10-4754-97A0-10A1227F8227}" destId="{9F176D06-C0DE-4105-A0EF-3258FCE94514}" srcOrd="0" destOrd="0" presId="urn:microsoft.com/office/officeart/2005/8/layout/vProcess5"/>
    <dgm:cxn modelId="{DE92028F-29FF-45CE-B648-1A8E13E59776}" type="presOf" srcId="{28A590A9-5F66-42E1-B83D-EAC220294F85}" destId="{95DB7588-8023-4F1E-B35B-50A86D589C82}" srcOrd="0" destOrd="0" presId="urn:microsoft.com/office/officeart/2005/8/layout/vProcess5"/>
    <dgm:cxn modelId="{C928E0A9-7D4E-497F-A916-586083C00082}" type="presOf" srcId="{3DB47946-C639-4D7A-B0F0-F2284AE04F73}" destId="{455FCAFD-4969-457F-8B46-0A9FCCCFDF56}" srcOrd="0" destOrd="0" presId="urn:microsoft.com/office/officeart/2005/8/layout/vProcess5"/>
    <dgm:cxn modelId="{16C1F7C9-EAD6-4088-A08B-115F00311E7C}" type="presOf" srcId="{3DB47946-C639-4D7A-B0F0-F2284AE04F73}" destId="{BCE3F7F6-2684-4931-AB13-AD8BAE0A5954}" srcOrd="1" destOrd="0" presId="urn:microsoft.com/office/officeart/2005/8/layout/vProcess5"/>
    <dgm:cxn modelId="{8F0658E8-03EB-4CB5-A8EE-1825B79430C3}" type="presOf" srcId="{142925D8-7938-46A3-936A-F6B9EF37E88E}" destId="{0C355439-5334-4A87-8109-9B275A693E1F}" srcOrd="1" destOrd="0" presId="urn:microsoft.com/office/officeart/2005/8/layout/vProcess5"/>
    <dgm:cxn modelId="{82749CF5-50C5-4785-8052-B0D5E640AB47}" srcId="{BF8EAC28-7383-4BC5-9477-D3F3CF6F2A65}" destId="{3DB47946-C639-4D7A-B0F0-F2284AE04F73}" srcOrd="3" destOrd="0" parTransId="{38EA927F-2864-4973-B2BB-1FB262F94FFD}" sibTransId="{61C75B09-E2E9-4BD7-94ED-AF2C3C082F43}"/>
    <dgm:cxn modelId="{97E83EF6-1527-4ED1-9863-9BEC28EE2972}" type="presOf" srcId="{FDFA9024-6B82-43D9-B6C5-2CDD9E1F1190}" destId="{86B3FAD6-DDCD-4EE9-9EC9-B9CF0AD67B41}" srcOrd="0" destOrd="0" presId="urn:microsoft.com/office/officeart/2005/8/layout/vProcess5"/>
    <dgm:cxn modelId="{39CE4EFA-D345-4A7B-9A55-4C2E4F265A78}" type="presOf" srcId="{649ACF52-B888-4FD2-8CD9-85F5F8440E43}" destId="{D535EA31-AD09-4A8F-B0EA-C2405F547495}" srcOrd="0" destOrd="0" presId="urn:microsoft.com/office/officeart/2005/8/layout/vProcess5"/>
    <dgm:cxn modelId="{85723A4F-EACE-4405-9479-B3FF98B22727}" type="presParOf" srcId="{A14B029C-4C1C-489E-9AFF-F620706A7752}" destId="{253B3FA8-ED11-44C8-8A3F-DB8C94267E5A}" srcOrd="0" destOrd="0" presId="urn:microsoft.com/office/officeart/2005/8/layout/vProcess5"/>
    <dgm:cxn modelId="{1594BFB1-56C1-44E0-B02E-BCD6C5686A7D}" type="presParOf" srcId="{A14B029C-4C1C-489E-9AFF-F620706A7752}" destId="{884D6B26-00B5-4433-9B65-B754C7FBF2B2}" srcOrd="1" destOrd="0" presId="urn:microsoft.com/office/officeart/2005/8/layout/vProcess5"/>
    <dgm:cxn modelId="{D97C2D78-E72B-4785-8605-F4C2094808C7}" type="presParOf" srcId="{A14B029C-4C1C-489E-9AFF-F620706A7752}" destId="{9F176D06-C0DE-4105-A0EF-3258FCE94514}" srcOrd="2" destOrd="0" presId="urn:microsoft.com/office/officeart/2005/8/layout/vProcess5"/>
    <dgm:cxn modelId="{67D52FFC-0EDB-46B0-BE7F-4E459704FD97}" type="presParOf" srcId="{A14B029C-4C1C-489E-9AFF-F620706A7752}" destId="{9E975D35-1307-45DD-B136-D2B955D4954E}" srcOrd="3" destOrd="0" presId="urn:microsoft.com/office/officeart/2005/8/layout/vProcess5"/>
    <dgm:cxn modelId="{39BA108C-0976-4AEC-9E78-73A5284414A9}" type="presParOf" srcId="{A14B029C-4C1C-489E-9AFF-F620706A7752}" destId="{455FCAFD-4969-457F-8B46-0A9FCCCFDF56}" srcOrd="4" destOrd="0" presId="urn:microsoft.com/office/officeart/2005/8/layout/vProcess5"/>
    <dgm:cxn modelId="{45D32DCE-4E39-4B22-BEB3-A1DAF1C9DA1C}" type="presParOf" srcId="{A14B029C-4C1C-489E-9AFF-F620706A7752}" destId="{95DB7588-8023-4F1E-B35B-50A86D589C82}" srcOrd="5" destOrd="0" presId="urn:microsoft.com/office/officeart/2005/8/layout/vProcess5"/>
    <dgm:cxn modelId="{BAEADC6E-B914-4604-B9DD-4E539A3008DB}" type="presParOf" srcId="{A14B029C-4C1C-489E-9AFF-F620706A7752}" destId="{D535EA31-AD09-4A8F-B0EA-C2405F547495}" srcOrd="6" destOrd="0" presId="urn:microsoft.com/office/officeart/2005/8/layout/vProcess5"/>
    <dgm:cxn modelId="{A63AA76A-159F-496A-9E2C-00681F07A1D5}" type="presParOf" srcId="{A14B029C-4C1C-489E-9AFF-F620706A7752}" destId="{86B3FAD6-DDCD-4EE9-9EC9-B9CF0AD67B41}" srcOrd="7" destOrd="0" presId="urn:microsoft.com/office/officeart/2005/8/layout/vProcess5"/>
    <dgm:cxn modelId="{7B5600DC-81D0-4181-9A3C-2CE824A2F654}" type="presParOf" srcId="{A14B029C-4C1C-489E-9AFF-F620706A7752}" destId="{0C355439-5334-4A87-8109-9B275A693E1F}" srcOrd="8" destOrd="0" presId="urn:microsoft.com/office/officeart/2005/8/layout/vProcess5"/>
    <dgm:cxn modelId="{0FC2C7B7-995A-46F8-AA74-FD47B2CBE086}" type="presParOf" srcId="{A14B029C-4C1C-489E-9AFF-F620706A7752}" destId="{6E837C62-AA44-4721-8CC0-072540CF496E}" srcOrd="9" destOrd="0" presId="urn:microsoft.com/office/officeart/2005/8/layout/vProcess5"/>
    <dgm:cxn modelId="{6E2B3615-EECA-4459-850A-44B899826FE2}" type="presParOf" srcId="{A14B029C-4C1C-489E-9AFF-F620706A7752}" destId="{515E29D7-33EC-4145-81B1-62DEA6962A0C}" srcOrd="10" destOrd="0" presId="urn:microsoft.com/office/officeart/2005/8/layout/vProcess5"/>
    <dgm:cxn modelId="{CFE747E3-E755-4112-A0AC-588CFE35EB61}" type="presParOf" srcId="{A14B029C-4C1C-489E-9AFF-F620706A7752}" destId="{BCE3F7F6-2684-4931-AB13-AD8BAE0A5954}"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85E1871-6702-4093-844E-CC6647CD5015}" type="doc">
      <dgm:prSet loTypeId="urn:microsoft.com/office/officeart/2005/8/layout/hierarchy2" loCatId="hierarchy" qsTypeId="urn:microsoft.com/office/officeart/2005/8/quickstyle/simple2" qsCatId="simple" csTypeId="urn:microsoft.com/office/officeart/2005/8/colors/accent3_1" csCatId="accent3" phldr="1"/>
      <dgm:spPr/>
      <dgm:t>
        <a:bodyPr/>
        <a:lstStyle/>
        <a:p>
          <a:endParaRPr lang="es-ES"/>
        </a:p>
      </dgm:t>
    </dgm:pt>
    <dgm:pt modelId="{6FD42953-497B-4056-B7E7-759F7BC2BD87}">
      <dgm:prSet phldrT="[Texto]"/>
      <dgm:spPr/>
      <dgm:t>
        <a:bodyPr/>
        <a:lstStyle/>
        <a:p>
          <a:r>
            <a:rPr lang="es-ES" b="1" dirty="0"/>
            <a:t>DOS PARTICULARIDADES</a:t>
          </a:r>
        </a:p>
      </dgm:t>
    </dgm:pt>
    <dgm:pt modelId="{1F8D219D-6C4B-403D-87A5-B416F4A24550}" type="parTrans" cxnId="{E8CD2165-B243-4AB9-AEF3-266F03C0C248}">
      <dgm:prSet/>
      <dgm:spPr/>
      <dgm:t>
        <a:bodyPr/>
        <a:lstStyle/>
        <a:p>
          <a:endParaRPr lang="es-ES"/>
        </a:p>
      </dgm:t>
    </dgm:pt>
    <dgm:pt modelId="{8518D871-5EA6-45D0-B3EE-73D140795CF8}" type="sibTrans" cxnId="{E8CD2165-B243-4AB9-AEF3-266F03C0C248}">
      <dgm:prSet/>
      <dgm:spPr/>
      <dgm:t>
        <a:bodyPr/>
        <a:lstStyle/>
        <a:p>
          <a:endParaRPr lang="es-ES"/>
        </a:p>
      </dgm:t>
    </dgm:pt>
    <dgm:pt modelId="{0BB75C8F-A324-4442-B723-EF6FDA48AB38}">
      <dgm:prSet phldrT="[Texto]" custT="1"/>
      <dgm:spPr/>
      <dgm:t>
        <a:bodyPr/>
        <a:lstStyle/>
        <a:p>
          <a:r>
            <a:rPr lang="es-ES" sz="1800" dirty="0"/>
            <a:t>1. Para determinar el período de ocupación cotizada se tendrán en cuenta las cotizaciones que no hayan sido computadas para el reconocimiento de un derecho anterior. NO SE CONSIDERA PERIODO ANTERIOR EL QUE SE RECONOZCA EN VIRTUD DEL 45.1.N)</a:t>
          </a:r>
        </a:p>
      </dgm:t>
    </dgm:pt>
    <dgm:pt modelId="{1DA18697-777B-430C-B828-35072202CD63}" type="parTrans" cxnId="{4A82E6AE-5AD8-4B25-AAF9-5E04CEB7E2EF}">
      <dgm:prSet/>
      <dgm:spPr/>
      <dgm:t>
        <a:bodyPr/>
        <a:lstStyle/>
        <a:p>
          <a:endParaRPr lang="es-ES"/>
        </a:p>
      </dgm:t>
    </dgm:pt>
    <dgm:pt modelId="{5E595D48-3123-4217-8A1E-A5527E6448FD}" type="sibTrans" cxnId="{4A82E6AE-5AD8-4B25-AAF9-5E04CEB7E2EF}">
      <dgm:prSet/>
      <dgm:spPr/>
      <dgm:t>
        <a:bodyPr/>
        <a:lstStyle/>
        <a:p>
          <a:endParaRPr lang="es-ES"/>
        </a:p>
      </dgm:t>
    </dgm:pt>
    <dgm:pt modelId="{0D1B821C-34B3-447D-A54D-8F1B9C42E5FB}">
      <dgm:prSet phldrT="[Texto]" custT="1"/>
      <dgm:spPr/>
      <dgm:t>
        <a:bodyPr/>
        <a:lstStyle/>
        <a:p>
          <a:r>
            <a:rPr lang="es-ES" sz="1800" dirty="0"/>
            <a:t>2.No se computarán las cotizaciones correspondientes al tiempo de abono de la prestación que efectúe la EEGG o la empresa.</a:t>
          </a:r>
        </a:p>
        <a:p>
          <a:r>
            <a:rPr lang="es-ES" sz="1800" dirty="0"/>
            <a:t>Excepto cuando se perciba en virtud de la suspensión de la relación laboral del 45.1.n)</a:t>
          </a:r>
        </a:p>
      </dgm:t>
    </dgm:pt>
    <dgm:pt modelId="{53AD4FF3-5E1F-4C45-A991-FE112F4F2A70}" type="parTrans" cxnId="{2A83D3CB-CE0C-42A3-AD7D-82C717C2B291}">
      <dgm:prSet/>
      <dgm:spPr/>
      <dgm:t>
        <a:bodyPr/>
        <a:lstStyle/>
        <a:p>
          <a:endParaRPr lang="es-ES"/>
        </a:p>
      </dgm:t>
    </dgm:pt>
    <dgm:pt modelId="{A4C98E8E-BE5B-4F16-8D20-BF188CA6D58A}" type="sibTrans" cxnId="{2A83D3CB-CE0C-42A3-AD7D-82C717C2B291}">
      <dgm:prSet/>
      <dgm:spPr/>
      <dgm:t>
        <a:bodyPr/>
        <a:lstStyle/>
        <a:p>
          <a:endParaRPr lang="es-ES"/>
        </a:p>
      </dgm:t>
    </dgm:pt>
    <dgm:pt modelId="{F16DDDB0-7907-4035-9C28-584F13EA597A}" type="pres">
      <dgm:prSet presAssocID="{685E1871-6702-4093-844E-CC6647CD5015}" presName="diagram" presStyleCnt="0">
        <dgm:presLayoutVars>
          <dgm:chPref val="1"/>
          <dgm:dir/>
          <dgm:animOne val="branch"/>
          <dgm:animLvl val="lvl"/>
          <dgm:resizeHandles val="exact"/>
        </dgm:presLayoutVars>
      </dgm:prSet>
      <dgm:spPr/>
    </dgm:pt>
    <dgm:pt modelId="{C1F2EB99-6FD3-42FD-85E1-448C36326729}" type="pres">
      <dgm:prSet presAssocID="{6FD42953-497B-4056-B7E7-759F7BC2BD87}" presName="root1" presStyleCnt="0"/>
      <dgm:spPr/>
    </dgm:pt>
    <dgm:pt modelId="{87CD885A-1A4D-4713-A57E-5432028A40E4}" type="pres">
      <dgm:prSet presAssocID="{6FD42953-497B-4056-B7E7-759F7BC2BD87}" presName="LevelOneTextNode" presStyleLbl="node0" presStyleIdx="0" presStyleCnt="1" custScaleX="86176" custScaleY="59578" custLinFactNeighborX="-6281" custLinFactNeighborY="-3703">
        <dgm:presLayoutVars>
          <dgm:chPref val="3"/>
        </dgm:presLayoutVars>
      </dgm:prSet>
      <dgm:spPr/>
    </dgm:pt>
    <dgm:pt modelId="{96B5CD17-D9F7-4E43-9783-D4FA34FD1E85}" type="pres">
      <dgm:prSet presAssocID="{6FD42953-497B-4056-B7E7-759F7BC2BD87}" presName="level2hierChild" presStyleCnt="0"/>
      <dgm:spPr/>
    </dgm:pt>
    <dgm:pt modelId="{FDB69538-0BD5-4903-AEF3-CCEA985735F1}" type="pres">
      <dgm:prSet presAssocID="{1DA18697-777B-430C-B828-35072202CD63}" presName="conn2-1" presStyleLbl="parChTrans1D2" presStyleIdx="0" presStyleCnt="2"/>
      <dgm:spPr/>
    </dgm:pt>
    <dgm:pt modelId="{16553A3D-EA7C-4F07-8940-D6CA8B00A7BE}" type="pres">
      <dgm:prSet presAssocID="{1DA18697-777B-430C-B828-35072202CD63}" presName="connTx" presStyleLbl="parChTrans1D2" presStyleIdx="0" presStyleCnt="2"/>
      <dgm:spPr/>
    </dgm:pt>
    <dgm:pt modelId="{43A0E0F9-B0A3-43F1-AD05-44B508664513}" type="pres">
      <dgm:prSet presAssocID="{0BB75C8F-A324-4442-B723-EF6FDA48AB38}" presName="root2" presStyleCnt="0"/>
      <dgm:spPr/>
    </dgm:pt>
    <dgm:pt modelId="{8ADCFFCD-0DD2-43AB-9C13-0BD39DB6D6B9}" type="pres">
      <dgm:prSet presAssocID="{0BB75C8F-A324-4442-B723-EF6FDA48AB38}" presName="LevelTwoTextNode" presStyleLbl="node2" presStyleIdx="0" presStyleCnt="2" custScaleX="204414" custScaleY="163961">
        <dgm:presLayoutVars>
          <dgm:chPref val="3"/>
        </dgm:presLayoutVars>
      </dgm:prSet>
      <dgm:spPr/>
    </dgm:pt>
    <dgm:pt modelId="{70E4C613-EBCD-495F-8F72-1D746832622D}" type="pres">
      <dgm:prSet presAssocID="{0BB75C8F-A324-4442-B723-EF6FDA48AB38}" presName="level3hierChild" presStyleCnt="0"/>
      <dgm:spPr/>
    </dgm:pt>
    <dgm:pt modelId="{9F4E72BE-D103-4105-B13C-F204446B398C}" type="pres">
      <dgm:prSet presAssocID="{53AD4FF3-5E1F-4C45-A991-FE112F4F2A70}" presName="conn2-1" presStyleLbl="parChTrans1D2" presStyleIdx="1" presStyleCnt="2"/>
      <dgm:spPr/>
    </dgm:pt>
    <dgm:pt modelId="{7E22422C-DC9D-450E-A666-14629E240319}" type="pres">
      <dgm:prSet presAssocID="{53AD4FF3-5E1F-4C45-A991-FE112F4F2A70}" presName="connTx" presStyleLbl="parChTrans1D2" presStyleIdx="1" presStyleCnt="2"/>
      <dgm:spPr/>
    </dgm:pt>
    <dgm:pt modelId="{667AAEBC-1933-4EDF-B1AC-E4A97E3DDF68}" type="pres">
      <dgm:prSet presAssocID="{0D1B821C-34B3-447D-A54D-8F1B9C42E5FB}" presName="root2" presStyleCnt="0"/>
      <dgm:spPr/>
    </dgm:pt>
    <dgm:pt modelId="{25E02E3E-B605-44D9-877F-FE5DE093A773}" type="pres">
      <dgm:prSet presAssocID="{0D1B821C-34B3-447D-A54D-8F1B9C42E5FB}" presName="LevelTwoTextNode" presStyleLbl="node2" presStyleIdx="1" presStyleCnt="2" custScaleX="200041" custScaleY="121642">
        <dgm:presLayoutVars>
          <dgm:chPref val="3"/>
        </dgm:presLayoutVars>
      </dgm:prSet>
      <dgm:spPr/>
    </dgm:pt>
    <dgm:pt modelId="{D5A1C4E8-8F57-4155-B3A4-B235829606DF}" type="pres">
      <dgm:prSet presAssocID="{0D1B821C-34B3-447D-A54D-8F1B9C42E5FB}" presName="level3hierChild" presStyleCnt="0"/>
      <dgm:spPr/>
    </dgm:pt>
  </dgm:ptLst>
  <dgm:cxnLst>
    <dgm:cxn modelId="{9BCAC538-DF4C-4690-B3DA-1E59D4BF5999}" type="presOf" srcId="{53AD4FF3-5E1F-4C45-A991-FE112F4F2A70}" destId="{7E22422C-DC9D-450E-A666-14629E240319}" srcOrd="1" destOrd="0" presId="urn:microsoft.com/office/officeart/2005/8/layout/hierarchy2"/>
    <dgm:cxn modelId="{86241065-A217-46CE-8F95-0BA04C13ED15}" type="presOf" srcId="{1DA18697-777B-430C-B828-35072202CD63}" destId="{FDB69538-0BD5-4903-AEF3-CCEA985735F1}" srcOrd="0" destOrd="0" presId="urn:microsoft.com/office/officeart/2005/8/layout/hierarchy2"/>
    <dgm:cxn modelId="{61A11545-3F7A-40B3-92CD-9AA7B7DA7763}" type="presOf" srcId="{685E1871-6702-4093-844E-CC6647CD5015}" destId="{F16DDDB0-7907-4035-9C28-584F13EA597A}" srcOrd="0" destOrd="0" presId="urn:microsoft.com/office/officeart/2005/8/layout/hierarchy2"/>
    <dgm:cxn modelId="{E8CD2165-B243-4AB9-AEF3-266F03C0C248}" srcId="{685E1871-6702-4093-844E-CC6647CD5015}" destId="{6FD42953-497B-4056-B7E7-759F7BC2BD87}" srcOrd="0" destOrd="0" parTransId="{1F8D219D-6C4B-403D-87A5-B416F4A24550}" sibTransId="{8518D871-5EA6-45D0-B3EE-73D140795CF8}"/>
    <dgm:cxn modelId="{26CF7480-C347-44B9-89FC-C4E760DC8099}" type="presOf" srcId="{6FD42953-497B-4056-B7E7-759F7BC2BD87}" destId="{87CD885A-1A4D-4713-A57E-5432028A40E4}" srcOrd="0" destOrd="0" presId="urn:microsoft.com/office/officeart/2005/8/layout/hierarchy2"/>
    <dgm:cxn modelId="{790A3988-2783-4D2C-A141-3F8723F3BAF6}" type="presOf" srcId="{0BB75C8F-A324-4442-B723-EF6FDA48AB38}" destId="{8ADCFFCD-0DD2-43AB-9C13-0BD39DB6D6B9}" srcOrd="0" destOrd="0" presId="urn:microsoft.com/office/officeart/2005/8/layout/hierarchy2"/>
    <dgm:cxn modelId="{F2A8C38E-5F53-4C3E-917B-6AA5864486A0}" type="presOf" srcId="{0D1B821C-34B3-447D-A54D-8F1B9C42E5FB}" destId="{25E02E3E-B605-44D9-877F-FE5DE093A773}" srcOrd="0" destOrd="0" presId="urn:microsoft.com/office/officeart/2005/8/layout/hierarchy2"/>
    <dgm:cxn modelId="{4A82E6AE-5AD8-4B25-AAF9-5E04CEB7E2EF}" srcId="{6FD42953-497B-4056-B7E7-759F7BC2BD87}" destId="{0BB75C8F-A324-4442-B723-EF6FDA48AB38}" srcOrd="0" destOrd="0" parTransId="{1DA18697-777B-430C-B828-35072202CD63}" sibTransId="{5E595D48-3123-4217-8A1E-A5527E6448FD}"/>
    <dgm:cxn modelId="{2A83D3CB-CE0C-42A3-AD7D-82C717C2B291}" srcId="{6FD42953-497B-4056-B7E7-759F7BC2BD87}" destId="{0D1B821C-34B3-447D-A54D-8F1B9C42E5FB}" srcOrd="1" destOrd="0" parTransId="{53AD4FF3-5E1F-4C45-A991-FE112F4F2A70}" sibTransId="{A4C98E8E-BE5B-4F16-8D20-BF188CA6D58A}"/>
    <dgm:cxn modelId="{9BFF8ACE-9424-420A-AAF7-E3D0B12F820E}" type="presOf" srcId="{53AD4FF3-5E1F-4C45-A991-FE112F4F2A70}" destId="{9F4E72BE-D103-4105-B13C-F204446B398C}" srcOrd="0" destOrd="0" presId="urn:microsoft.com/office/officeart/2005/8/layout/hierarchy2"/>
    <dgm:cxn modelId="{9EB3A9DA-3272-4C52-8F0A-C356B8C21EBD}" type="presOf" srcId="{1DA18697-777B-430C-B828-35072202CD63}" destId="{16553A3D-EA7C-4F07-8940-D6CA8B00A7BE}" srcOrd="1" destOrd="0" presId="urn:microsoft.com/office/officeart/2005/8/layout/hierarchy2"/>
    <dgm:cxn modelId="{B9D33A8C-EF56-46E6-AE79-854A15F303BD}" type="presParOf" srcId="{F16DDDB0-7907-4035-9C28-584F13EA597A}" destId="{C1F2EB99-6FD3-42FD-85E1-448C36326729}" srcOrd="0" destOrd="0" presId="urn:microsoft.com/office/officeart/2005/8/layout/hierarchy2"/>
    <dgm:cxn modelId="{B925E3E8-5B7C-42E4-8ABB-B233CFDB570B}" type="presParOf" srcId="{C1F2EB99-6FD3-42FD-85E1-448C36326729}" destId="{87CD885A-1A4D-4713-A57E-5432028A40E4}" srcOrd="0" destOrd="0" presId="urn:microsoft.com/office/officeart/2005/8/layout/hierarchy2"/>
    <dgm:cxn modelId="{7BC24172-FEF1-48C5-96BE-D74F18D90951}" type="presParOf" srcId="{C1F2EB99-6FD3-42FD-85E1-448C36326729}" destId="{96B5CD17-D9F7-4E43-9783-D4FA34FD1E85}" srcOrd="1" destOrd="0" presId="urn:microsoft.com/office/officeart/2005/8/layout/hierarchy2"/>
    <dgm:cxn modelId="{F338FC36-DA81-4A27-9054-19A0AB9F2A3E}" type="presParOf" srcId="{96B5CD17-D9F7-4E43-9783-D4FA34FD1E85}" destId="{FDB69538-0BD5-4903-AEF3-CCEA985735F1}" srcOrd="0" destOrd="0" presId="urn:microsoft.com/office/officeart/2005/8/layout/hierarchy2"/>
    <dgm:cxn modelId="{E3B360D0-47F8-4059-9677-0EB2BAC6C93D}" type="presParOf" srcId="{FDB69538-0BD5-4903-AEF3-CCEA985735F1}" destId="{16553A3D-EA7C-4F07-8940-D6CA8B00A7BE}" srcOrd="0" destOrd="0" presId="urn:microsoft.com/office/officeart/2005/8/layout/hierarchy2"/>
    <dgm:cxn modelId="{24D5E56A-8787-433A-9DF4-5966913FA133}" type="presParOf" srcId="{96B5CD17-D9F7-4E43-9783-D4FA34FD1E85}" destId="{43A0E0F9-B0A3-43F1-AD05-44B508664513}" srcOrd="1" destOrd="0" presId="urn:microsoft.com/office/officeart/2005/8/layout/hierarchy2"/>
    <dgm:cxn modelId="{23BC222C-73E1-490D-8525-97DD8B077D52}" type="presParOf" srcId="{43A0E0F9-B0A3-43F1-AD05-44B508664513}" destId="{8ADCFFCD-0DD2-43AB-9C13-0BD39DB6D6B9}" srcOrd="0" destOrd="0" presId="urn:microsoft.com/office/officeart/2005/8/layout/hierarchy2"/>
    <dgm:cxn modelId="{37267A22-4526-416D-A443-42D20481E830}" type="presParOf" srcId="{43A0E0F9-B0A3-43F1-AD05-44B508664513}" destId="{70E4C613-EBCD-495F-8F72-1D746832622D}" srcOrd="1" destOrd="0" presId="urn:microsoft.com/office/officeart/2005/8/layout/hierarchy2"/>
    <dgm:cxn modelId="{24154B01-6791-4220-9C3B-81F186E89724}" type="presParOf" srcId="{96B5CD17-D9F7-4E43-9783-D4FA34FD1E85}" destId="{9F4E72BE-D103-4105-B13C-F204446B398C}" srcOrd="2" destOrd="0" presId="urn:microsoft.com/office/officeart/2005/8/layout/hierarchy2"/>
    <dgm:cxn modelId="{89E8F4E3-B887-41CC-860F-6F2E01F335EA}" type="presParOf" srcId="{9F4E72BE-D103-4105-B13C-F204446B398C}" destId="{7E22422C-DC9D-450E-A666-14629E240319}" srcOrd="0" destOrd="0" presId="urn:microsoft.com/office/officeart/2005/8/layout/hierarchy2"/>
    <dgm:cxn modelId="{409C0714-32BD-4F8E-8BAC-F018F485E69E}" type="presParOf" srcId="{96B5CD17-D9F7-4E43-9783-D4FA34FD1E85}" destId="{667AAEBC-1933-4EDF-B1AC-E4A97E3DDF68}" srcOrd="3" destOrd="0" presId="urn:microsoft.com/office/officeart/2005/8/layout/hierarchy2"/>
    <dgm:cxn modelId="{0A298484-6335-46B6-A6B7-F2480B0F2CE1}" type="presParOf" srcId="{667AAEBC-1933-4EDF-B1AC-E4A97E3DDF68}" destId="{25E02E3E-B605-44D9-877F-FE5DE093A773}" srcOrd="0" destOrd="0" presId="urn:microsoft.com/office/officeart/2005/8/layout/hierarchy2"/>
    <dgm:cxn modelId="{C0C430F3-1370-4B46-95ED-F8128B018775}" type="presParOf" srcId="{667AAEBC-1933-4EDF-B1AC-E4A97E3DDF68}" destId="{D5A1C4E8-8F57-4155-B3A4-B235829606DF}"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1B8BB5B-9A94-43DA-AD58-7834C5392CB8}" type="doc">
      <dgm:prSet loTypeId="urn:microsoft.com/office/officeart/2005/8/layout/list1" loCatId="list" qsTypeId="urn:microsoft.com/office/officeart/2005/8/quickstyle/simple5" qsCatId="simple" csTypeId="urn:microsoft.com/office/officeart/2005/8/colors/accent3_2" csCatId="accent3" phldr="1"/>
      <dgm:spPr/>
      <dgm:t>
        <a:bodyPr/>
        <a:lstStyle/>
        <a:p>
          <a:endParaRPr lang="es-ES"/>
        </a:p>
      </dgm:t>
    </dgm:pt>
    <dgm:pt modelId="{8B2BE521-D877-4482-AD88-3979FA00773F}">
      <dgm:prSet phldrT="[Texto]" custT="1"/>
      <dgm:spPr/>
      <dgm:t>
        <a:bodyPr/>
        <a:lstStyle/>
        <a:p>
          <a:r>
            <a:rPr lang="es-ES" sz="1600" dirty="0"/>
            <a:t>AUXILIO POR DEFUNCIÓN.</a:t>
          </a:r>
        </a:p>
      </dgm:t>
    </dgm:pt>
    <dgm:pt modelId="{A0DBF64A-AE7F-481B-8F61-5389D220D1DE}" type="parTrans" cxnId="{8F32ECA5-37D2-4ED9-9669-80D6D47E4A1E}">
      <dgm:prSet/>
      <dgm:spPr/>
      <dgm:t>
        <a:bodyPr/>
        <a:lstStyle/>
        <a:p>
          <a:endParaRPr lang="es-ES"/>
        </a:p>
      </dgm:t>
    </dgm:pt>
    <dgm:pt modelId="{199BF28C-EFED-4D64-BA42-3C6700C92DFF}" type="sibTrans" cxnId="{8F32ECA5-37D2-4ED9-9669-80D6D47E4A1E}">
      <dgm:prSet/>
      <dgm:spPr/>
      <dgm:t>
        <a:bodyPr/>
        <a:lstStyle/>
        <a:p>
          <a:endParaRPr lang="es-ES"/>
        </a:p>
      </dgm:t>
    </dgm:pt>
    <dgm:pt modelId="{298E4257-EFC6-4031-93C4-FE81CD4DEECB}">
      <dgm:prSet phldrT="[Texto]" custT="1"/>
      <dgm:spPr/>
      <dgm:t>
        <a:bodyPr/>
        <a:lstStyle/>
        <a:p>
          <a:r>
            <a:rPr lang="es-ES" sz="1600" dirty="0"/>
            <a:t>PENSIÓN VITALICIA DE VIUDEDAD</a:t>
          </a:r>
          <a:r>
            <a:rPr lang="es-ES" sz="1300" dirty="0"/>
            <a:t>.</a:t>
          </a:r>
        </a:p>
      </dgm:t>
    </dgm:pt>
    <dgm:pt modelId="{553F7512-5A00-4BFF-AEFD-273851544C77}" type="parTrans" cxnId="{CDC861F4-9AE4-48F2-9B56-7CC880EE23A7}">
      <dgm:prSet/>
      <dgm:spPr/>
      <dgm:t>
        <a:bodyPr/>
        <a:lstStyle/>
        <a:p>
          <a:endParaRPr lang="es-ES"/>
        </a:p>
      </dgm:t>
    </dgm:pt>
    <dgm:pt modelId="{4028FAFB-FF57-44AA-B36C-24DAB92C41ED}" type="sibTrans" cxnId="{CDC861F4-9AE4-48F2-9B56-7CC880EE23A7}">
      <dgm:prSet/>
      <dgm:spPr/>
      <dgm:t>
        <a:bodyPr/>
        <a:lstStyle/>
        <a:p>
          <a:endParaRPr lang="es-ES"/>
        </a:p>
      </dgm:t>
    </dgm:pt>
    <dgm:pt modelId="{D9F09876-A8A7-4CF2-B5AF-9B1D6692D1CB}">
      <dgm:prSet phldrT="[Texto]" custT="1"/>
      <dgm:spPr/>
      <dgm:t>
        <a:bodyPr/>
        <a:lstStyle/>
        <a:p>
          <a:r>
            <a:rPr lang="es-ES" sz="1600" dirty="0"/>
            <a:t>PRESTACION TEMPORAL DE VIUDEDAD</a:t>
          </a:r>
        </a:p>
      </dgm:t>
    </dgm:pt>
    <dgm:pt modelId="{52328B80-916D-4671-94DC-E3E15E009A13}" type="parTrans" cxnId="{A895EB03-EF31-40D8-A91E-A51361E41C59}">
      <dgm:prSet/>
      <dgm:spPr/>
      <dgm:t>
        <a:bodyPr/>
        <a:lstStyle/>
        <a:p>
          <a:endParaRPr lang="es-ES"/>
        </a:p>
      </dgm:t>
    </dgm:pt>
    <dgm:pt modelId="{81F3C955-681B-444C-807B-62B199886581}" type="sibTrans" cxnId="{A895EB03-EF31-40D8-A91E-A51361E41C59}">
      <dgm:prSet/>
      <dgm:spPr/>
      <dgm:t>
        <a:bodyPr/>
        <a:lstStyle/>
        <a:p>
          <a:endParaRPr lang="es-ES"/>
        </a:p>
      </dgm:t>
    </dgm:pt>
    <dgm:pt modelId="{3AFCEB09-957D-49AD-801F-9822D8454F32}">
      <dgm:prSet phldrT="[Texto]" custT="1"/>
      <dgm:spPr/>
      <dgm:t>
        <a:bodyPr/>
        <a:lstStyle/>
        <a:p>
          <a:r>
            <a:rPr lang="es-ES" sz="1600" dirty="0"/>
            <a:t>PENSION DE ORFANDAD</a:t>
          </a:r>
        </a:p>
      </dgm:t>
    </dgm:pt>
    <dgm:pt modelId="{91AE2A59-9B8A-474F-8B2C-D99736BC561B}" type="parTrans" cxnId="{4A6AB5C6-1162-45B5-8B31-C3848D4EC9EC}">
      <dgm:prSet/>
      <dgm:spPr/>
      <dgm:t>
        <a:bodyPr/>
        <a:lstStyle/>
        <a:p>
          <a:endParaRPr lang="es-ES"/>
        </a:p>
      </dgm:t>
    </dgm:pt>
    <dgm:pt modelId="{FD459043-03A8-4D77-BD32-822275B8DFA9}" type="sibTrans" cxnId="{4A6AB5C6-1162-45B5-8B31-C3848D4EC9EC}">
      <dgm:prSet/>
      <dgm:spPr/>
      <dgm:t>
        <a:bodyPr/>
        <a:lstStyle/>
        <a:p>
          <a:endParaRPr lang="es-ES"/>
        </a:p>
      </dgm:t>
    </dgm:pt>
    <dgm:pt modelId="{9DAE1A0E-28C7-4833-BD85-AC87A105E245}">
      <dgm:prSet phldrT="[Texto]" custT="1"/>
      <dgm:spPr/>
      <dgm:t>
        <a:bodyPr/>
        <a:lstStyle/>
        <a:p>
          <a:r>
            <a:rPr lang="es-ES" sz="1600" dirty="0"/>
            <a:t>PENSION/SUBSIDIO FAVOR FAMILIARES</a:t>
          </a:r>
          <a:r>
            <a:rPr lang="es-ES" sz="1300" dirty="0"/>
            <a:t>.</a:t>
          </a:r>
        </a:p>
      </dgm:t>
    </dgm:pt>
    <dgm:pt modelId="{935057DB-A307-4184-A30A-AC1EF9205575}" type="parTrans" cxnId="{FE9D7B90-D6EA-4CCA-98B6-C40E758BB5A7}">
      <dgm:prSet/>
      <dgm:spPr/>
      <dgm:t>
        <a:bodyPr/>
        <a:lstStyle/>
        <a:p>
          <a:endParaRPr lang="es-ES"/>
        </a:p>
      </dgm:t>
    </dgm:pt>
    <dgm:pt modelId="{9A5D3965-5A23-484A-91E2-EFCB25735210}" type="sibTrans" cxnId="{FE9D7B90-D6EA-4CCA-98B6-C40E758BB5A7}">
      <dgm:prSet/>
      <dgm:spPr/>
      <dgm:t>
        <a:bodyPr/>
        <a:lstStyle/>
        <a:p>
          <a:endParaRPr lang="es-ES"/>
        </a:p>
      </dgm:t>
    </dgm:pt>
    <dgm:pt modelId="{2C501D14-755D-478B-8B96-A3083F556B09}">
      <dgm:prSet phldrT="[Texto]" custT="1"/>
      <dgm:spPr/>
      <dgm:t>
        <a:bodyPr/>
        <a:lstStyle/>
        <a:p>
          <a:r>
            <a:rPr lang="es-ES" sz="1600" dirty="0"/>
            <a:t>PRESTACIÓN ORFANDAD.</a:t>
          </a:r>
        </a:p>
      </dgm:t>
    </dgm:pt>
    <dgm:pt modelId="{2DFF78E8-0BE0-4A39-9D12-9628FA084C9E}" type="parTrans" cxnId="{A53A93EF-C9AC-48F6-821E-D14FA843C009}">
      <dgm:prSet/>
      <dgm:spPr/>
      <dgm:t>
        <a:bodyPr/>
        <a:lstStyle/>
        <a:p>
          <a:endParaRPr lang="es-ES"/>
        </a:p>
      </dgm:t>
    </dgm:pt>
    <dgm:pt modelId="{728C3D19-3370-4503-A903-F401812F7D45}" type="sibTrans" cxnId="{A53A93EF-C9AC-48F6-821E-D14FA843C009}">
      <dgm:prSet/>
      <dgm:spPr/>
      <dgm:t>
        <a:bodyPr/>
        <a:lstStyle/>
        <a:p>
          <a:endParaRPr lang="es-ES"/>
        </a:p>
      </dgm:t>
    </dgm:pt>
    <dgm:pt modelId="{CCA94BA9-5A53-4B05-ADBC-3B4C9A415CD6}" type="pres">
      <dgm:prSet presAssocID="{71B8BB5B-9A94-43DA-AD58-7834C5392CB8}" presName="linear" presStyleCnt="0">
        <dgm:presLayoutVars>
          <dgm:dir/>
          <dgm:animLvl val="lvl"/>
          <dgm:resizeHandles val="exact"/>
        </dgm:presLayoutVars>
      </dgm:prSet>
      <dgm:spPr/>
    </dgm:pt>
    <dgm:pt modelId="{4DAD5456-E5C2-4B95-B5C6-DD04E0EEE2D8}" type="pres">
      <dgm:prSet presAssocID="{8B2BE521-D877-4482-AD88-3979FA00773F}" presName="parentLin" presStyleCnt="0"/>
      <dgm:spPr/>
    </dgm:pt>
    <dgm:pt modelId="{4757F9D8-7374-4A39-BE26-ECD9B9F1055D}" type="pres">
      <dgm:prSet presAssocID="{8B2BE521-D877-4482-AD88-3979FA00773F}" presName="parentLeftMargin" presStyleLbl="node1" presStyleIdx="0" presStyleCnt="6"/>
      <dgm:spPr/>
    </dgm:pt>
    <dgm:pt modelId="{F00F8D30-B1BB-49D4-AB22-6FE42DE28E28}" type="pres">
      <dgm:prSet presAssocID="{8B2BE521-D877-4482-AD88-3979FA00773F}" presName="parentText" presStyleLbl="node1" presStyleIdx="0" presStyleCnt="6" custScaleX="121070" custLinFactNeighborX="-9987" custLinFactNeighborY="-2407">
        <dgm:presLayoutVars>
          <dgm:chMax val="0"/>
          <dgm:bulletEnabled val="1"/>
        </dgm:presLayoutVars>
      </dgm:prSet>
      <dgm:spPr/>
    </dgm:pt>
    <dgm:pt modelId="{E1A6404C-B20F-4F2D-AD20-58AF8DC9EAE4}" type="pres">
      <dgm:prSet presAssocID="{8B2BE521-D877-4482-AD88-3979FA00773F}" presName="negativeSpace" presStyleCnt="0"/>
      <dgm:spPr/>
    </dgm:pt>
    <dgm:pt modelId="{FCE156D3-9627-4D1E-8620-1B8E8567EF71}" type="pres">
      <dgm:prSet presAssocID="{8B2BE521-D877-4482-AD88-3979FA00773F}" presName="childText" presStyleLbl="conFgAcc1" presStyleIdx="0" presStyleCnt="6">
        <dgm:presLayoutVars>
          <dgm:bulletEnabled val="1"/>
        </dgm:presLayoutVars>
      </dgm:prSet>
      <dgm:spPr/>
    </dgm:pt>
    <dgm:pt modelId="{993C142E-893A-4241-A692-D14886313294}" type="pres">
      <dgm:prSet presAssocID="{199BF28C-EFED-4D64-BA42-3C6700C92DFF}" presName="spaceBetweenRectangles" presStyleCnt="0"/>
      <dgm:spPr/>
    </dgm:pt>
    <dgm:pt modelId="{69C1E228-E43F-42C3-8A32-65FBFEDEF233}" type="pres">
      <dgm:prSet presAssocID="{298E4257-EFC6-4031-93C4-FE81CD4DEECB}" presName="parentLin" presStyleCnt="0"/>
      <dgm:spPr/>
    </dgm:pt>
    <dgm:pt modelId="{BE4DF716-772B-4BDB-8121-437DC75FF31A}" type="pres">
      <dgm:prSet presAssocID="{298E4257-EFC6-4031-93C4-FE81CD4DEECB}" presName="parentLeftMargin" presStyleLbl="node1" presStyleIdx="0" presStyleCnt="6"/>
      <dgm:spPr/>
    </dgm:pt>
    <dgm:pt modelId="{A0B61341-4A31-4F36-8768-3F1FBC50773F}" type="pres">
      <dgm:prSet presAssocID="{298E4257-EFC6-4031-93C4-FE81CD4DEECB}" presName="parentText" presStyleLbl="node1" presStyleIdx="1" presStyleCnt="6" custScaleX="112500">
        <dgm:presLayoutVars>
          <dgm:chMax val="0"/>
          <dgm:bulletEnabled val="1"/>
        </dgm:presLayoutVars>
      </dgm:prSet>
      <dgm:spPr/>
    </dgm:pt>
    <dgm:pt modelId="{A6A8F201-D399-451B-A297-A744F03F3B73}" type="pres">
      <dgm:prSet presAssocID="{298E4257-EFC6-4031-93C4-FE81CD4DEECB}" presName="negativeSpace" presStyleCnt="0"/>
      <dgm:spPr/>
    </dgm:pt>
    <dgm:pt modelId="{9F83449D-B960-4CBC-8F3A-83D5FF658558}" type="pres">
      <dgm:prSet presAssocID="{298E4257-EFC6-4031-93C4-FE81CD4DEECB}" presName="childText" presStyleLbl="conFgAcc1" presStyleIdx="1" presStyleCnt="6">
        <dgm:presLayoutVars>
          <dgm:bulletEnabled val="1"/>
        </dgm:presLayoutVars>
      </dgm:prSet>
      <dgm:spPr/>
    </dgm:pt>
    <dgm:pt modelId="{1F803FC1-B6B2-4096-BCD9-7F35E7E24737}" type="pres">
      <dgm:prSet presAssocID="{4028FAFB-FF57-44AA-B36C-24DAB92C41ED}" presName="spaceBetweenRectangles" presStyleCnt="0"/>
      <dgm:spPr/>
    </dgm:pt>
    <dgm:pt modelId="{407338B7-13FB-4E81-9B94-385AFD42D40C}" type="pres">
      <dgm:prSet presAssocID="{D9F09876-A8A7-4CF2-B5AF-9B1D6692D1CB}" presName="parentLin" presStyleCnt="0"/>
      <dgm:spPr/>
    </dgm:pt>
    <dgm:pt modelId="{B948D17C-06B2-4BBC-9F5F-45F65027C5CE}" type="pres">
      <dgm:prSet presAssocID="{D9F09876-A8A7-4CF2-B5AF-9B1D6692D1CB}" presName="parentLeftMargin" presStyleLbl="node1" presStyleIdx="1" presStyleCnt="6"/>
      <dgm:spPr/>
    </dgm:pt>
    <dgm:pt modelId="{37921974-C986-4037-BF33-EB8133BD3797}" type="pres">
      <dgm:prSet presAssocID="{D9F09876-A8A7-4CF2-B5AF-9B1D6692D1CB}" presName="parentText" presStyleLbl="node1" presStyleIdx="2" presStyleCnt="6">
        <dgm:presLayoutVars>
          <dgm:chMax val="0"/>
          <dgm:bulletEnabled val="1"/>
        </dgm:presLayoutVars>
      </dgm:prSet>
      <dgm:spPr/>
    </dgm:pt>
    <dgm:pt modelId="{D86A2A28-0B1D-43CB-AB25-3C179B71ED02}" type="pres">
      <dgm:prSet presAssocID="{D9F09876-A8A7-4CF2-B5AF-9B1D6692D1CB}" presName="negativeSpace" presStyleCnt="0"/>
      <dgm:spPr/>
    </dgm:pt>
    <dgm:pt modelId="{5C3E6CA2-3037-447C-928A-B9CCE105F836}" type="pres">
      <dgm:prSet presAssocID="{D9F09876-A8A7-4CF2-B5AF-9B1D6692D1CB}" presName="childText" presStyleLbl="conFgAcc1" presStyleIdx="2" presStyleCnt="6">
        <dgm:presLayoutVars>
          <dgm:bulletEnabled val="1"/>
        </dgm:presLayoutVars>
      </dgm:prSet>
      <dgm:spPr/>
    </dgm:pt>
    <dgm:pt modelId="{CF5438DA-F2B5-4863-97C4-CFEC66BDADC6}" type="pres">
      <dgm:prSet presAssocID="{81F3C955-681B-444C-807B-62B199886581}" presName="spaceBetweenRectangles" presStyleCnt="0"/>
      <dgm:spPr/>
    </dgm:pt>
    <dgm:pt modelId="{48190E72-8811-4ED8-8F2F-5CEF12E15FF9}" type="pres">
      <dgm:prSet presAssocID="{3AFCEB09-957D-49AD-801F-9822D8454F32}" presName="parentLin" presStyleCnt="0"/>
      <dgm:spPr/>
    </dgm:pt>
    <dgm:pt modelId="{54B98925-7E83-463E-BA78-39506EE5543A}" type="pres">
      <dgm:prSet presAssocID="{3AFCEB09-957D-49AD-801F-9822D8454F32}" presName="parentLeftMargin" presStyleLbl="node1" presStyleIdx="2" presStyleCnt="6"/>
      <dgm:spPr/>
    </dgm:pt>
    <dgm:pt modelId="{F5D6E7AD-FA1B-43A9-9542-55AF1602B253}" type="pres">
      <dgm:prSet presAssocID="{3AFCEB09-957D-49AD-801F-9822D8454F32}" presName="parentText" presStyleLbl="node1" presStyleIdx="3" presStyleCnt="6">
        <dgm:presLayoutVars>
          <dgm:chMax val="0"/>
          <dgm:bulletEnabled val="1"/>
        </dgm:presLayoutVars>
      </dgm:prSet>
      <dgm:spPr/>
    </dgm:pt>
    <dgm:pt modelId="{F812D1F3-82D9-4D86-A381-92A72FFD9897}" type="pres">
      <dgm:prSet presAssocID="{3AFCEB09-957D-49AD-801F-9822D8454F32}" presName="negativeSpace" presStyleCnt="0"/>
      <dgm:spPr/>
    </dgm:pt>
    <dgm:pt modelId="{87ACBAB0-999F-43D7-B218-0F581B4822AB}" type="pres">
      <dgm:prSet presAssocID="{3AFCEB09-957D-49AD-801F-9822D8454F32}" presName="childText" presStyleLbl="conFgAcc1" presStyleIdx="3" presStyleCnt="6">
        <dgm:presLayoutVars>
          <dgm:bulletEnabled val="1"/>
        </dgm:presLayoutVars>
      </dgm:prSet>
      <dgm:spPr/>
    </dgm:pt>
    <dgm:pt modelId="{E69CC4EA-6491-4B4F-9CC6-16F958BE722C}" type="pres">
      <dgm:prSet presAssocID="{FD459043-03A8-4D77-BD32-822275B8DFA9}" presName="spaceBetweenRectangles" presStyleCnt="0"/>
      <dgm:spPr/>
    </dgm:pt>
    <dgm:pt modelId="{D3AA0D2E-B56E-4817-A622-412763A13378}" type="pres">
      <dgm:prSet presAssocID="{9DAE1A0E-28C7-4833-BD85-AC87A105E245}" presName="parentLin" presStyleCnt="0"/>
      <dgm:spPr/>
    </dgm:pt>
    <dgm:pt modelId="{1131A9B7-9F47-4C59-B97F-81545EAEDFA7}" type="pres">
      <dgm:prSet presAssocID="{9DAE1A0E-28C7-4833-BD85-AC87A105E245}" presName="parentLeftMargin" presStyleLbl="node1" presStyleIdx="3" presStyleCnt="6"/>
      <dgm:spPr/>
    </dgm:pt>
    <dgm:pt modelId="{68BC063F-4DEE-4383-9F3A-2CB2FEA44E1A}" type="pres">
      <dgm:prSet presAssocID="{9DAE1A0E-28C7-4833-BD85-AC87A105E245}" presName="parentText" presStyleLbl="node1" presStyleIdx="4" presStyleCnt="6">
        <dgm:presLayoutVars>
          <dgm:chMax val="0"/>
          <dgm:bulletEnabled val="1"/>
        </dgm:presLayoutVars>
      </dgm:prSet>
      <dgm:spPr/>
    </dgm:pt>
    <dgm:pt modelId="{07FE250C-5C4A-47CF-9EC8-4553DCB53768}" type="pres">
      <dgm:prSet presAssocID="{9DAE1A0E-28C7-4833-BD85-AC87A105E245}" presName="negativeSpace" presStyleCnt="0"/>
      <dgm:spPr/>
    </dgm:pt>
    <dgm:pt modelId="{E5A26243-DA86-4ADE-9882-864047F15081}" type="pres">
      <dgm:prSet presAssocID="{9DAE1A0E-28C7-4833-BD85-AC87A105E245}" presName="childText" presStyleLbl="conFgAcc1" presStyleIdx="4" presStyleCnt="6">
        <dgm:presLayoutVars>
          <dgm:bulletEnabled val="1"/>
        </dgm:presLayoutVars>
      </dgm:prSet>
      <dgm:spPr/>
    </dgm:pt>
    <dgm:pt modelId="{0C9627FB-3048-4ACE-9002-98D8AA1428EA}" type="pres">
      <dgm:prSet presAssocID="{9A5D3965-5A23-484A-91E2-EFCB25735210}" presName="spaceBetweenRectangles" presStyleCnt="0"/>
      <dgm:spPr/>
    </dgm:pt>
    <dgm:pt modelId="{E19A69EA-DACA-42C7-8B24-3769E4B134B6}" type="pres">
      <dgm:prSet presAssocID="{2C501D14-755D-478B-8B96-A3083F556B09}" presName="parentLin" presStyleCnt="0"/>
      <dgm:spPr/>
    </dgm:pt>
    <dgm:pt modelId="{482727DC-1E0D-4AA8-AFFF-5F34575D42CA}" type="pres">
      <dgm:prSet presAssocID="{2C501D14-755D-478B-8B96-A3083F556B09}" presName="parentLeftMargin" presStyleLbl="node1" presStyleIdx="4" presStyleCnt="6"/>
      <dgm:spPr/>
    </dgm:pt>
    <dgm:pt modelId="{A940DB19-C2D9-4B1A-89D9-AF3DDFFF7700}" type="pres">
      <dgm:prSet presAssocID="{2C501D14-755D-478B-8B96-A3083F556B09}" presName="parentText" presStyleLbl="node1" presStyleIdx="5" presStyleCnt="6">
        <dgm:presLayoutVars>
          <dgm:chMax val="0"/>
          <dgm:bulletEnabled val="1"/>
        </dgm:presLayoutVars>
      </dgm:prSet>
      <dgm:spPr/>
    </dgm:pt>
    <dgm:pt modelId="{A3AE5B5D-B85D-4BE0-8C07-892987FD25BE}" type="pres">
      <dgm:prSet presAssocID="{2C501D14-755D-478B-8B96-A3083F556B09}" presName="negativeSpace" presStyleCnt="0"/>
      <dgm:spPr/>
    </dgm:pt>
    <dgm:pt modelId="{22C0BF7A-091E-4F77-93B3-C9BC7FA0E57E}" type="pres">
      <dgm:prSet presAssocID="{2C501D14-755D-478B-8B96-A3083F556B09}" presName="childText" presStyleLbl="conFgAcc1" presStyleIdx="5" presStyleCnt="6">
        <dgm:presLayoutVars>
          <dgm:bulletEnabled val="1"/>
        </dgm:presLayoutVars>
      </dgm:prSet>
      <dgm:spPr/>
    </dgm:pt>
  </dgm:ptLst>
  <dgm:cxnLst>
    <dgm:cxn modelId="{A895EB03-EF31-40D8-A91E-A51361E41C59}" srcId="{71B8BB5B-9A94-43DA-AD58-7834C5392CB8}" destId="{D9F09876-A8A7-4CF2-B5AF-9B1D6692D1CB}" srcOrd="2" destOrd="0" parTransId="{52328B80-916D-4671-94DC-E3E15E009A13}" sibTransId="{81F3C955-681B-444C-807B-62B199886581}"/>
    <dgm:cxn modelId="{6D207B20-8452-48F6-9281-B36CF80EC321}" type="presOf" srcId="{3AFCEB09-957D-49AD-801F-9822D8454F32}" destId="{54B98925-7E83-463E-BA78-39506EE5543A}" srcOrd="0" destOrd="0" presId="urn:microsoft.com/office/officeart/2005/8/layout/list1"/>
    <dgm:cxn modelId="{6EF9DD31-E1DD-4068-9E34-C42CFCE1AF0D}" type="presOf" srcId="{D9F09876-A8A7-4CF2-B5AF-9B1D6692D1CB}" destId="{37921974-C986-4037-BF33-EB8133BD3797}" srcOrd="1" destOrd="0" presId="urn:microsoft.com/office/officeart/2005/8/layout/list1"/>
    <dgm:cxn modelId="{39D9D238-C8B9-4B48-9C7C-DF7221C563F1}" type="presOf" srcId="{298E4257-EFC6-4031-93C4-FE81CD4DEECB}" destId="{BE4DF716-772B-4BDB-8121-437DC75FF31A}" srcOrd="0" destOrd="0" presId="urn:microsoft.com/office/officeart/2005/8/layout/list1"/>
    <dgm:cxn modelId="{1F910F6A-4DD4-4664-BA5B-3F45C91BE3D7}" type="presOf" srcId="{3AFCEB09-957D-49AD-801F-9822D8454F32}" destId="{F5D6E7AD-FA1B-43A9-9542-55AF1602B253}" srcOrd="1" destOrd="0" presId="urn:microsoft.com/office/officeart/2005/8/layout/list1"/>
    <dgm:cxn modelId="{B0000B6B-F173-4BD4-B2AA-C275719A7B05}" type="presOf" srcId="{8B2BE521-D877-4482-AD88-3979FA00773F}" destId="{F00F8D30-B1BB-49D4-AB22-6FE42DE28E28}" srcOrd="1" destOrd="0" presId="urn:microsoft.com/office/officeart/2005/8/layout/list1"/>
    <dgm:cxn modelId="{FE9D7B90-D6EA-4CCA-98B6-C40E758BB5A7}" srcId="{71B8BB5B-9A94-43DA-AD58-7834C5392CB8}" destId="{9DAE1A0E-28C7-4833-BD85-AC87A105E245}" srcOrd="4" destOrd="0" parTransId="{935057DB-A307-4184-A30A-AC1EF9205575}" sibTransId="{9A5D3965-5A23-484A-91E2-EFCB25735210}"/>
    <dgm:cxn modelId="{E10CB59C-7C6C-4B0D-93B0-471D2691F55D}" type="presOf" srcId="{2C501D14-755D-478B-8B96-A3083F556B09}" destId="{A940DB19-C2D9-4B1A-89D9-AF3DDFFF7700}" srcOrd="1" destOrd="0" presId="urn:microsoft.com/office/officeart/2005/8/layout/list1"/>
    <dgm:cxn modelId="{8F32ECA5-37D2-4ED9-9669-80D6D47E4A1E}" srcId="{71B8BB5B-9A94-43DA-AD58-7834C5392CB8}" destId="{8B2BE521-D877-4482-AD88-3979FA00773F}" srcOrd="0" destOrd="0" parTransId="{A0DBF64A-AE7F-481B-8F61-5389D220D1DE}" sibTransId="{199BF28C-EFED-4D64-BA42-3C6700C92DFF}"/>
    <dgm:cxn modelId="{D2BEBEAA-3DCC-4556-BB7F-38FE695B0F93}" type="presOf" srcId="{D9F09876-A8A7-4CF2-B5AF-9B1D6692D1CB}" destId="{B948D17C-06B2-4BBC-9F5F-45F65027C5CE}" srcOrd="0" destOrd="0" presId="urn:microsoft.com/office/officeart/2005/8/layout/list1"/>
    <dgm:cxn modelId="{ECEBEAAB-0573-4D0B-9224-F11FBF9DB6BD}" type="presOf" srcId="{9DAE1A0E-28C7-4833-BD85-AC87A105E245}" destId="{1131A9B7-9F47-4C59-B97F-81545EAEDFA7}" srcOrd="0" destOrd="0" presId="urn:microsoft.com/office/officeart/2005/8/layout/list1"/>
    <dgm:cxn modelId="{E50F4EAF-83C9-4519-AE1F-D9DBE8804732}" type="presOf" srcId="{71B8BB5B-9A94-43DA-AD58-7834C5392CB8}" destId="{CCA94BA9-5A53-4B05-ADBC-3B4C9A415CD6}" srcOrd="0" destOrd="0" presId="urn:microsoft.com/office/officeart/2005/8/layout/list1"/>
    <dgm:cxn modelId="{4A6AB5C6-1162-45B5-8B31-C3848D4EC9EC}" srcId="{71B8BB5B-9A94-43DA-AD58-7834C5392CB8}" destId="{3AFCEB09-957D-49AD-801F-9822D8454F32}" srcOrd="3" destOrd="0" parTransId="{91AE2A59-9B8A-474F-8B2C-D99736BC561B}" sibTransId="{FD459043-03A8-4D77-BD32-822275B8DFA9}"/>
    <dgm:cxn modelId="{473750D6-2270-4FE5-967E-BAE9BF815E7A}" type="presOf" srcId="{9DAE1A0E-28C7-4833-BD85-AC87A105E245}" destId="{68BC063F-4DEE-4383-9F3A-2CB2FEA44E1A}" srcOrd="1" destOrd="0" presId="urn:microsoft.com/office/officeart/2005/8/layout/list1"/>
    <dgm:cxn modelId="{59AB82DD-0B98-4484-9037-044CAABF0210}" type="presOf" srcId="{298E4257-EFC6-4031-93C4-FE81CD4DEECB}" destId="{A0B61341-4A31-4F36-8768-3F1FBC50773F}" srcOrd="1" destOrd="0" presId="urn:microsoft.com/office/officeart/2005/8/layout/list1"/>
    <dgm:cxn modelId="{A53A93EF-C9AC-48F6-821E-D14FA843C009}" srcId="{71B8BB5B-9A94-43DA-AD58-7834C5392CB8}" destId="{2C501D14-755D-478B-8B96-A3083F556B09}" srcOrd="5" destOrd="0" parTransId="{2DFF78E8-0BE0-4A39-9D12-9628FA084C9E}" sibTransId="{728C3D19-3370-4503-A903-F401812F7D45}"/>
    <dgm:cxn modelId="{CDC861F4-9AE4-48F2-9B56-7CC880EE23A7}" srcId="{71B8BB5B-9A94-43DA-AD58-7834C5392CB8}" destId="{298E4257-EFC6-4031-93C4-FE81CD4DEECB}" srcOrd="1" destOrd="0" parTransId="{553F7512-5A00-4BFF-AEFD-273851544C77}" sibTransId="{4028FAFB-FF57-44AA-B36C-24DAB92C41ED}"/>
    <dgm:cxn modelId="{4D5564F9-E9A2-4CED-AAF6-0759F8B84A6A}" type="presOf" srcId="{8B2BE521-D877-4482-AD88-3979FA00773F}" destId="{4757F9D8-7374-4A39-BE26-ECD9B9F1055D}" srcOrd="0" destOrd="0" presId="urn:microsoft.com/office/officeart/2005/8/layout/list1"/>
    <dgm:cxn modelId="{554B32FC-5ED8-4A35-89F4-72F4DDA4993C}" type="presOf" srcId="{2C501D14-755D-478B-8B96-A3083F556B09}" destId="{482727DC-1E0D-4AA8-AFFF-5F34575D42CA}" srcOrd="0" destOrd="0" presId="urn:microsoft.com/office/officeart/2005/8/layout/list1"/>
    <dgm:cxn modelId="{0BA69214-A931-436F-9F40-1C44F52D910E}" type="presParOf" srcId="{CCA94BA9-5A53-4B05-ADBC-3B4C9A415CD6}" destId="{4DAD5456-E5C2-4B95-B5C6-DD04E0EEE2D8}" srcOrd="0" destOrd="0" presId="urn:microsoft.com/office/officeart/2005/8/layout/list1"/>
    <dgm:cxn modelId="{E2824A5B-1B31-451A-9922-F5921E9258F0}" type="presParOf" srcId="{4DAD5456-E5C2-4B95-B5C6-DD04E0EEE2D8}" destId="{4757F9D8-7374-4A39-BE26-ECD9B9F1055D}" srcOrd="0" destOrd="0" presId="urn:microsoft.com/office/officeart/2005/8/layout/list1"/>
    <dgm:cxn modelId="{F447AAAA-81B1-481F-B209-F5355FF023E5}" type="presParOf" srcId="{4DAD5456-E5C2-4B95-B5C6-DD04E0EEE2D8}" destId="{F00F8D30-B1BB-49D4-AB22-6FE42DE28E28}" srcOrd="1" destOrd="0" presId="urn:microsoft.com/office/officeart/2005/8/layout/list1"/>
    <dgm:cxn modelId="{17AA74F9-E030-462B-8F3E-FBCD2A7EA8D7}" type="presParOf" srcId="{CCA94BA9-5A53-4B05-ADBC-3B4C9A415CD6}" destId="{E1A6404C-B20F-4F2D-AD20-58AF8DC9EAE4}" srcOrd="1" destOrd="0" presId="urn:microsoft.com/office/officeart/2005/8/layout/list1"/>
    <dgm:cxn modelId="{436A15BA-4877-4989-B00E-5D5BFC472124}" type="presParOf" srcId="{CCA94BA9-5A53-4B05-ADBC-3B4C9A415CD6}" destId="{FCE156D3-9627-4D1E-8620-1B8E8567EF71}" srcOrd="2" destOrd="0" presId="urn:microsoft.com/office/officeart/2005/8/layout/list1"/>
    <dgm:cxn modelId="{9CEC0C53-82C8-42EF-8FB0-D5DB18E892E4}" type="presParOf" srcId="{CCA94BA9-5A53-4B05-ADBC-3B4C9A415CD6}" destId="{993C142E-893A-4241-A692-D14886313294}" srcOrd="3" destOrd="0" presId="urn:microsoft.com/office/officeart/2005/8/layout/list1"/>
    <dgm:cxn modelId="{E4C1100C-D903-47DD-90A3-289875199E27}" type="presParOf" srcId="{CCA94BA9-5A53-4B05-ADBC-3B4C9A415CD6}" destId="{69C1E228-E43F-42C3-8A32-65FBFEDEF233}" srcOrd="4" destOrd="0" presId="urn:microsoft.com/office/officeart/2005/8/layout/list1"/>
    <dgm:cxn modelId="{FE246AAF-3ABD-4794-926B-5DECA8F7D8D5}" type="presParOf" srcId="{69C1E228-E43F-42C3-8A32-65FBFEDEF233}" destId="{BE4DF716-772B-4BDB-8121-437DC75FF31A}" srcOrd="0" destOrd="0" presId="urn:microsoft.com/office/officeart/2005/8/layout/list1"/>
    <dgm:cxn modelId="{B8A1796D-21DD-4E2F-9A49-746375A4021F}" type="presParOf" srcId="{69C1E228-E43F-42C3-8A32-65FBFEDEF233}" destId="{A0B61341-4A31-4F36-8768-3F1FBC50773F}" srcOrd="1" destOrd="0" presId="urn:microsoft.com/office/officeart/2005/8/layout/list1"/>
    <dgm:cxn modelId="{E6400337-C1EE-41B1-97F5-8A0F2DE72CDD}" type="presParOf" srcId="{CCA94BA9-5A53-4B05-ADBC-3B4C9A415CD6}" destId="{A6A8F201-D399-451B-A297-A744F03F3B73}" srcOrd="5" destOrd="0" presId="urn:microsoft.com/office/officeart/2005/8/layout/list1"/>
    <dgm:cxn modelId="{AEED370B-2B11-4D9A-A954-08AB483C9205}" type="presParOf" srcId="{CCA94BA9-5A53-4B05-ADBC-3B4C9A415CD6}" destId="{9F83449D-B960-4CBC-8F3A-83D5FF658558}" srcOrd="6" destOrd="0" presId="urn:microsoft.com/office/officeart/2005/8/layout/list1"/>
    <dgm:cxn modelId="{4F16BD64-C95D-4040-91A5-28ECAD4D9484}" type="presParOf" srcId="{CCA94BA9-5A53-4B05-ADBC-3B4C9A415CD6}" destId="{1F803FC1-B6B2-4096-BCD9-7F35E7E24737}" srcOrd="7" destOrd="0" presId="urn:microsoft.com/office/officeart/2005/8/layout/list1"/>
    <dgm:cxn modelId="{1620E91E-09D4-4608-9521-83254BC5FA80}" type="presParOf" srcId="{CCA94BA9-5A53-4B05-ADBC-3B4C9A415CD6}" destId="{407338B7-13FB-4E81-9B94-385AFD42D40C}" srcOrd="8" destOrd="0" presId="urn:microsoft.com/office/officeart/2005/8/layout/list1"/>
    <dgm:cxn modelId="{53F3DD7E-A9B8-427E-930F-5E5E7D147F0C}" type="presParOf" srcId="{407338B7-13FB-4E81-9B94-385AFD42D40C}" destId="{B948D17C-06B2-4BBC-9F5F-45F65027C5CE}" srcOrd="0" destOrd="0" presId="urn:microsoft.com/office/officeart/2005/8/layout/list1"/>
    <dgm:cxn modelId="{75890E22-5B0F-46B6-9B66-FE20987F54B8}" type="presParOf" srcId="{407338B7-13FB-4E81-9B94-385AFD42D40C}" destId="{37921974-C986-4037-BF33-EB8133BD3797}" srcOrd="1" destOrd="0" presId="urn:microsoft.com/office/officeart/2005/8/layout/list1"/>
    <dgm:cxn modelId="{3973603F-D260-4A62-8D5D-0F676A6422D5}" type="presParOf" srcId="{CCA94BA9-5A53-4B05-ADBC-3B4C9A415CD6}" destId="{D86A2A28-0B1D-43CB-AB25-3C179B71ED02}" srcOrd="9" destOrd="0" presId="urn:microsoft.com/office/officeart/2005/8/layout/list1"/>
    <dgm:cxn modelId="{F3B79128-241D-4D18-A1AA-F9D8A099A025}" type="presParOf" srcId="{CCA94BA9-5A53-4B05-ADBC-3B4C9A415CD6}" destId="{5C3E6CA2-3037-447C-928A-B9CCE105F836}" srcOrd="10" destOrd="0" presId="urn:microsoft.com/office/officeart/2005/8/layout/list1"/>
    <dgm:cxn modelId="{B974D2BF-86D9-44D7-BD38-A64B2817FEC8}" type="presParOf" srcId="{CCA94BA9-5A53-4B05-ADBC-3B4C9A415CD6}" destId="{CF5438DA-F2B5-4863-97C4-CFEC66BDADC6}" srcOrd="11" destOrd="0" presId="urn:microsoft.com/office/officeart/2005/8/layout/list1"/>
    <dgm:cxn modelId="{1EC389B1-422A-4461-A43C-335FA2046317}" type="presParOf" srcId="{CCA94BA9-5A53-4B05-ADBC-3B4C9A415CD6}" destId="{48190E72-8811-4ED8-8F2F-5CEF12E15FF9}" srcOrd="12" destOrd="0" presId="urn:microsoft.com/office/officeart/2005/8/layout/list1"/>
    <dgm:cxn modelId="{F49DADC3-5270-49D0-81AF-A935E57AC6CF}" type="presParOf" srcId="{48190E72-8811-4ED8-8F2F-5CEF12E15FF9}" destId="{54B98925-7E83-463E-BA78-39506EE5543A}" srcOrd="0" destOrd="0" presId="urn:microsoft.com/office/officeart/2005/8/layout/list1"/>
    <dgm:cxn modelId="{FD588E63-9A93-4CBF-A318-F25FDE6A197D}" type="presParOf" srcId="{48190E72-8811-4ED8-8F2F-5CEF12E15FF9}" destId="{F5D6E7AD-FA1B-43A9-9542-55AF1602B253}" srcOrd="1" destOrd="0" presId="urn:microsoft.com/office/officeart/2005/8/layout/list1"/>
    <dgm:cxn modelId="{A7BDEA28-B059-4421-BACA-4465F5E5FAD3}" type="presParOf" srcId="{CCA94BA9-5A53-4B05-ADBC-3B4C9A415CD6}" destId="{F812D1F3-82D9-4D86-A381-92A72FFD9897}" srcOrd="13" destOrd="0" presId="urn:microsoft.com/office/officeart/2005/8/layout/list1"/>
    <dgm:cxn modelId="{0CC48EDB-DC1F-48F3-B549-202BFC796C4D}" type="presParOf" srcId="{CCA94BA9-5A53-4B05-ADBC-3B4C9A415CD6}" destId="{87ACBAB0-999F-43D7-B218-0F581B4822AB}" srcOrd="14" destOrd="0" presId="urn:microsoft.com/office/officeart/2005/8/layout/list1"/>
    <dgm:cxn modelId="{8E641273-838D-45E4-A1FD-769A8540F92A}" type="presParOf" srcId="{CCA94BA9-5A53-4B05-ADBC-3B4C9A415CD6}" destId="{E69CC4EA-6491-4B4F-9CC6-16F958BE722C}" srcOrd="15" destOrd="0" presId="urn:microsoft.com/office/officeart/2005/8/layout/list1"/>
    <dgm:cxn modelId="{7C079A35-FA0C-4C48-93AF-FCBB5FF49F12}" type="presParOf" srcId="{CCA94BA9-5A53-4B05-ADBC-3B4C9A415CD6}" destId="{D3AA0D2E-B56E-4817-A622-412763A13378}" srcOrd="16" destOrd="0" presId="urn:microsoft.com/office/officeart/2005/8/layout/list1"/>
    <dgm:cxn modelId="{635D8B67-5C73-472B-A53E-8DA8625164BE}" type="presParOf" srcId="{D3AA0D2E-B56E-4817-A622-412763A13378}" destId="{1131A9B7-9F47-4C59-B97F-81545EAEDFA7}" srcOrd="0" destOrd="0" presId="urn:microsoft.com/office/officeart/2005/8/layout/list1"/>
    <dgm:cxn modelId="{E9D980D4-4DEC-4459-A509-28F22FE080FD}" type="presParOf" srcId="{D3AA0D2E-B56E-4817-A622-412763A13378}" destId="{68BC063F-4DEE-4383-9F3A-2CB2FEA44E1A}" srcOrd="1" destOrd="0" presId="urn:microsoft.com/office/officeart/2005/8/layout/list1"/>
    <dgm:cxn modelId="{A9B21C48-6809-4704-BE0B-F6F0F35FC07C}" type="presParOf" srcId="{CCA94BA9-5A53-4B05-ADBC-3B4C9A415CD6}" destId="{07FE250C-5C4A-47CF-9EC8-4553DCB53768}" srcOrd="17" destOrd="0" presId="urn:microsoft.com/office/officeart/2005/8/layout/list1"/>
    <dgm:cxn modelId="{54DB5307-78A4-40AA-84A5-8B3F404C9CFF}" type="presParOf" srcId="{CCA94BA9-5A53-4B05-ADBC-3B4C9A415CD6}" destId="{E5A26243-DA86-4ADE-9882-864047F15081}" srcOrd="18" destOrd="0" presId="urn:microsoft.com/office/officeart/2005/8/layout/list1"/>
    <dgm:cxn modelId="{DEF50223-B756-4B36-A293-375CC3D6505E}" type="presParOf" srcId="{CCA94BA9-5A53-4B05-ADBC-3B4C9A415CD6}" destId="{0C9627FB-3048-4ACE-9002-98D8AA1428EA}" srcOrd="19" destOrd="0" presId="urn:microsoft.com/office/officeart/2005/8/layout/list1"/>
    <dgm:cxn modelId="{62968E5C-8638-4CF0-BAB2-94B84E4F5EE0}" type="presParOf" srcId="{CCA94BA9-5A53-4B05-ADBC-3B4C9A415CD6}" destId="{E19A69EA-DACA-42C7-8B24-3769E4B134B6}" srcOrd="20" destOrd="0" presId="urn:microsoft.com/office/officeart/2005/8/layout/list1"/>
    <dgm:cxn modelId="{9311C83A-C4C9-449B-8C88-D4EE6DDF5EEC}" type="presParOf" srcId="{E19A69EA-DACA-42C7-8B24-3769E4B134B6}" destId="{482727DC-1E0D-4AA8-AFFF-5F34575D42CA}" srcOrd="0" destOrd="0" presId="urn:microsoft.com/office/officeart/2005/8/layout/list1"/>
    <dgm:cxn modelId="{C26DB22A-3368-4623-9137-0FA7451567E2}" type="presParOf" srcId="{E19A69EA-DACA-42C7-8B24-3769E4B134B6}" destId="{A940DB19-C2D9-4B1A-89D9-AF3DDFFF7700}" srcOrd="1" destOrd="0" presId="urn:microsoft.com/office/officeart/2005/8/layout/list1"/>
    <dgm:cxn modelId="{7CF086FC-C510-4C50-B437-D3CEAA34A3E2}" type="presParOf" srcId="{CCA94BA9-5A53-4B05-ADBC-3B4C9A415CD6}" destId="{A3AE5B5D-B85D-4BE0-8C07-892987FD25BE}" srcOrd="21" destOrd="0" presId="urn:microsoft.com/office/officeart/2005/8/layout/list1"/>
    <dgm:cxn modelId="{F49DABF0-BEE2-4A6E-A5B0-2F021CE3948C}" type="presParOf" srcId="{CCA94BA9-5A53-4B05-ADBC-3B4C9A415CD6}" destId="{22C0BF7A-091E-4F77-93B3-C9BC7FA0E57E}"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AF8278-FADA-4591-8607-141CAAB26B30}">
      <dsp:nvSpPr>
        <dsp:cNvPr id="0" name=""/>
        <dsp:cNvSpPr/>
      </dsp:nvSpPr>
      <dsp:spPr>
        <a:xfrm>
          <a:off x="0" y="332828"/>
          <a:ext cx="8229600" cy="47880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4A5EA11-62CB-4AFD-961C-6B3C6CAAF36D}">
      <dsp:nvSpPr>
        <dsp:cNvPr id="0" name=""/>
        <dsp:cNvSpPr/>
      </dsp:nvSpPr>
      <dsp:spPr>
        <a:xfrm>
          <a:off x="411480" y="52388"/>
          <a:ext cx="6768846" cy="56088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800100">
            <a:lnSpc>
              <a:spcPct val="90000"/>
            </a:lnSpc>
            <a:spcBef>
              <a:spcPct val="0"/>
            </a:spcBef>
            <a:spcAft>
              <a:spcPct val="35000"/>
            </a:spcAft>
            <a:buNone/>
          </a:pPr>
          <a:r>
            <a:rPr lang="es-ES" sz="1800" kern="1200" dirty="0"/>
            <a:t>1. DERECHOS DE LAS TRABAJADORAS A MANTENER O COMPLETAR SU CARRERA DE SEGURO </a:t>
          </a:r>
        </a:p>
      </dsp:txBody>
      <dsp:txXfrm>
        <a:off x="438860" y="79768"/>
        <a:ext cx="6714086" cy="506120"/>
      </dsp:txXfrm>
    </dsp:sp>
    <dsp:sp modelId="{602FFD44-9D6D-4A61-93F1-E12B702D612C}">
      <dsp:nvSpPr>
        <dsp:cNvPr id="0" name=""/>
        <dsp:cNvSpPr/>
      </dsp:nvSpPr>
      <dsp:spPr>
        <a:xfrm>
          <a:off x="0" y="1194669"/>
          <a:ext cx="8229600" cy="47880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80D0097-4090-4C42-AA5A-323C15844248}">
      <dsp:nvSpPr>
        <dsp:cNvPr id="0" name=""/>
        <dsp:cNvSpPr/>
      </dsp:nvSpPr>
      <dsp:spPr>
        <a:xfrm>
          <a:off x="411480" y="914228"/>
          <a:ext cx="7488936" cy="56088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800100">
            <a:lnSpc>
              <a:spcPct val="90000"/>
            </a:lnSpc>
            <a:spcBef>
              <a:spcPct val="0"/>
            </a:spcBef>
            <a:spcAft>
              <a:spcPct val="35000"/>
            </a:spcAft>
            <a:buNone/>
          </a:pPr>
          <a:r>
            <a:rPr lang="es-ES" sz="1800" kern="1200" dirty="0"/>
            <a:t>2. DERECHOS CON INCIDENCIA DIRECTA EN LAS PRESTACIONES DE SEGURIDAD SOCIAL </a:t>
          </a:r>
        </a:p>
      </dsp:txBody>
      <dsp:txXfrm>
        <a:off x="438860" y="941608"/>
        <a:ext cx="7434176" cy="506120"/>
      </dsp:txXfrm>
    </dsp:sp>
    <dsp:sp modelId="{1B9BEA54-E029-471A-8A94-BED711435F10}">
      <dsp:nvSpPr>
        <dsp:cNvPr id="0" name=""/>
        <dsp:cNvSpPr/>
      </dsp:nvSpPr>
      <dsp:spPr>
        <a:xfrm>
          <a:off x="0" y="2056509"/>
          <a:ext cx="8229600" cy="47880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4D35DEF-7F94-489E-85B3-2FAC7D89EAD9}">
      <dsp:nvSpPr>
        <dsp:cNvPr id="0" name=""/>
        <dsp:cNvSpPr/>
      </dsp:nvSpPr>
      <dsp:spPr>
        <a:xfrm>
          <a:off x="411480" y="1776069"/>
          <a:ext cx="6398431" cy="56088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800100">
            <a:lnSpc>
              <a:spcPct val="90000"/>
            </a:lnSpc>
            <a:spcBef>
              <a:spcPct val="0"/>
            </a:spcBef>
            <a:spcAft>
              <a:spcPct val="35000"/>
            </a:spcAft>
            <a:buNone/>
          </a:pPr>
          <a:r>
            <a:rPr lang="es-ES" sz="1800" kern="1200" dirty="0"/>
            <a:t>3. PRESTACIONES DE SEGURIDAD SOCIAL FRENTE AL AGRESOR DE LA VÍCTIMA</a:t>
          </a:r>
        </a:p>
      </dsp:txBody>
      <dsp:txXfrm>
        <a:off x="438860" y="1803449"/>
        <a:ext cx="6343671" cy="506120"/>
      </dsp:txXfrm>
    </dsp:sp>
    <dsp:sp modelId="{33EE1FC0-0185-448C-BE93-6400F2765A84}">
      <dsp:nvSpPr>
        <dsp:cNvPr id="0" name=""/>
        <dsp:cNvSpPr/>
      </dsp:nvSpPr>
      <dsp:spPr>
        <a:xfrm>
          <a:off x="0" y="2918349"/>
          <a:ext cx="8229600" cy="47880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E02B2B4-4E19-4757-AC73-A2DAE7187C00}">
      <dsp:nvSpPr>
        <dsp:cNvPr id="0" name=""/>
        <dsp:cNvSpPr/>
      </dsp:nvSpPr>
      <dsp:spPr>
        <a:xfrm>
          <a:off x="411480" y="2637909"/>
          <a:ext cx="5760720" cy="56088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800100">
            <a:lnSpc>
              <a:spcPct val="90000"/>
            </a:lnSpc>
            <a:spcBef>
              <a:spcPct val="0"/>
            </a:spcBef>
            <a:spcAft>
              <a:spcPct val="35000"/>
            </a:spcAft>
            <a:buNone/>
          </a:pPr>
          <a:r>
            <a:rPr lang="es-ES" sz="1800" kern="1200" dirty="0"/>
            <a:t>4. BENEFICIOS DE COTIZACIÓN</a:t>
          </a:r>
        </a:p>
      </dsp:txBody>
      <dsp:txXfrm>
        <a:off x="438860" y="2665289"/>
        <a:ext cx="5705960" cy="50612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0CE57B-218D-44BA-831B-8550E1BF902F}">
      <dsp:nvSpPr>
        <dsp:cNvPr id="0" name=""/>
        <dsp:cNvSpPr/>
      </dsp:nvSpPr>
      <dsp:spPr>
        <a:xfrm>
          <a:off x="1764711" y="1476164"/>
          <a:ext cx="511275" cy="699809"/>
        </a:xfrm>
        <a:custGeom>
          <a:avLst/>
          <a:gdLst/>
          <a:ahLst/>
          <a:cxnLst/>
          <a:rect l="0" t="0" r="0" b="0"/>
          <a:pathLst>
            <a:path>
              <a:moveTo>
                <a:pt x="0" y="0"/>
              </a:moveTo>
              <a:lnTo>
                <a:pt x="255637" y="0"/>
              </a:lnTo>
              <a:lnTo>
                <a:pt x="255637" y="699809"/>
              </a:lnTo>
              <a:lnTo>
                <a:pt x="511275" y="699809"/>
              </a:lnTo>
            </a:path>
          </a:pathLst>
        </a:custGeom>
        <a:noFill/>
        <a:ln w="25400" cap="flat" cmpd="sng" algn="ctr">
          <a:solidFill>
            <a:schemeClr val="accent3">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p>
      </dsp:txBody>
      <dsp:txXfrm>
        <a:off x="1998682" y="1804401"/>
        <a:ext cx="43334" cy="43334"/>
      </dsp:txXfrm>
    </dsp:sp>
    <dsp:sp modelId="{EDA57B81-52A2-4039-9678-21C73902DE55}">
      <dsp:nvSpPr>
        <dsp:cNvPr id="0" name=""/>
        <dsp:cNvSpPr/>
      </dsp:nvSpPr>
      <dsp:spPr>
        <a:xfrm>
          <a:off x="1764711" y="1430443"/>
          <a:ext cx="511275" cy="91440"/>
        </a:xfrm>
        <a:custGeom>
          <a:avLst/>
          <a:gdLst/>
          <a:ahLst/>
          <a:cxnLst/>
          <a:rect l="0" t="0" r="0" b="0"/>
          <a:pathLst>
            <a:path>
              <a:moveTo>
                <a:pt x="0" y="45720"/>
              </a:moveTo>
              <a:lnTo>
                <a:pt x="511275" y="45720"/>
              </a:lnTo>
            </a:path>
          </a:pathLst>
        </a:custGeom>
        <a:noFill/>
        <a:ln w="25400" cap="flat" cmpd="sng" algn="ctr">
          <a:solidFill>
            <a:schemeClr val="accent3">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p>
      </dsp:txBody>
      <dsp:txXfrm>
        <a:off x="2007567" y="1463382"/>
        <a:ext cx="25563" cy="25563"/>
      </dsp:txXfrm>
    </dsp:sp>
    <dsp:sp modelId="{2690C0E8-1311-4812-88FE-F0B5AF4249A4}">
      <dsp:nvSpPr>
        <dsp:cNvPr id="0" name=""/>
        <dsp:cNvSpPr/>
      </dsp:nvSpPr>
      <dsp:spPr>
        <a:xfrm>
          <a:off x="1764711" y="776354"/>
          <a:ext cx="511275" cy="699809"/>
        </a:xfrm>
        <a:custGeom>
          <a:avLst/>
          <a:gdLst/>
          <a:ahLst/>
          <a:cxnLst/>
          <a:rect l="0" t="0" r="0" b="0"/>
          <a:pathLst>
            <a:path>
              <a:moveTo>
                <a:pt x="0" y="699809"/>
              </a:moveTo>
              <a:lnTo>
                <a:pt x="255637" y="699809"/>
              </a:lnTo>
              <a:lnTo>
                <a:pt x="255637" y="0"/>
              </a:lnTo>
              <a:lnTo>
                <a:pt x="511275" y="0"/>
              </a:lnTo>
            </a:path>
          </a:pathLst>
        </a:custGeom>
        <a:noFill/>
        <a:ln w="25400" cap="flat" cmpd="sng" algn="ctr">
          <a:solidFill>
            <a:schemeClr val="accent3">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p>
      </dsp:txBody>
      <dsp:txXfrm>
        <a:off x="1998682" y="1104592"/>
        <a:ext cx="43334" cy="43334"/>
      </dsp:txXfrm>
    </dsp:sp>
    <dsp:sp modelId="{888770F9-7293-437F-8491-FA178141CC20}">
      <dsp:nvSpPr>
        <dsp:cNvPr id="0" name=""/>
        <dsp:cNvSpPr/>
      </dsp:nvSpPr>
      <dsp:spPr>
        <a:xfrm rot="16200000">
          <a:off x="-154098" y="593808"/>
          <a:ext cx="2072908" cy="1764711"/>
        </a:xfrm>
        <a:prstGeom prst="rect">
          <a:avLst/>
        </a:prstGeom>
        <a:gradFill rotWithShape="0">
          <a:gsLst>
            <a:gs pos="0">
              <a:schemeClr val="accent3">
                <a:shade val="60000"/>
                <a:hueOff val="0"/>
                <a:satOff val="0"/>
                <a:lumOff val="0"/>
                <a:alphaOff val="0"/>
                <a:shade val="51000"/>
                <a:satMod val="130000"/>
              </a:schemeClr>
            </a:gs>
            <a:gs pos="80000">
              <a:schemeClr val="accent3">
                <a:shade val="60000"/>
                <a:hueOff val="0"/>
                <a:satOff val="0"/>
                <a:lumOff val="0"/>
                <a:alphaOff val="0"/>
                <a:shade val="93000"/>
                <a:satMod val="130000"/>
              </a:schemeClr>
            </a:gs>
            <a:gs pos="100000">
              <a:schemeClr val="accent3">
                <a:shade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s-ES" sz="3200" kern="1200" dirty="0"/>
            <a:t>REQUISITOS</a:t>
          </a:r>
        </a:p>
      </dsp:txBody>
      <dsp:txXfrm>
        <a:off x="-154098" y="593808"/>
        <a:ext cx="2072908" cy="1764711"/>
      </dsp:txXfrm>
    </dsp:sp>
    <dsp:sp modelId="{2D7B6DC8-935C-4DA6-875F-E1C997E6CBAA}">
      <dsp:nvSpPr>
        <dsp:cNvPr id="0" name=""/>
        <dsp:cNvSpPr/>
      </dsp:nvSpPr>
      <dsp:spPr>
        <a:xfrm>
          <a:off x="2275987" y="496431"/>
          <a:ext cx="4901467" cy="559847"/>
        </a:xfrm>
        <a:prstGeom prst="rect">
          <a:avLst/>
        </a:prstGeom>
        <a:gradFill rotWithShape="0">
          <a:gsLst>
            <a:gs pos="0">
              <a:schemeClr val="accent3">
                <a:shade val="80000"/>
                <a:hueOff val="0"/>
                <a:satOff val="0"/>
                <a:lumOff val="0"/>
                <a:alphaOff val="0"/>
                <a:shade val="51000"/>
                <a:satMod val="130000"/>
              </a:schemeClr>
            </a:gs>
            <a:gs pos="80000">
              <a:schemeClr val="accent3">
                <a:shade val="80000"/>
                <a:hueOff val="0"/>
                <a:satOff val="0"/>
                <a:lumOff val="0"/>
                <a:alphaOff val="0"/>
                <a:shade val="93000"/>
                <a:satMod val="130000"/>
              </a:schemeClr>
            </a:gs>
            <a:gs pos="100000">
              <a:schemeClr val="accent3">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s-ES" sz="2000" kern="1200" dirty="0"/>
            <a:t>5 años convivencia estable y notoria. Excepto: hijos en común</a:t>
          </a:r>
        </a:p>
      </dsp:txBody>
      <dsp:txXfrm>
        <a:off x="2275987" y="496431"/>
        <a:ext cx="4901467" cy="559847"/>
      </dsp:txXfrm>
    </dsp:sp>
    <dsp:sp modelId="{89CEBCEA-684A-41DC-8F23-9A3CBC991584}">
      <dsp:nvSpPr>
        <dsp:cNvPr id="0" name=""/>
        <dsp:cNvSpPr/>
      </dsp:nvSpPr>
      <dsp:spPr>
        <a:xfrm>
          <a:off x="2275987" y="1196240"/>
          <a:ext cx="4858020" cy="559847"/>
        </a:xfrm>
        <a:prstGeom prst="rect">
          <a:avLst/>
        </a:prstGeom>
        <a:gradFill rotWithShape="0">
          <a:gsLst>
            <a:gs pos="0">
              <a:schemeClr val="accent3">
                <a:shade val="80000"/>
                <a:hueOff val="0"/>
                <a:satOff val="0"/>
                <a:lumOff val="0"/>
                <a:alphaOff val="0"/>
                <a:shade val="51000"/>
                <a:satMod val="130000"/>
              </a:schemeClr>
            </a:gs>
            <a:gs pos="80000">
              <a:schemeClr val="accent3">
                <a:shade val="80000"/>
                <a:hueOff val="0"/>
                <a:satOff val="0"/>
                <a:lumOff val="0"/>
                <a:alphaOff val="0"/>
                <a:shade val="93000"/>
                <a:satMod val="130000"/>
              </a:schemeClr>
            </a:gs>
            <a:gs pos="100000">
              <a:schemeClr val="accent3">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s-ES" sz="2000" kern="1200" dirty="0"/>
            <a:t>Inscripción en el registro/ Documento público: 2 años </a:t>
          </a:r>
        </a:p>
      </dsp:txBody>
      <dsp:txXfrm>
        <a:off x="2275987" y="1196240"/>
        <a:ext cx="4858020" cy="559847"/>
      </dsp:txXfrm>
    </dsp:sp>
    <dsp:sp modelId="{87CED544-9C51-49E3-A81C-7A367554D741}">
      <dsp:nvSpPr>
        <dsp:cNvPr id="0" name=""/>
        <dsp:cNvSpPr/>
      </dsp:nvSpPr>
      <dsp:spPr>
        <a:xfrm>
          <a:off x="2275987" y="1896049"/>
          <a:ext cx="6083364" cy="559847"/>
        </a:xfrm>
        <a:prstGeom prst="rect">
          <a:avLst/>
        </a:prstGeom>
        <a:gradFill rotWithShape="0">
          <a:gsLst>
            <a:gs pos="0">
              <a:schemeClr val="accent3">
                <a:shade val="80000"/>
                <a:hueOff val="0"/>
                <a:satOff val="0"/>
                <a:lumOff val="0"/>
                <a:alphaOff val="0"/>
                <a:shade val="51000"/>
                <a:satMod val="130000"/>
              </a:schemeClr>
            </a:gs>
            <a:gs pos="80000">
              <a:schemeClr val="accent3">
                <a:shade val="80000"/>
                <a:hueOff val="0"/>
                <a:satOff val="0"/>
                <a:lumOff val="0"/>
                <a:alphaOff val="0"/>
                <a:shade val="93000"/>
                <a:satMod val="130000"/>
              </a:schemeClr>
            </a:gs>
            <a:gs pos="100000">
              <a:schemeClr val="accent3">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s-ES" sz="2000" kern="1200" dirty="0"/>
            <a:t>Si se extingue la pareja de hecho: mismos requisitos que divorcio: pensión compensatoria 97 CC</a:t>
          </a:r>
        </a:p>
      </dsp:txBody>
      <dsp:txXfrm>
        <a:off x="2275987" y="1896049"/>
        <a:ext cx="6083364" cy="55984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D850EF-0FEF-4570-9716-0EA956370971}">
      <dsp:nvSpPr>
        <dsp:cNvPr id="0" name=""/>
        <dsp:cNvSpPr/>
      </dsp:nvSpPr>
      <dsp:spPr>
        <a:xfrm>
          <a:off x="1" y="0"/>
          <a:ext cx="3845569" cy="633600"/>
        </a:xfrm>
        <a:prstGeom prst="rect">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a:lnSpc>
              <a:spcPct val="90000"/>
            </a:lnSpc>
            <a:spcBef>
              <a:spcPct val="0"/>
            </a:spcBef>
            <a:spcAft>
              <a:spcPct val="35000"/>
            </a:spcAft>
            <a:buNone/>
          </a:pPr>
          <a:r>
            <a:rPr lang="es-ES" sz="2200" kern="1200" dirty="0"/>
            <a:t>PENSIÓN</a:t>
          </a:r>
        </a:p>
      </dsp:txBody>
      <dsp:txXfrm>
        <a:off x="1" y="0"/>
        <a:ext cx="3845569" cy="633600"/>
      </dsp:txXfrm>
    </dsp:sp>
    <dsp:sp modelId="{8D46736F-2688-40F2-B960-58C92905DF4A}">
      <dsp:nvSpPr>
        <dsp:cNvPr id="0" name=""/>
        <dsp:cNvSpPr/>
      </dsp:nvSpPr>
      <dsp:spPr>
        <a:xfrm>
          <a:off x="40" y="647489"/>
          <a:ext cx="3845569" cy="3261060"/>
        </a:xfrm>
        <a:prstGeom prst="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es-ES" sz="2200" kern="1200" dirty="0"/>
            <a:t>20% BR</a:t>
          </a:r>
        </a:p>
        <a:p>
          <a:pPr marL="228600" lvl="1" indent="-228600" algn="l" defTabSz="977900">
            <a:lnSpc>
              <a:spcPct val="90000"/>
            </a:lnSpc>
            <a:spcBef>
              <a:spcPct val="0"/>
            </a:spcBef>
            <a:spcAft>
              <a:spcPct val="15000"/>
            </a:spcAft>
            <a:buChar char="•"/>
          </a:pPr>
          <a:r>
            <a:rPr lang="es-ES" sz="2200" kern="1200" dirty="0"/>
            <a:t>Si varias: máximo 100% BR</a:t>
          </a:r>
        </a:p>
        <a:p>
          <a:pPr marL="228600" lvl="1" indent="-228600" algn="l" defTabSz="977900">
            <a:lnSpc>
              <a:spcPct val="90000"/>
            </a:lnSpc>
            <a:spcBef>
              <a:spcPct val="0"/>
            </a:spcBef>
            <a:spcAft>
              <a:spcPct val="15000"/>
            </a:spcAft>
            <a:buChar char="•"/>
          </a:pPr>
          <a:r>
            <a:rPr lang="es-ES" sz="2200" kern="1200" dirty="0"/>
            <a:t>Excepción: se puede superar si concurren varias orfandades con una viudedad superior al 52%. En ningún caso las orfandades pueden superar el 48%.</a:t>
          </a:r>
        </a:p>
        <a:p>
          <a:pPr marL="228600" lvl="1" indent="-228600" algn="l" defTabSz="977900">
            <a:lnSpc>
              <a:spcPct val="90000"/>
            </a:lnSpc>
            <a:spcBef>
              <a:spcPct val="0"/>
            </a:spcBef>
            <a:spcAft>
              <a:spcPct val="15000"/>
            </a:spcAft>
            <a:buChar char="•"/>
          </a:pPr>
          <a:r>
            <a:rPr lang="es-ES" sz="2200" kern="1200" dirty="0"/>
            <a:t>INCREMENTO SI ABSOLUTA</a:t>
          </a:r>
        </a:p>
      </dsp:txBody>
      <dsp:txXfrm>
        <a:off x="40" y="647489"/>
        <a:ext cx="3845569" cy="3261060"/>
      </dsp:txXfrm>
    </dsp:sp>
    <dsp:sp modelId="{FAC46562-E51C-4B93-9A9B-0D3E8658A94C}">
      <dsp:nvSpPr>
        <dsp:cNvPr id="0" name=""/>
        <dsp:cNvSpPr/>
      </dsp:nvSpPr>
      <dsp:spPr>
        <a:xfrm>
          <a:off x="4383989" y="13889"/>
          <a:ext cx="3845569" cy="633600"/>
        </a:xfrm>
        <a:prstGeom prst="rect">
          <a:avLst/>
        </a:prstGeom>
        <a:solidFill>
          <a:schemeClr val="accent2">
            <a:hueOff val="4681519"/>
            <a:satOff val="-5839"/>
            <a:lumOff val="1373"/>
            <a:alphaOff val="0"/>
          </a:schemeClr>
        </a:solidFill>
        <a:ln w="25400" cap="flat" cmpd="sng" algn="ctr">
          <a:solidFill>
            <a:schemeClr val="accent2">
              <a:hueOff val="4681519"/>
              <a:satOff val="-5839"/>
              <a:lumOff val="137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a:lnSpc>
              <a:spcPct val="90000"/>
            </a:lnSpc>
            <a:spcBef>
              <a:spcPct val="0"/>
            </a:spcBef>
            <a:spcAft>
              <a:spcPct val="35000"/>
            </a:spcAft>
            <a:buNone/>
          </a:pPr>
          <a:r>
            <a:rPr lang="es-ES" sz="2200" kern="1200" dirty="0"/>
            <a:t>PRESTACIÓN</a:t>
          </a:r>
        </a:p>
      </dsp:txBody>
      <dsp:txXfrm>
        <a:off x="4383989" y="13889"/>
        <a:ext cx="3845569" cy="633600"/>
      </dsp:txXfrm>
    </dsp:sp>
    <dsp:sp modelId="{A33521A6-CB98-4785-92BF-A298879256A0}">
      <dsp:nvSpPr>
        <dsp:cNvPr id="0" name=""/>
        <dsp:cNvSpPr/>
      </dsp:nvSpPr>
      <dsp:spPr>
        <a:xfrm>
          <a:off x="4383989" y="647489"/>
          <a:ext cx="3845569" cy="3261060"/>
        </a:xfrm>
        <a:prstGeom prst="rect">
          <a:avLst/>
        </a:prstGeom>
        <a:solidFill>
          <a:schemeClr val="accent2">
            <a:tint val="40000"/>
            <a:alpha val="90000"/>
            <a:hueOff val="5025821"/>
            <a:satOff val="-4378"/>
            <a:lumOff val="-6"/>
            <a:alphaOff val="0"/>
          </a:schemeClr>
        </a:solidFill>
        <a:ln w="25400" cap="flat" cmpd="sng" algn="ctr">
          <a:solidFill>
            <a:schemeClr val="accent2">
              <a:tint val="40000"/>
              <a:alpha val="90000"/>
              <a:hueOff val="5025821"/>
              <a:satOff val="-4378"/>
              <a:lumOff val="-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es-ES" sz="2200" kern="1200" dirty="0"/>
            <a:t>70% BR (base mínima cotización vigente) si rendimientos unidad entre </a:t>
          </a:r>
          <a:r>
            <a:rPr lang="es-ES" sz="2200" kern="1200" dirty="0" err="1"/>
            <a:t>nº</a:t>
          </a:r>
          <a:r>
            <a:rPr lang="es-ES" sz="2200" kern="1200" dirty="0"/>
            <a:t> personas inferior 75% SMI.</a:t>
          </a:r>
        </a:p>
        <a:p>
          <a:pPr marL="228600" lvl="1" indent="-228600" algn="l" defTabSz="977900">
            <a:lnSpc>
              <a:spcPct val="90000"/>
            </a:lnSpc>
            <a:spcBef>
              <a:spcPct val="0"/>
            </a:spcBef>
            <a:spcAft>
              <a:spcPct val="15000"/>
            </a:spcAft>
            <a:buChar char="•"/>
          </a:pPr>
          <a:r>
            <a:rPr lang="es-ES" sz="2200" kern="1200" dirty="0"/>
            <a:t>Si no: 20% BR.</a:t>
          </a:r>
        </a:p>
        <a:p>
          <a:pPr marL="228600" lvl="1" indent="-228600" algn="l" defTabSz="977900">
            <a:lnSpc>
              <a:spcPct val="90000"/>
            </a:lnSpc>
            <a:spcBef>
              <a:spcPct val="0"/>
            </a:spcBef>
            <a:spcAft>
              <a:spcPct val="15000"/>
            </a:spcAft>
            <a:buChar char="•"/>
          </a:pPr>
          <a:r>
            <a:rPr lang="es-ES" sz="2200" kern="1200" dirty="0"/>
            <a:t>Si varios beneficiarios: máximo 118% BR</a:t>
          </a:r>
        </a:p>
      </dsp:txBody>
      <dsp:txXfrm>
        <a:off x="4383989" y="647489"/>
        <a:ext cx="3845569" cy="326106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0EEC2D-7FCF-473A-A0B5-B4BD37924DED}">
      <dsp:nvSpPr>
        <dsp:cNvPr id="0" name=""/>
        <dsp:cNvSpPr/>
      </dsp:nvSpPr>
      <dsp:spPr>
        <a:xfrm>
          <a:off x="0" y="848195"/>
          <a:ext cx="8496944" cy="47880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1A7FF1E-1284-43A4-8271-4148EA11DFB0}">
      <dsp:nvSpPr>
        <dsp:cNvPr id="0" name=""/>
        <dsp:cNvSpPr/>
      </dsp:nvSpPr>
      <dsp:spPr>
        <a:xfrm>
          <a:off x="424847" y="567755"/>
          <a:ext cx="5947860" cy="56088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4815" tIns="0" rIns="224815" bIns="0" numCol="1" spcCol="1270" anchor="ctr" anchorCtr="0">
          <a:noAutofit/>
        </a:bodyPr>
        <a:lstStyle/>
        <a:p>
          <a:pPr marL="0" lvl="0" indent="0" algn="l" defTabSz="844550">
            <a:lnSpc>
              <a:spcPct val="90000"/>
            </a:lnSpc>
            <a:spcBef>
              <a:spcPct val="0"/>
            </a:spcBef>
            <a:spcAft>
              <a:spcPct val="35000"/>
            </a:spcAft>
            <a:buNone/>
          </a:pPr>
          <a:r>
            <a:rPr lang="es-ES" sz="1900" kern="1200" dirty="0"/>
            <a:t>IMPEDIMENTO ACCESO A PRESTACIONES</a:t>
          </a:r>
        </a:p>
      </dsp:txBody>
      <dsp:txXfrm>
        <a:off x="452227" y="595135"/>
        <a:ext cx="5893100" cy="506120"/>
      </dsp:txXfrm>
    </dsp:sp>
    <dsp:sp modelId="{F143E574-3898-4D19-A2B0-1683BC7899E4}">
      <dsp:nvSpPr>
        <dsp:cNvPr id="0" name=""/>
        <dsp:cNvSpPr/>
      </dsp:nvSpPr>
      <dsp:spPr>
        <a:xfrm>
          <a:off x="0" y="1710036"/>
          <a:ext cx="8496944" cy="478800"/>
        </a:xfrm>
        <a:prstGeom prst="rect">
          <a:avLst/>
        </a:prstGeom>
        <a:solidFill>
          <a:schemeClr val="lt1">
            <a:alpha val="90000"/>
            <a:hueOff val="0"/>
            <a:satOff val="0"/>
            <a:lumOff val="0"/>
            <a:alphaOff val="0"/>
          </a:schemeClr>
        </a:solidFill>
        <a:ln w="25400" cap="flat" cmpd="sng" algn="ctr">
          <a:solidFill>
            <a:schemeClr val="accent2">
              <a:hueOff val="1560506"/>
              <a:satOff val="-1946"/>
              <a:lumOff val="458"/>
              <a:alphaOff val="0"/>
            </a:schemeClr>
          </a:solidFill>
          <a:prstDash val="solid"/>
        </a:ln>
        <a:effectLst/>
      </dsp:spPr>
      <dsp:style>
        <a:lnRef idx="2">
          <a:scrgbClr r="0" g="0" b="0"/>
        </a:lnRef>
        <a:fillRef idx="1">
          <a:scrgbClr r="0" g="0" b="0"/>
        </a:fillRef>
        <a:effectRef idx="0">
          <a:scrgbClr r="0" g="0" b="0"/>
        </a:effectRef>
        <a:fontRef idx="minor"/>
      </dsp:style>
    </dsp:sp>
    <dsp:sp modelId="{9B9645BD-D15A-43AA-B771-3C925EA577C1}">
      <dsp:nvSpPr>
        <dsp:cNvPr id="0" name=""/>
        <dsp:cNvSpPr/>
      </dsp:nvSpPr>
      <dsp:spPr>
        <a:xfrm>
          <a:off x="424847" y="1429596"/>
          <a:ext cx="5947860" cy="560880"/>
        </a:xfrm>
        <a:prstGeom prst="roundRect">
          <a:avLst/>
        </a:prstGeom>
        <a:solidFill>
          <a:schemeClr val="accent2">
            <a:hueOff val="1560506"/>
            <a:satOff val="-1946"/>
            <a:lumOff val="4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4815" tIns="0" rIns="224815" bIns="0" numCol="1" spcCol="1270" anchor="ctr" anchorCtr="0">
          <a:noAutofit/>
        </a:bodyPr>
        <a:lstStyle/>
        <a:p>
          <a:pPr marL="0" lvl="0" indent="0" algn="l" defTabSz="844550">
            <a:lnSpc>
              <a:spcPct val="90000"/>
            </a:lnSpc>
            <a:spcBef>
              <a:spcPct val="0"/>
            </a:spcBef>
            <a:spcAft>
              <a:spcPct val="35000"/>
            </a:spcAft>
            <a:buNone/>
          </a:pPr>
          <a:r>
            <a:rPr lang="es-ES" sz="1900" kern="1200" dirty="0"/>
            <a:t>INCREMENTO PENSIONES DE ORFANDAD</a:t>
          </a:r>
        </a:p>
      </dsp:txBody>
      <dsp:txXfrm>
        <a:off x="452227" y="1456976"/>
        <a:ext cx="5893100" cy="506120"/>
      </dsp:txXfrm>
    </dsp:sp>
    <dsp:sp modelId="{1E3C3534-151A-4848-A824-B74EEEED9BF8}">
      <dsp:nvSpPr>
        <dsp:cNvPr id="0" name=""/>
        <dsp:cNvSpPr/>
      </dsp:nvSpPr>
      <dsp:spPr>
        <a:xfrm>
          <a:off x="0" y="2571876"/>
          <a:ext cx="8496944" cy="478800"/>
        </a:xfrm>
        <a:prstGeom prst="rect">
          <a:avLst/>
        </a:prstGeom>
        <a:solidFill>
          <a:schemeClr val="lt1">
            <a:alpha val="90000"/>
            <a:hueOff val="0"/>
            <a:satOff val="0"/>
            <a:lumOff val="0"/>
            <a:alphaOff val="0"/>
          </a:schemeClr>
        </a:solidFill>
        <a:ln w="25400" cap="flat" cmpd="sng" algn="ctr">
          <a:solidFill>
            <a:schemeClr val="accent2">
              <a:hueOff val="3121013"/>
              <a:satOff val="-3893"/>
              <a:lumOff val="915"/>
              <a:alphaOff val="0"/>
            </a:schemeClr>
          </a:solidFill>
          <a:prstDash val="solid"/>
        </a:ln>
        <a:effectLst/>
      </dsp:spPr>
      <dsp:style>
        <a:lnRef idx="2">
          <a:scrgbClr r="0" g="0" b="0"/>
        </a:lnRef>
        <a:fillRef idx="1">
          <a:scrgbClr r="0" g="0" b="0"/>
        </a:fillRef>
        <a:effectRef idx="0">
          <a:scrgbClr r="0" g="0" b="0"/>
        </a:effectRef>
        <a:fontRef idx="minor"/>
      </dsp:style>
    </dsp:sp>
    <dsp:sp modelId="{EAC2F014-111D-4E4C-A311-31AC2B37B680}">
      <dsp:nvSpPr>
        <dsp:cNvPr id="0" name=""/>
        <dsp:cNvSpPr/>
      </dsp:nvSpPr>
      <dsp:spPr>
        <a:xfrm>
          <a:off x="424847" y="2291436"/>
          <a:ext cx="5947860" cy="560880"/>
        </a:xfrm>
        <a:prstGeom prst="roundRect">
          <a:avLst/>
        </a:prstGeom>
        <a:solidFill>
          <a:schemeClr val="accent2">
            <a:hueOff val="3121013"/>
            <a:satOff val="-3893"/>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4815" tIns="0" rIns="224815" bIns="0" numCol="1" spcCol="1270" anchor="ctr" anchorCtr="0">
          <a:noAutofit/>
        </a:bodyPr>
        <a:lstStyle/>
        <a:p>
          <a:pPr marL="0" lvl="0" indent="0" algn="l" defTabSz="844550">
            <a:lnSpc>
              <a:spcPct val="90000"/>
            </a:lnSpc>
            <a:spcBef>
              <a:spcPct val="0"/>
            </a:spcBef>
            <a:spcAft>
              <a:spcPct val="35000"/>
            </a:spcAft>
            <a:buNone/>
          </a:pPr>
          <a:r>
            <a:rPr lang="es-ES" sz="1900" kern="1200" dirty="0"/>
            <a:t>IMPEDIMENTO ADMINISTRAR ORFANDAD</a:t>
          </a:r>
        </a:p>
      </dsp:txBody>
      <dsp:txXfrm>
        <a:off x="452227" y="2318816"/>
        <a:ext cx="5893100" cy="506120"/>
      </dsp:txXfrm>
    </dsp:sp>
    <dsp:sp modelId="{FC6D577C-7290-452A-AB02-E53E31365BB8}">
      <dsp:nvSpPr>
        <dsp:cNvPr id="0" name=""/>
        <dsp:cNvSpPr/>
      </dsp:nvSpPr>
      <dsp:spPr>
        <a:xfrm>
          <a:off x="0" y="3433716"/>
          <a:ext cx="8496944" cy="478800"/>
        </a:xfrm>
        <a:prstGeom prst="rect">
          <a:avLst/>
        </a:prstGeom>
        <a:solidFill>
          <a:schemeClr val="lt1">
            <a:alpha val="90000"/>
            <a:hueOff val="0"/>
            <a:satOff val="0"/>
            <a:lumOff val="0"/>
            <a:alphaOff val="0"/>
          </a:schemeClr>
        </a:solidFill>
        <a:ln w="25400" cap="flat" cmpd="sng" algn="ctr">
          <a:solidFill>
            <a:schemeClr val="accent2">
              <a:hueOff val="4681519"/>
              <a:satOff val="-5839"/>
              <a:lumOff val="1373"/>
              <a:alphaOff val="0"/>
            </a:schemeClr>
          </a:solidFill>
          <a:prstDash val="solid"/>
        </a:ln>
        <a:effectLst/>
      </dsp:spPr>
      <dsp:style>
        <a:lnRef idx="2">
          <a:scrgbClr r="0" g="0" b="0"/>
        </a:lnRef>
        <a:fillRef idx="1">
          <a:scrgbClr r="0" g="0" b="0"/>
        </a:fillRef>
        <a:effectRef idx="0">
          <a:scrgbClr r="0" g="0" b="0"/>
        </a:effectRef>
        <a:fontRef idx="minor"/>
      </dsp:style>
    </dsp:sp>
    <dsp:sp modelId="{E2DA17F3-CD94-4AC8-BDB4-A5E3236DA39A}">
      <dsp:nvSpPr>
        <dsp:cNvPr id="0" name=""/>
        <dsp:cNvSpPr/>
      </dsp:nvSpPr>
      <dsp:spPr>
        <a:xfrm>
          <a:off x="424847" y="3153276"/>
          <a:ext cx="5947860" cy="560880"/>
        </a:xfrm>
        <a:prstGeom prst="round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4815" tIns="0" rIns="224815" bIns="0" numCol="1" spcCol="1270" anchor="ctr" anchorCtr="0">
          <a:noAutofit/>
        </a:bodyPr>
        <a:lstStyle/>
        <a:p>
          <a:pPr marL="0" lvl="0" indent="0" algn="l" defTabSz="844550">
            <a:lnSpc>
              <a:spcPct val="90000"/>
            </a:lnSpc>
            <a:spcBef>
              <a:spcPct val="0"/>
            </a:spcBef>
            <a:spcAft>
              <a:spcPct val="35000"/>
            </a:spcAft>
            <a:buNone/>
          </a:pPr>
          <a:r>
            <a:rPr lang="es-ES" sz="1900" kern="1200" dirty="0"/>
            <a:t>SUSPENSIÓN CAUTELAR DEL DERECHO A LA VIUDEDAD</a:t>
          </a:r>
        </a:p>
      </dsp:txBody>
      <dsp:txXfrm>
        <a:off x="452227" y="3180656"/>
        <a:ext cx="5893100" cy="50612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BFFC52-61DA-489A-A534-77A8C9CCCE96}">
      <dsp:nvSpPr>
        <dsp:cNvPr id="0" name=""/>
        <dsp:cNvSpPr/>
      </dsp:nvSpPr>
      <dsp:spPr>
        <a:xfrm>
          <a:off x="1417714" y="2032000"/>
          <a:ext cx="506536" cy="1447800"/>
        </a:xfrm>
        <a:custGeom>
          <a:avLst/>
          <a:gdLst/>
          <a:ahLst/>
          <a:cxnLst/>
          <a:rect l="0" t="0" r="0" b="0"/>
          <a:pathLst>
            <a:path>
              <a:moveTo>
                <a:pt x="0" y="0"/>
              </a:moveTo>
              <a:lnTo>
                <a:pt x="253268" y="0"/>
              </a:lnTo>
              <a:lnTo>
                <a:pt x="253268" y="1447800"/>
              </a:lnTo>
              <a:lnTo>
                <a:pt x="506536" y="1447800"/>
              </a:lnTo>
            </a:path>
          </a:pathLst>
        </a:custGeom>
        <a:noFill/>
        <a:ln w="9525" cap="flat" cmpd="sng" algn="ctr">
          <a:solidFill>
            <a:schemeClr val="accent3">
              <a:tint val="99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p>
      </dsp:txBody>
      <dsp:txXfrm>
        <a:off x="1632637" y="2717553"/>
        <a:ext cx="76692" cy="76692"/>
      </dsp:txXfrm>
    </dsp:sp>
    <dsp:sp modelId="{2548DE8E-AE43-4E99-8FE2-348096C4EB57}">
      <dsp:nvSpPr>
        <dsp:cNvPr id="0" name=""/>
        <dsp:cNvSpPr/>
      </dsp:nvSpPr>
      <dsp:spPr>
        <a:xfrm>
          <a:off x="1417714" y="2032000"/>
          <a:ext cx="506536" cy="482599"/>
        </a:xfrm>
        <a:custGeom>
          <a:avLst/>
          <a:gdLst/>
          <a:ahLst/>
          <a:cxnLst/>
          <a:rect l="0" t="0" r="0" b="0"/>
          <a:pathLst>
            <a:path>
              <a:moveTo>
                <a:pt x="0" y="0"/>
              </a:moveTo>
              <a:lnTo>
                <a:pt x="253268" y="0"/>
              </a:lnTo>
              <a:lnTo>
                <a:pt x="253268" y="482599"/>
              </a:lnTo>
              <a:lnTo>
                <a:pt x="506536" y="482599"/>
              </a:lnTo>
            </a:path>
          </a:pathLst>
        </a:custGeom>
        <a:noFill/>
        <a:ln w="9525" cap="flat" cmpd="sng" algn="ctr">
          <a:solidFill>
            <a:schemeClr val="accent3">
              <a:tint val="99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p>
      </dsp:txBody>
      <dsp:txXfrm>
        <a:off x="1653492" y="2255809"/>
        <a:ext cx="34981" cy="34981"/>
      </dsp:txXfrm>
    </dsp:sp>
    <dsp:sp modelId="{4C6BAFC6-F966-4E1A-B4B1-14F622442CFC}">
      <dsp:nvSpPr>
        <dsp:cNvPr id="0" name=""/>
        <dsp:cNvSpPr/>
      </dsp:nvSpPr>
      <dsp:spPr>
        <a:xfrm>
          <a:off x="1417714" y="1549399"/>
          <a:ext cx="506536" cy="482600"/>
        </a:xfrm>
        <a:custGeom>
          <a:avLst/>
          <a:gdLst/>
          <a:ahLst/>
          <a:cxnLst/>
          <a:rect l="0" t="0" r="0" b="0"/>
          <a:pathLst>
            <a:path>
              <a:moveTo>
                <a:pt x="0" y="482600"/>
              </a:moveTo>
              <a:lnTo>
                <a:pt x="253268" y="482600"/>
              </a:lnTo>
              <a:lnTo>
                <a:pt x="253268" y="0"/>
              </a:lnTo>
              <a:lnTo>
                <a:pt x="506536" y="0"/>
              </a:lnTo>
            </a:path>
          </a:pathLst>
        </a:custGeom>
        <a:noFill/>
        <a:ln w="9525" cap="flat" cmpd="sng" algn="ctr">
          <a:solidFill>
            <a:schemeClr val="accent3">
              <a:tint val="99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p>
      </dsp:txBody>
      <dsp:txXfrm>
        <a:off x="1653492" y="1773209"/>
        <a:ext cx="34981" cy="34981"/>
      </dsp:txXfrm>
    </dsp:sp>
    <dsp:sp modelId="{29B5CE87-83C4-4487-968B-4E7F08BABCB0}">
      <dsp:nvSpPr>
        <dsp:cNvPr id="0" name=""/>
        <dsp:cNvSpPr/>
      </dsp:nvSpPr>
      <dsp:spPr>
        <a:xfrm>
          <a:off x="1417714" y="584199"/>
          <a:ext cx="506536" cy="1447800"/>
        </a:xfrm>
        <a:custGeom>
          <a:avLst/>
          <a:gdLst/>
          <a:ahLst/>
          <a:cxnLst/>
          <a:rect l="0" t="0" r="0" b="0"/>
          <a:pathLst>
            <a:path>
              <a:moveTo>
                <a:pt x="0" y="1447800"/>
              </a:moveTo>
              <a:lnTo>
                <a:pt x="253268" y="1447800"/>
              </a:lnTo>
              <a:lnTo>
                <a:pt x="253268" y="0"/>
              </a:lnTo>
              <a:lnTo>
                <a:pt x="506536" y="0"/>
              </a:lnTo>
            </a:path>
          </a:pathLst>
        </a:custGeom>
        <a:noFill/>
        <a:ln w="9525" cap="flat" cmpd="sng" algn="ctr">
          <a:solidFill>
            <a:schemeClr val="accent3">
              <a:tint val="99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p>
      </dsp:txBody>
      <dsp:txXfrm>
        <a:off x="1632637" y="1269753"/>
        <a:ext cx="76692" cy="76692"/>
      </dsp:txXfrm>
    </dsp:sp>
    <dsp:sp modelId="{6208C253-8473-4B08-A91E-32F10D38E50B}">
      <dsp:nvSpPr>
        <dsp:cNvPr id="0" name=""/>
        <dsp:cNvSpPr/>
      </dsp:nvSpPr>
      <dsp:spPr>
        <a:xfrm rot="16200000">
          <a:off x="-1000365" y="1645920"/>
          <a:ext cx="4064000" cy="772160"/>
        </a:xfrm>
        <a:prstGeom prst="rect">
          <a:avLst/>
        </a:prstGeom>
        <a:gradFill rotWithShape="0">
          <a:gsLst>
            <a:gs pos="0">
              <a:schemeClr val="accent3">
                <a:shade val="80000"/>
                <a:hueOff val="0"/>
                <a:satOff val="0"/>
                <a:lumOff val="0"/>
                <a:alphaOff val="0"/>
                <a:shade val="51000"/>
                <a:satMod val="130000"/>
              </a:schemeClr>
            </a:gs>
            <a:gs pos="80000">
              <a:schemeClr val="accent3">
                <a:shade val="80000"/>
                <a:hueOff val="0"/>
                <a:satOff val="0"/>
                <a:lumOff val="0"/>
                <a:alphaOff val="0"/>
                <a:shade val="93000"/>
                <a:satMod val="130000"/>
              </a:schemeClr>
            </a:gs>
            <a:gs pos="100000">
              <a:schemeClr val="accent3">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2222500">
            <a:lnSpc>
              <a:spcPct val="90000"/>
            </a:lnSpc>
            <a:spcBef>
              <a:spcPct val="0"/>
            </a:spcBef>
            <a:spcAft>
              <a:spcPct val="35000"/>
            </a:spcAft>
            <a:buNone/>
          </a:pPr>
          <a:r>
            <a:rPr lang="es-ES" sz="5000" kern="1200" dirty="0"/>
            <a:t>REQUISITOS</a:t>
          </a:r>
        </a:p>
      </dsp:txBody>
      <dsp:txXfrm>
        <a:off x="-1000365" y="1645920"/>
        <a:ext cx="4064000" cy="772160"/>
      </dsp:txXfrm>
    </dsp:sp>
    <dsp:sp modelId="{73551B4D-624A-4CB2-89BB-2431546777D7}">
      <dsp:nvSpPr>
        <dsp:cNvPr id="0" name=""/>
        <dsp:cNvSpPr/>
      </dsp:nvSpPr>
      <dsp:spPr>
        <a:xfrm>
          <a:off x="1924251" y="198119"/>
          <a:ext cx="3545834" cy="772160"/>
        </a:xfrm>
        <a:prstGeom prst="rect">
          <a:avLst/>
        </a:prstGeom>
        <a:gradFill rotWithShape="0">
          <a:gsLst>
            <a:gs pos="0">
              <a:schemeClr val="accent3">
                <a:tint val="99000"/>
                <a:hueOff val="0"/>
                <a:satOff val="0"/>
                <a:lumOff val="0"/>
                <a:alphaOff val="0"/>
                <a:shade val="51000"/>
                <a:satMod val="130000"/>
              </a:schemeClr>
            </a:gs>
            <a:gs pos="80000">
              <a:schemeClr val="accent3">
                <a:tint val="99000"/>
                <a:hueOff val="0"/>
                <a:satOff val="0"/>
                <a:lumOff val="0"/>
                <a:alphaOff val="0"/>
                <a:shade val="93000"/>
                <a:satMod val="130000"/>
              </a:schemeClr>
            </a:gs>
            <a:gs pos="100000">
              <a:schemeClr val="accent3">
                <a:tint val="99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ES" sz="2400" kern="1200" dirty="0"/>
            <a:t>1. Sentencia firme.</a:t>
          </a:r>
        </a:p>
      </dsp:txBody>
      <dsp:txXfrm>
        <a:off x="1924251" y="198119"/>
        <a:ext cx="3545834" cy="772160"/>
      </dsp:txXfrm>
    </dsp:sp>
    <dsp:sp modelId="{1B248844-ED14-450C-AD45-25D4571F7E54}">
      <dsp:nvSpPr>
        <dsp:cNvPr id="0" name=""/>
        <dsp:cNvSpPr/>
      </dsp:nvSpPr>
      <dsp:spPr>
        <a:xfrm>
          <a:off x="1924251" y="1163319"/>
          <a:ext cx="5135069" cy="772160"/>
        </a:xfrm>
        <a:prstGeom prst="rect">
          <a:avLst/>
        </a:prstGeom>
        <a:gradFill rotWithShape="0">
          <a:gsLst>
            <a:gs pos="0">
              <a:schemeClr val="accent3">
                <a:tint val="99000"/>
                <a:hueOff val="0"/>
                <a:satOff val="0"/>
                <a:lumOff val="0"/>
                <a:alphaOff val="0"/>
                <a:shade val="51000"/>
                <a:satMod val="130000"/>
              </a:schemeClr>
            </a:gs>
            <a:gs pos="80000">
              <a:schemeClr val="accent3">
                <a:tint val="99000"/>
                <a:hueOff val="0"/>
                <a:satOff val="0"/>
                <a:lumOff val="0"/>
                <a:alphaOff val="0"/>
                <a:shade val="93000"/>
                <a:satMod val="130000"/>
              </a:schemeClr>
            </a:gs>
            <a:gs pos="100000">
              <a:schemeClr val="accent3">
                <a:tint val="99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ES" sz="2400" kern="1200" dirty="0"/>
            <a:t>2. Delito doloso homicidio/lesiones</a:t>
          </a:r>
        </a:p>
      </dsp:txBody>
      <dsp:txXfrm>
        <a:off x="1924251" y="1163319"/>
        <a:ext cx="5135069" cy="772160"/>
      </dsp:txXfrm>
    </dsp:sp>
    <dsp:sp modelId="{01D0715D-0A9D-4377-855F-BAF89EBA0358}">
      <dsp:nvSpPr>
        <dsp:cNvPr id="0" name=""/>
        <dsp:cNvSpPr/>
      </dsp:nvSpPr>
      <dsp:spPr>
        <a:xfrm>
          <a:off x="1924251" y="2128519"/>
          <a:ext cx="5999145" cy="772160"/>
        </a:xfrm>
        <a:prstGeom prst="rect">
          <a:avLst/>
        </a:prstGeom>
        <a:gradFill rotWithShape="0">
          <a:gsLst>
            <a:gs pos="0">
              <a:schemeClr val="accent3">
                <a:tint val="99000"/>
                <a:hueOff val="0"/>
                <a:satOff val="0"/>
                <a:lumOff val="0"/>
                <a:alphaOff val="0"/>
                <a:shade val="51000"/>
                <a:satMod val="130000"/>
              </a:schemeClr>
            </a:gs>
            <a:gs pos="80000">
              <a:schemeClr val="accent3">
                <a:tint val="99000"/>
                <a:hueOff val="0"/>
                <a:satOff val="0"/>
                <a:lumOff val="0"/>
                <a:alphaOff val="0"/>
                <a:shade val="93000"/>
                <a:satMod val="130000"/>
              </a:schemeClr>
            </a:gs>
            <a:gs pos="100000">
              <a:schemeClr val="accent3">
                <a:tint val="99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ES" sz="2400" kern="1200" dirty="0"/>
            <a:t>3. La victima ha de ser la causante de la pensión.</a:t>
          </a:r>
        </a:p>
      </dsp:txBody>
      <dsp:txXfrm>
        <a:off x="1924251" y="2128519"/>
        <a:ext cx="5999145" cy="772160"/>
      </dsp:txXfrm>
    </dsp:sp>
    <dsp:sp modelId="{912E9572-DF79-4EF1-9441-E7DEDC6F82C0}">
      <dsp:nvSpPr>
        <dsp:cNvPr id="0" name=""/>
        <dsp:cNvSpPr/>
      </dsp:nvSpPr>
      <dsp:spPr>
        <a:xfrm>
          <a:off x="1924251" y="3093720"/>
          <a:ext cx="4564024" cy="772160"/>
        </a:xfrm>
        <a:prstGeom prst="rect">
          <a:avLst/>
        </a:prstGeom>
        <a:gradFill rotWithShape="0">
          <a:gsLst>
            <a:gs pos="0">
              <a:schemeClr val="accent3">
                <a:tint val="99000"/>
                <a:hueOff val="0"/>
                <a:satOff val="0"/>
                <a:lumOff val="0"/>
                <a:alphaOff val="0"/>
                <a:shade val="51000"/>
                <a:satMod val="130000"/>
              </a:schemeClr>
            </a:gs>
            <a:gs pos="80000">
              <a:schemeClr val="accent3">
                <a:tint val="99000"/>
                <a:hueOff val="0"/>
                <a:satOff val="0"/>
                <a:lumOff val="0"/>
                <a:alphaOff val="0"/>
                <a:shade val="93000"/>
                <a:satMod val="130000"/>
              </a:schemeClr>
            </a:gs>
            <a:gs pos="100000">
              <a:schemeClr val="accent3">
                <a:tint val="99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ES" sz="2400" kern="1200" dirty="0"/>
            <a:t>4. No medie reconciliación.</a:t>
          </a:r>
        </a:p>
      </dsp:txBody>
      <dsp:txXfrm>
        <a:off x="1924251" y="3093720"/>
        <a:ext cx="4564024" cy="7721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1C8FEB-C6BA-4F07-B3EB-3DEFF45C7FEF}">
      <dsp:nvSpPr>
        <dsp:cNvPr id="0" name=""/>
        <dsp:cNvSpPr/>
      </dsp:nvSpPr>
      <dsp:spPr>
        <a:xfrm>
          <a:off x="2816006" y="290"/>
          <a:ext cx="5259228" cy="1134253"/>
        </a:xfrm>
        <a:prstGeom prst="rightArrow">
          <a:avLst>
            <a:gd name="adj1" fmla="val 75000"/>
            <a:gd name="adj2" fmla="val 50000"/>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r>
            <a:rPr lang="es-ES" sz="1800" kern="1200" dirty="0"/>
            <a:t>Evitar un perjuicio para la trabajadora en su carrera de cotización como consecuencia del ejercicio de sus derechos laborales.</a:t>
          </a:r>
        </a:p>
      </dsp:txBody>
      <dsp:txXfrm>
        <a:off x="2816006" y="142072"/>
        <a:ext cx="4833883" cy="850689"/>
      </dsp:txXfrm>
    </dsp:sp>
    <dsp:sp modelId="{2601A009-EC3F-4517-BAAC-1F8D80684C90}">
      <dsp:nvSpPr>
        <dsp:cNvPr id="0" name=""/>
        <dsp:cNvSpPr/>
      </dsp:nvSpPr>
      <dsp:spPr>
        <a:xfrm>
          <a:off x="72013" y="290"/>
          <a:ext cx="2743993" cy="1134253"/>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0" tIns="76200" rIns="152400" bIns="76200" numCol="1" spcCol="1270" anchor="ctr" anchorCtr="0">
          <a:noAutofit/>
        </a:bodyPr>
        <a:lstStyle/>
        <a:p>
          <a:pPr marL="0" lvl="0" indent="0" algn="ctr" defTabSz="1778000">
            <a:lnSpc>
              <a:spcPct val="90000"/>
            </a:lnSpc>
            <a:spcBef>
              <a:spcPct val="0"/>
            </a:spcBef>
            <a:spcAft>
              <a:spcPct val="35000"/>
            </a:spcAft>
            <a:buNone/>
          </a:pPr>
          <a:r>
            <a:rPr lang="es-ES" sz="4000" kern="1200" dirty="0"/>
            <a:t>Objeto</a:t>
          </a:r>
        </a:p>
      </dsp:txBody>
      <dsp:txXfrm>
        <a:off x="127383" y="55660"/>
        <a:ext cx="2633253" cy="1023513"/>
      </dsp:txXfrm>
    </dsp:sp>
    <dsp:sp modelId="{E7BCDEAA-924F-4210-9E13-F4C8055E6E12}">
      <dsp:nvSpPr>
        <dsp:cNvPr id="0" name=""/>
        <dsp:cNvSpPr/>
      </dsp:nvSpPr>
      <dsp:spPr>
        <a:xfrm>
          <a:off x="2716280" y="1224139"/>
          <a:ext cx="5430968" cy="1134253"/>
        </a:xfrm>
        <a:prstGeom prst="rightArrow">
          <a:avLst>
            <a:gd name="adj1" fmla="val 75000"/>
            <a:gd name="adj2" fmla="val 50000"/>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r>
            <a:rPr lang="es-ES" sz="1800" kern="1200" dirty="0"/>
            <a:t>A. Período de suspensión y consideración como situación asimilada al alta.</a:t>
          </a:r>
        </a:p>
        <a:p>
          <a:pPr marL="171450" lvl="1" indent="-171450" algn="l" defTabSz="800100">
            <a:lnSpc>
              <a:spcPct val="90000"/>
            </a:lnSpc>
            <a:spcBef>
              <a:spcPct val="0"/>
            </a:spcBef>
            <a:spcAft>
              <a:spcPct val="15000"/>
            </a:spcAft>
            <a:buChar char="•"/>
          </a:pPr>
          <a:r>
            <a:rPr lang="es-ES" sz="1800" kern="1200" dirty="0"/>
            <a:t>B. Suscripción de Convenio Especial.</a:t>
          </a:r>
        </a:p>
      </dsp:txBody>
      <dsp:txXfrm>
        <a:off x="2716280" y="1365921"/>
        <a:ext cx="5005623" cy="850689"/>
      </dsp:txXfrm>
    </dsp:sp>
    <dsp:sp modelId="{131B6DAD-436F-473F-BEF2-397F3F4914A7}">
      <dsp:nvSpPr>
        <dsp:cNvPr id="0" name=""/>
        <dsp:cNvSpPr/>
      </dsp:nvSpPr>
      <dsp:spPr>
        <a:xfrm>
          <a:off x="3476" y="1247970"/>
          <a:ext cx="2709327" cy="1134253"/>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0" tIns="76200" rIns="152400" bIns="76200" numCol="1" spcCol="1270" anchor="ctr" anchorCtr="0">
          <a:noAutofit/>
        </a:bodyPr>
        <a:lstStyle/>
        <a:p>
          <a:pPr marL="0" lvl="0" indent="0" algn="ctr" defTabSz="1778000">
            <a:lnSpc>
              <a:spcPct val="90000"/>
            </a:lnSpc>
            <a:spcBef>
              <a:spcPct val="0"/>
            </a:spcBef>
            <a:spcAft>
              <a:spcPct val="35000"/>
            </a:spcAft>
            <a:buNone/>
          </a:pPr>
          <a:r>
            <a:rPr lang="es-ES" sz="4000" kern="1200" dirty="0"/>
            <a:t>Medidas</a:t>
          </a:r>
        </a:p>
      </dsp:txBody>
      <dsp:txXfrm>
        <a:off x="58846" y="1303340"/>
        <a:ext cx="2598587" cy="102351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ECBFA2-405E-4594-B983-0B346CF0A689}">
      <dsp:nvSpPr>
        <dsp:cNvPr id="0" name=""/>
        <dsp:cNvSpPr/>
      </dsp:nvSpPr>
      <dsp:spPr>
        <a:xfrm>
          <a:off x="1602858" y="-20304"/>
          <a:ext cx="3528178" cy="3528178"/>
        </a:xfrm>
        <a:prstGeom prst="circularArrow">
          <a:avLst>
            <a:gd name="adj1" fmla="val 5544"/>
            <a:gd name="adj2" fmla="val 330680"/>
            <a:gd name="adj3" fmla="val 13801940"/>
            <a:gd name="adj4" fmla="val 17370152"/>
            <a:gd name="adj5" fmla="val 575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AC329AB-DFA9-482B-9D84-8654E3AD0C86}">
      <dsp:nvSpPr>
        <dsp:cNvPr id="0" name=""/>
        <dsp:cNvSpPr/>
      </dsp:nvSpPr>
      <dsp:spPr>
        <a:xfrm>
          <a:off x="2550177" y="751"/>
          <a:ext cx="1633540" cy="816770"/>
        </a:xfrm>
        <a:prstGeom prst="roundRect">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ES" sz="1200" b="1" kern="1200" dirty="0"/>
            <a:t>COMPUTO PERIODO DE CARENCIA </a:t>
          </a:r>
        </a:p>
      </dsp:txBody>
      <dsp:txXfrm>
        <a:off x="2590048" y="40622"/>
        <a:ext cx="1553798" cy="737028"/>
      </dsp:txXfrm>
    </dsp:sp>
    <dsp:sp modelId="{7E7C8ACF-8482-48DE-8A89-F4ECEF81BD92}">
      <dsp:nvSpPr>
        <dsp:cNvPr id="0" name=""/>
        <dsp:cNvSpPr/>
      </dsp:nvSpPr>
      <dsp:spPr>
        <a:xfrm>
          <a:off x="3926513" y="1040647"/>
          <a:ext cx="1633540" cy="816770"/>
        </a:xfrm>
        <a:prstGeom prst="roundRect">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ES" sz="1200" b="1" kern="1200" dirty="0"/>
            <a:t>CUANTÍA</a:t>
          </a:r>
          <a:r>
            <a:rPr lang="es-ES" sz="1200" kern="1200" dirty="0"/>
            <a:t> </a:t>
          </a:r>
        </a:p>
      </dsp:txBody>
      <dsp:txXfrm>
        <a:off x="3966384" y="1080518"/>
        <a:ext cx="1553798" cy="737028"/>
      </dsp:txXfrm>
    </dsp:sp>
    <dsp:sp modelId="{4293E550-5B73-4EE5-8D60-9C9BAF613D1B}">
      <dsp:nvSpPr>
        <dsp:cNvPr id="0" name=""/>
        <dsp:cNvSpPr/>
      </dsp:nvSpPr>
      <dsp:spPr>
        <a:xfrm>
          <a:off x="3379952" y="2722789"/>
          <a:ext cx="1633540" cy="816770"/>
        </a:xfrm>
        <a:prstGeom prst="roundRect">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ES" sz="1200" b="1" kern="1200" dirty="0"/>
            <a:t>BASE REGULADORA</a:t>
          </a:r>
        </a:p>
      </dsp:txBody>
      <dsp:txXfrm>
        <a:off x="3419823" y="2762660"/>
        <a:ext cx="1553798" cy="737028"/>
      </dsp:txXfrm>
    </dsp:sp>
    <dsp:sp modelId="{1A52ACAF-B49B-4C7D-B14A-7C8D8ABD80BA}">
      <dsp:nvSpPr>
        <dsp:cNvPr id="0" name=""/>
        <dsp:cNvSpPr/>
      </dsp:nvSpPr>
      <dsp:spPr>
        <a:xfrm>
          <a:off x="1611243" y="2722789"/>
          <a:ext cx="1633540" cy="816770"/>
        </a:xfrm>
        <a:prstGeom prst="roundRect">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ES" sz="1200" b="1" kern="1200" dirty="0"/>
            <a:t>SITUACIÓN ASIMILADA AL ALTA</a:t>
          </a:r>
        </a:p>
      </dsp:txBody>
      <dsp:txXfrm>
        <a:off x="1651114" y="2762660"/>
        <a:ext cx="1553798" cy="737028"/>
      </dsp:txXfrm>
    </dsp:sp>
    <dsp:sp modelId="{2E3E8DC5-C46B-46E0-853B-675CA9183DE3}">
      <dsp:nvSpPr>
        <dsp:cNvPr id="0" name=""/>
        <dsp:cNvSpPr/>
      </dsp:nvSpPr>
      <dsp:spPr>
        <a:xfrm>
          <a:off x="1064681" y="1040647"/>
          <a:ext cx="1633540" cy="816770"/>
        </a:xfrm>
        <a:prstGeom prst="roundRect">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ES" sz="1200" b="1" kern="1200" dirty="0"/>
            <a:t>MANTENIMIENTO DERECHO A LA ASISTENCIA SANITARIA </a:t>
          </a:r>
        </a:p>
      </dsp:txBody>
      <dsp:txXfrm>
        <a:off x="1104552" y="1080518"/>
        <a:ext cx="1553798" cy="73702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32D3CE-D17A-4836-9CAE-4805A1A4328C}">
      <dsp:nvSpPr>
        <dsp:cNvPr id="0" name=""/>
        <dsp:cNvSpPr/>
      </dsp:nvSpPr>
      <dsp:spPr>
        <a:xfrm rot="10800000">
          <a:off x="1633520" y="3277"/>
          <a:ext cx="5578301" cy="913838"/>
        </a:xfrm>
        <a:prstGeom prst="homePlat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2977" tIns="106680" rIns="199136" bIns="106680" numCol="1" spcCol="1270" anchor="ctr" anchorCtr="0">
          <a:noAutofit/>
        </a:bodyPr>
        <a:lstStyle/>
        <a:p>
          <a:pPr marL="0" lvl="0" indent="0" algn="ctr" defTabSz="1244600">
            <a:lnSpc>
              <a:spcPct val="90000"/>
            </a:lnSpc>
            <a:spcBef>
              <a:spcPct val="0"/>
            </a:spcBef>
            <a:spcAft>
              <a:spcPct val="35000"/>
            </a:spcAft>
            <a:buNone/>
          </a:pPr>
          <a:r>
            <a:rPr lang="es-ES" sz="2800" kern="1200" dirty="0"/>
            <a:t>Jubilación</a:t>
          </a:r>
        </a:p>
      </dsp:txBody>
      <dsp:txXfrm rot="10800000">
        <a:off x="1861979" y="3277"/>
        <a:ext cx="5349842" cy="913838"/>
      </dsp:txXfrm>
    </dsp:sp>
    <dsp:sp modelId="{8832E741-DB4E-4273-81F7-7660EF4536E7}">
      <dsp:nvSpPr>
        <dsp:cNvPr id="0" name=""/>
        <dsp:cNvSpPr/>
      </dsp:nvSpPr>
      <dsp:spPr>
        <a:xfrm>
          <a:off x="1176601" y="3277"/>
          <a:ext cx="913838" cy="913838"/>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D7AC3ECC-E399-4600-84B5-BE3CAA9633E4}">
      <dsp:nvSpPr>
        <dsp:cNvPr id="0" name=""/>
        <dsp:cNvSpPr/>
      </dsp:nvSpPr>
      <dsp:spPr>
        <a:xfrm rot="10800000">
          <a:off x="1633520" y="1189903"/>
          <a:ext cx="5578301" cy="913838"/>
        </a:xfrm>
        <a:prstGeom prst="homePlat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2977" tIns="106680" rIns="199136" bIns="106680" numCol="1" spcCol="1270" anchor="ctr" anchorCtr="0">
          <a:noAutofit/>
        </a:bodyPr>
        <a:lstStyle/>
        <a:p>
          <a:pPr marL="0" lvl="0" indent="0" algn="ctr" defTabSz="1244600">
            <a:lnSpc>
              <a:spcPct val="90000"/>
            </a:lnSpc>
            <a:spcBef>
              <a:spcPct val="0"/>
            </a:spcBef>
            <a:spcAft>
              <a:spcPct val="35000"/>
            </a:spcAft>
            <a:buNone/>
          </a:pPr>
          <a:r>
            <a:rPr lang="es-ES" sz="2800" kern="1200" dirty="0"/>
            <a:t>Desempleo</a:t>
          </a:r>
        </a:p>
      </dsp:txBody>
      <dsp:txXfrm rot="10800000">
        <a:off x="1861979" y="1189903"/>
        <a:ext cx="5349842" cy="913838"/>
      </dsp:txXfrm>
    </dsp:sp>
    <dsp:sp modelId="{F340D6E8-0C67-4F15-B018-85A742949969}">
      <dsp:nvSpPr>
        <dsp:cNvPr id="0" name=""/>
        <dsp:cNvSpPr/>
      </dsp:nvSpPr>
      <dsp:spPr>
        <a:xfrm>
          <a:off x="1176601" y="1189903"/>
          <a:ext cx="913838" cy="913838"/>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B4D3B653-9C00-4D43-A471-0744DAA5CA19}">
      <dsp:nvSpPr>
        <dsp:cNvPr id="0" name=""/>
        <dsp:cNvSpPr/>
      </dsp:nvSpPr>
      <dsp:spPr>
        <a:xfrm rot="10800000">
          <a:off x="1633520" y="2376529"/>
          <a:ext cx="5578301" cy="913838"/>
        </a:xfrm>
        <a:prstGeom prst="homePlat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2977" tIns="106680" rIns="199136" bIns="106680" numCol="1" spcCol="1270" anchor="ctr" anchorCtr="0">
          <a:noAutofit/>
        </a:bodyPr>
        <a:lstStyle/>
        <a:p>
          <a:pPr marL="0" lvl="0" indent="0" algn="ctr" defTabSz="1244600">
            <a:lnSpc>
              <a:spcPct val="90000"/>
            </a:lnSpc>
            <a:spcBef>
              <a:spcPct val="0"/>
            </a:spcBef>
            <a:spcAft>
              <a:spcPct val="35000"/>
            </a:spcAft>
            <a:buNone/>
          </a:pPr>
          <a:r>
            <a:rPr lang="es-ES" sz="2800" kern="1200" dirty="0"/>
            <a:t>Nacimiento y cuidado de menor </a:t>
          </a:r>
        </a:p>
      </dsp:txBody>
      <dsp:txXfrm rot="10800000">
        <a:off x="1861979" y="2376529"/>
        <a:ext cx="5349842" cy="913838"/>
      </dsp:txXfrm>
    </dsp:sp>
    <dsp:sp modelId="{465F664B-AC3D-4206-A7E7-CAA250ED5A3B}">
      <dsp:nvSpPr>
        <dsp:cNvPr id="0" name=""/>
        <dsp:cNvSpPr/>
      </dsp:nvSpPr>
      <dsp:spPr>
        <a:xfrm>
          <a:off x="1176601" y="2376529"/>
          <a:ext cx="913838" cy="913838"/>
        </a:xfrm>
        <a:prstGeom prst="ellipse">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8ED14C45-49B9-4C20-AD0B-F8C9B9537669}">
      <dsp:nvSpPr>
        <dsp:cNvPr id="0" name=""/>
        <dsp:cNvSpPr/>
      </dsp:nvSpPr>
      <dsp:spPr>
        <a:xfrm rot="10800000">
          <a:off x="1633520" y="3563155"/>
          <a:ext cx="5578301" cy="913838"/>
        </a:xfrm>
        <a:prstGeom prst="homePlat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2977" tIns="106680" rIns="199136" bIns="106680" numCol="1" spcCol="1270" anchor="ctr" anchorCtr="0">
          <a:noAutofit/>
        </a:bodyPr>
        <a:lstStyle/>
        <a:p>
          <a:pPr marL="0" lvl="0" indent="0" algn="ctr" defTabSz="1244600">
            <a:lnSpc>
              <a:spcPct val="90000"/>
            </a:lnSpc>
            <a:spcBef>
              <a:spcPct val="0"/>
            </a:spcBef>
            <a:spcAft>
              <a:spcPct val="35000"/>
            </a:spcAft>
            <a:buNone/>
          </a:pPr>
          <a:r>
            <a:rPr lang="es-ES" sz="2800" kern="1200" dirty="0"/>
            <a:t>Muerte y supervivencia</a:t>
          </a:r>
        </a:p>
      </dsp:txBody>
      <dsp:txXfrm rot="10800000">
        <a:off x="1861979" y="3563155"/>
        <a:ext cx="5349842" cy="913838"/>
      </dsp:txXfrm>
    </dsp:sp>
    <dsp:sp modelId="{62C670EF-47D0-4900-A32A-A295C5B65920}">
      <dsp:nvSpPr>
        <dsp:cNvPr id="0" name=""/>
        <dsp:cNvSpPr/>
      </dsp:nvSpPr>
      <dsp:spPr>
        <a:xfrm>
          <a:off x="1176601" y="3563155"/>
          <a:ext cx="913838" cy="913838"/>
        </a:xfrm>
        <a:prstGeom prst="ellipse">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184668-379E-430D-8D38-A292F97BC487}">
      <dsp:nvSpPr>
        <dsp:cNvPr id="0" name=""/>
        <dsp:cNvSpPr/>
      </dsp:nvSpPr>
      <dsp:spPr>
        <a:xfrm>
          <a:off x="3172489" y="0"/>
          <a:ext cx="4758734" cy="722033"/>
        </a:xfrm>
        <a:prstGeom prst="rightArrow">
          <a:avLst>
            <a:gd name="adj1" fmla="val 75000"/>
            <a:gd name="adj2" fmla="val 50000"/>
          </a:avLst>
        </a:prstGeom>
        <a:solidFill>
          <a:schemeClr val="accent3">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0795" tIns="10795" rIns="10795" bIns="10795" numCol="1" spcCol="1270" anchor="t" anchorCtr="0">
          <a:noAutofit/>
        </a:bodyPr>
        <a:lstStyle/>
        <a:p>
          <a:pPr marL="171450" lvl="1" indent="-171450" algn="l" defTabSz="755650">
            <a:lnSpc>
              <a:spcPct val="90000"/>
            </a:lnSpc>
            <a:spcBef>
              <a:spcPct val="0"/>
            </a:spcBef>
            <a:spcAft>
              <a:spcPct val="15000"/>
            </a:spcAft>
            <a:buChar char="•"/>
          </a:pPr>
          <a:r>
            <a:rPr lang="es-ES" sz="1700" kern="1200" dirty="0"/>
            <a:t>Edad: 65/66 años y cuatro meses</a:t>
          </a:r>
        </a:p>
        <a:p>
          <a:pPr marL="171450" lvl="1" indent="-171450" algn="l" defTabSz="755650">
            <a:lnSpc>
              <a:spcPct val="90000"/>
            </a:lnSpc>
            <a:spcBef>
              <a:spcPct val="0"/>
            </a:spcBef>
            <a:spcAft>
              <a:spcPct val="15000"/>
            </a:spcAft>
            <a:buChar char="•"/>
          </a:pPr>
          <a:r>
            <a:rPr lang="es-ES" sz="1700" kern="1200" dirty="0"/>
            <a:t>Cuantía: 100% BR-36 años y 6 meses.</a:t>
          </a:r>
        </a:p>
      </dsp:txBody>
      <dsp:txXfrm>
        <a:off x="3172489" y="90254"/>
        <a:ext cx="4487972" cy="541525"/>
      </dsp:txXfrm>
    </dsp:sp>
    <dsp:sp modelId="{9BD52015-535E-4E3C-A541-6BCD2DBBCFCB}">
      <dsp:nvSpPr>
        <dsp:cNvPr id="0" name=""/>
        <dsp:cNvSpPr/>
      </dsp:nvSpPr>
      <dsp:spPr>
        <a:xfrm>
          <a:off x="0" y="0"/>
          <a:ext cx="3172489" cy="722033"/>
        </a:xfrm>
        <a:prstGeom prst="roundRect">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s-ES" sz="2000" kern="1200" dirty="0"/>
            <a:t>Ordinaria</a:t>
          </a:r>
        </a:p>
      </dsp:txBody>
      <dsp:txXfrm>
        <a:off x="35247" y="35247"/>
        <a:ext cx="3101995" cy="651539"/>
      </dsp:txXfrm>
    </dsp:sp>
    <dsp:sp modelId="{803682E8-CD90-4899-9DB8-A219297AD4DF}">
      <dsp:nvSpPr>
        <dsp:cNvPr id="0" name=""/>
        <dsp:cNvSpPr/>
      </dsp:nvSpPr>
      <dsp:spPr>
        <a:xfrm>
          <a:off x="3172489" y="794236"/>
          <a:ext cx="4758734" cy="722033"/>
        </a:xfrm>
        <a:prstGeom prst="rightArrow">
          <a:avLst>
            <a:gd name="adj1" fmla="val 75000"/>
            <a:gd name="adj2" fmla="val 50000"/>
          </a:avLst>
        </a:prstGeom>
        <a:solidFill>
          <a:schemeClr val="accent3">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0795" tIns="10795" rIns="10795" bIns="10795" numCol="1" spcCol="1270" anchor="t" anchorCtr="0">
          <a:noAutofit/>
        </a:bodyPr>
        <a:lstStyle/>
        <a:p>
          <a:pPr marL="171450" lvl="1" indent="-171450" algn="l" defTabSz="755650">
            <a:lnSpc>
              <a:spcPct val="90000"/>
            </a:lnSpc>
            <a:spcBef>
              <a:spcPct val="0"/>
            </a:spcBef>
            <a:spcAft>
              <a:spcPct val="15000"/>
            </a:spcAft>
            <a:buChar char="•"/>
          </a:pPr>
          <a:r>
            <a:rPr lang="es-ES" sz="1700" kern="1200" dirty="0"/>
            <a:t>Edad: máximo 2 años antes de la ordinaria.</a:t>
          </a:r>
        </a:p>
        <a:p>
          <a:pPr marL="171450" lvl="1" indent="-171450" algn="l" defTabSz="755650">
            <a:lnSpc>
              <a:spcPct val="90000"/>
            </a:lnSpc>
            <a:spcBef>
              <a:spcPct val="0"/>
            </a:spcBef>
            <a:spcAft>
              <a:spcPct val="15000"/>
            </a:spcAft>
            <a:buChar char="•"/>
          </a:pPr>
          <a:r>
            <a:rPr lang="es-ES" sz="1700" kern="1200" dirty="0"/>
            <a:t>Cuantía: coeficientes reductores.</a:t>
          </a:r>
        </a:p>
      </dsp:txBody>
      <dsp:txXfrm>
        <a:off x="3172489" y="884490"/>
        <a:ext cx="4487972" cy="541525"/>
      </dsp:txXfrm>
    </dsp:sp>
    <dsp:sp modelId="{7375C697-9C16-409C-B641-8BD4DD16D3EE}">
      <dsp:nvSpPr>
        <dsp:cNvPr id="0" name=""/>
        <dsp:cNvSpPr/>
      </dsp:nvSpPr>
      <dsp:spPr>
        <a:xfrm>
          <a:off x="0" y="794236"/>
          <a:ext cx="3172489" cy="722033"/>
        </a:xfrm>
        <a:prstGeom prst="roundRect">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s-ES" sz="2000" kern="1200" dirty="0"/>
            <a:t>Anticipada voluntaria</a:t>
          </a:r>
        </a:p>
      </dsp:txBody>
      <dsp:txXfrm>
        <a:off x="35247" y="829483"/>
        <a:ext cx="3101995" cy="651539"/>
      </dsp:txXfrm>
    </dsp:sp>
    <dsp:sp modelId="{CF23823A-1E0A-48D0-9C22-D4F2699E7492}">
      <dsp:nvSpPr>
        <dsp:cNvPr id="0" name=""/>
        <dsp:cNvSpPr/>
      </dsp:nvSpPr>
      <dsp:spPr>
        <a:xfrm>
          <a:off x="3172489" y="1588473"/>
          <a:ext cx="4758734" cy="722033"/>
        </a:xfrm>
        <a:prstGeom prst="rightArrow">
          <a:avLst>
            <a:gd name="adj1" fmla="val 75000"/>
            <a:gd name="adj2" fmla="val 50000"/>
          </a:avLst>
        </a:prstGeom>
        <a:solidFill>
          <a:schemeClr val="accent3">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0795" tIns="10795" rIns="10795" bIns="10795" numCol="1" spcCol="1270" anchor="t" anchorCtr="0">
          <a:noAutofit/>
        </a:bodyPr>
        <a:lstStyle/>
        <a:p>
          <a:pPr marL="171450" lvl="1" indent="-171450" algn="l" defTabSz="755650">
            <a:lnSpc>
              <a:spcPct val="90000"/>
            </a:lnSpc>
            <a:spcBef>
              <a:spcPct val="0"/>
            </a:spcBef>
            <a:spcAft>
              <a:spcPct val="15000"/>
            </a:spcAft>
            <a:buChar char="•"/>
          </a:pPr>
          <a:r>
            <a:rPr lang="es-ES" sz="1700" kern="1200" dirty="0"/>
            <a:t>Edad: máximo 4 años antes de la ordinaria.</a:t>
          </a:r>
        </a:p>
        <a:p>
          <a:pPr marL="171450" lvl="1" indent="-171450" algn="l" defTabSz="755650">
            <a:lnSpc>
              <a:spcPct val="90000"/>
            </a:lnSpc>
            <a:spcBef>
              <a:spcPct val="0"/>
            </a:spcBef>
            <a:spcAft>
              <a:spcPct val="15000"/>
            </a:spcAft>
            <a:buChar char="•"/>
          </a:pPr>
          <a:r>
            <a:rPr lang="es-ES" sz="1700" kern="1200" dirty="0"/>
            <a:t>Cuantía: coeficientes reductores.</a:t>
          </a:r>
        </a:p>
      </dsp:txBody>
      <dsp:txXfrm>
        <a:off x="3172489" y="1678727"/>
        <a:ext cx="4487972" cy="541525"/>
      </dsp:txXfrm>
    </dsp:sp>
    <dsp:sp modelId="{22DE4E18-2B6A-4F3E-9B40-9BCAE3B63DD5}">
      <dsp:nvSpPr>
        <dsp:cNvPr id="0" name=""/>
        <dsp:cNvSpPr/>
      </dsp:nvSpPr>
      <dsp:spPr>
        <a:xfrm>
          <a:off x="0" y="1588473"/>
          <a:ext cx="3172489" cy="722033"/>
        </a:xfrm>
        <a:prstGeom prst="roundRect">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s-ES" sz="2000" kern="1200" dirty="0"/>
            <a:t>Anticipada por causa no imputable al trabajador</a:t>
          </a:r>
        </a:p>
      </dsp:txBody>
      <dsp:txXfrm>
        <a:off x="35247" y="1623720"/>
        <a:ext cx="3101995" cy="65153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0C10FF-8F3F-492E-A6C8-B1693D89653B}">
      <dsp:nvSpPr>
        <dsp:cNvPr id="0" name=""/>
        <dsp:cNvSpPr/>
      </dsp:nvSpPr>
      <dsp:spPr>
        <a:xfrm>
          <a:off x="2808114" y="750"/>
          <a:ext cx="5685716" cy="1414725"/>
        </a:xfrm>
        <a:prstGeom prst="rightArrow">
          <a:avLst>
            <a:gd name="adj1" fmla="val 75000"/>
            <a:gd name="adj2" fmla="val 50000"/>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8255" tIns="8255" rIns="8255" bIns="8255" numCol="1" spcCol="1270" anchor="t" anchorCtr="0">
          <a:noAutofit/>
        </a:bodyPr>
        <a:lstStyle/>
        <a:p>
          <a:pPr marL="114300" lvl="1" indent="-114300" algn="just" defTabSz="577850">
            <a:lnSpc>
              <a:spcPct val="90000"/>
            </a:lnSpc>
            <a:spcBef>
              <a:spcPct val="0"/>
            </a:spcBef>
            <a:spcAft>
              <a:spcPct val="15000"/>
            </a:spcAft>
            <a:buChar char="•"/>
          </a:pPr>
          <a:endParaRPr lang="es-ES" sz="1300" b="0" kern="1200" dirty="0"/>
        </a:p>
        <a:p>
          <a:pPr marL="114300" lvl="1" indent="-114300" algn="just" defTabSz="577850">
            <a:lnSpc>
              <a:spcPct val="90000"/>
            </a:lnSpc>
            <a:spcBef>
              <a:spcPct val="0"/>
            </a:spcBef>
            <a:spcAft>
              <a:spcPct val="15000"/>
            </a:spcAft>
            <a:buChar char="•"/>
          </a:pPr>
          <a:r>
            <a:rPr lang="es-ES" sz="1300" b="0" kern="1200" dirty="0"/>
            <a:t>QUIENES, PUDIENDO Y QUERIENDO TRABAJAR, PIERDAN SU EMPLEO O VEAN SUSPENDIDO SU CONTRATO O REDUCIDA SU JORNADA ORDINARIA DE TRABAJO, EN LOS TÉRMINOS PREVISTOS EN EL ARTÍCULO 267</a:t>
          </a:r>
        </a:p>
        <a:p>
          <a:pPr marL="114300" lvl="1" indent="-114300" algn="just" defTabSz="577850">
            <a:lnSpc>
              <a:spcPct val="90000"/>
            </a:lnSpc>
            <a:spcBef>
              <a:spcPct val="0"/>
            </a:spcBef>
            <a:spcAft>
              <a:spcPct val="15000"/>
            </a:spcAft>
            <a:buChar char="•"/>
          </a:pPr>
          <a:r>
            <a:rPr lang="es-ES" sz="1300" b="0" kern="1200" dirty="0"/>
            <a:t>TOTAL/PARCIAL.</a:t>
          </a:r>
        </a:p>
      </dsp:txBody>
      <dsp:txXfrm>
        <a:off x="2808114" y="177591"/>
        <a:ext cx="5155194" cy="1061043"/>
      </dsp:txXfrm>
    </dsp:sp>
    <dsp:sp modelId="{FF011A9B-EA92-4448-8867-8541A1BCB1E2}">
      <dsp:nvSpPr>
        <dsp:cNvPr id="0" name=""/>
        <dsp:cNvSpPr/>
      </dsp:nvSpPr>
      <dsp:spPr>
        <a:xfrm>
          <a:off x="13457" y="365745"/>
          <a:ext cx="2794656" cy="684735"/>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36195" rIns="72390" bIns="36195" numCol="1" spcCol="1270" anchor="ctr" anchorCtr="0">
          <a:noAutofit/>
        </a:bodyPr>
        <a:lstStyle/>
        <a:p>
          <a:pPr marL="0" lvl="0" indent="0" algn="ctr" defTabSz="844550">
            <a:lnSpc>
              <a:spcPct val="90000"/>
            </a:lnSpc>
            <a:spcBef>
              <a:spcPct val="0"/>
            </a:spcBef>
            <a:spcAft>
              <a:spcPct val="35000"/>
            </a:spcAft>
            <a:buNone/>
          </a:pPr>
          <a:r>
            <a:rPr lang="es-ES" sz="1900" kern="1200" dirty="0"/>
            <a:t>Art. 262 Objeto </a:t>
          </a:r>
        </a:p>
      </dsp:txBody>
      <dsp:txXfrm>
        <a:off x="46883" y="399171"/>
        <a:ext cx="2727804" cy="617883"/>
      </dsp:txXfrm>
    </dsp:sp>
    <dsp:sp modelId="{7C768B8B-4DAC-4C23-AEB0-B6A50CD40767}">
      <dsp:nvSpPr>
        <dsp:cNvPr id="0" name=""/>
        <dsp:cNvSpPr/>
      </dsp:nvSpPr>
      <dsp:spPr>
        <a:xfrm>
          <a:off x="2813479" y="1483950"/>
          <a:ext cx="5680452" cy="684735"/>
        </a:xfrm>
        <a:prstGeom prst="rightArrow">
          <a:avLst>
            <a:gd name="adj1" fmla="val 75000"/>
            <a:gd name="adj2" fmla="val 50000"/>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Char char="•"/>
          </a:pPr>
          <a:r>
            <a:rPr lang="es-ES" sz="1600" kern="1200" dirty="0"/>
            <a:t>Contributivo</a:t>
          </a:r>
        </a:p>
        <a:p>
          <a:pPr marL="171450" lvl="1" indent="-171450" algn="l" defTabSz="711200">
            <a:lnSpc>
              <a:spcPct val="90000"/>
            </a:lnSpc>
            <a:spcBef>
              <a:spcPct val="0"/>
            </a:spcBef>
            <a:spcAft>
              <a:spcPct val="15000"/>
            </a:spcAft>
            <a:buChar char="•"/>
          </a:pPr>
          <a:r>
            <a:rPr lang="es-ES" sz="1600" kern="1200" dirty="0"/>
            <a:t>Asistencial</a:t>
          </a:r>
        </a:p>
      </dsp:txBody>
      <dsp:txXfrm>
        <a:off x="2813479" y="1569542"/>
        <a:ext cx="5423676" cy="513551"/>
      </dsp:txXfrm>
    </dsp:sp>
    <dsp:sp modelId="{1B590E1B-E444-4FD9-903E-F0844D982F92}">
      <dsp:nvSpPr>
        <dsp:cNvPr id="0" name=""/>
        <dsp:cNvSpPr/>
      </dsp:nvSpPr>
      <dsp:spPr>
        <a:xfrm>
          <a:off x="0" y="1425665"/>
          <a:ext cx="2800122" cy="684735"/>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36195" rIns="72390" bIns="36195" numCol="1" spcCol="1270" anchor="ctr" anchorCtr="0">
          <a:noAutofit/>
        </a:bodyPr>
        <a:lstStyle/>
        <a:p>
          <a:pPr marL="0" lvl="0" indent="0" algn="ctr" defTabSz="844550">
            <a:lnSpc>
              <a:spcPct val="90000"/>
            </a:lnSpc>
            <a:spcBef>
              <a:spcPct val="0"/>
            </a:spcBef>
            <a:spcAft>
              <a:spcPct val="35000"/>
            </a:spcAft>
            <a:buNone/>
          </a:pPr>
          <a:r>
            <a:rPr lang="es-ES" sz="1900" kern="1200" dirty="0"/>
            <a:t>Art. 263 Niveles de protección</a:t>
          </a:r>
        </a:p>
      </dsp:txBody>
      <dsp:txXfrm>
        <a:off x="33426" y="1459091"/>
        <a:ext cx="2733270" cy="617883"/>
      </dsp:txXfrm>
    </dsp:sp>
    <dsp:sp modelId="{6607C272-65A0-4E5D-A989-BCF220621877}">
      <dsp:nvSpPr>
        <dsp:cNvPr id="0" name=""/>
        <dsp:cNvSpPr/>
      </dsp:nvSpPr>
      <dsp:spPr>
        <a:xfrm>
          <a:off x="3402915" y="2237159"/>
          <a:ext cx="5104372" cy="684735"/>
        </a:xfrm>
        <a:prstGeom prst="rightArrow">
          <a:avLst>
            <a:gd name="adj1" fmla="val 75000"/>
            <a:gd name="adj2" fmla="val 50000"/>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Char char="•"/>
          </a:pPr>
          <a:r>
            <a:rPr lang="es-ES" sz="1600" kern="1200" dirty="0"/>
            <a:t>Existen algunas exclusiones.</a:t>
          </a:r>
        </a:p>
      </dsp:txBody>
      <dsp:txXfrm>
        <a:off x="3402915" y="2322751"/>
        <a:ext cx="4847596" cy="513551"/>
      </dsp:txXfrm>
    </dsp:sp>
    <dsp:sp modelId="{2367E8E5-363A-40CD-82B1-7DF128862AEC}">
      <dsp:nvSpPr>
        <dsp:cNvPr id="0" name=""/>
        <dsp:cNvSpPr/>
      </dsp:nvSpPr>
      <dsp:spPr>
        <a:xfrm>
          <a:off x="0" y="2237159"/>
          <a:ext cx="3402915" cy="684735"/>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36195" rIns="72390" bIns="36195" numCol="1" spcCol="1270" anchor="ctr" anchorCtr="0">
          <a:noAutofit/>
        </a:bodyPr>
        <a:lstStyle/>
        <a:p>
          <a:pPr marL="0" lvl="0" indent="0" algn="ctr" defTabSz="844550">
            <a:lnSpc>
              <a:spcPct val="90000"/>
            </a:lnSpc>
            <a:spcBef>
              <a:spcPct val="0"/>
            </a:spcBef>
            <a:spcAft>
              <a:spcPct val="35000"/>
            </a:spcAft>
            <a:buNone/>
          </a:pPr>
          <a:r>
            <a:rPr lang="es-ES" sz="1900" kern="1200" dirty="0"/>
            <a:t>Art. 264 Personas Protegidas</a:t>
          </a:r>
        </a:p>
      </dsp:txBody>
      <dsp:txXfrm>
        <a:off x="33426" y="2270585"/>
        <a:ext cx="3336063" cy="617883"/>
      </dsp:txXfrm>
    </dsp:sp>
    <dsp:sp modelId="{8A62C6AA-05F4-4CA3-A18C-556C7E4334A7}">
      <dsp:nvSpPr>
        <dsp:cNvPr id="0" name=""/>
        <dsp:cNvSpPr/>
      </dsp:nvSpPr>
      <dsp:spPr>
        <a:xfrm>
          <a:off x="3402915" y="2990369"/>
          <a:ext cx="5104372" cy="684735"/>
        </a:xfrm>
        <a:prstGeom prst="rightArrow">
          <a:avLst>
            <a:gd name="adj1" fmla="val 75000"/>
            <a:gd name="adj2" fmla="val 50000"/>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Char char="•"/>
          </a:pPr>
          <a:r>
            <a:rPr lang="es-ES" sz="1600" kern="1200" dirty="0"/>
            <a:t>Contributivo: prestación y cotización empresarial.</a:t>
          </a:r>
        </a:p>
        <a:p>
          <a:pPr marL="171450" lvl="1" indent="-171450" algn="l" defTabSz="711200">
            <a:lnSpc>
              <a:spcPct val="90000"/>
            </a:lnSpc>
            <a:spcBef>
              <a:spcPct val="0"/>
            </a:spcBef>
            <a:spcAft>
              <a:spcPct val="15000"/>
            </a:spcAft>
            <a:buChar char="•"/>
          </a:pPr>
          <a:r>
            <a:rPr lang="es-ES" sz="1600" kern="1200" dirty="0"/>
            <a:t>Asistencial: prestación, cotización jubilación, AS.</a:t>
          </a:r>
        </a:p>
      </dsp:txBody>
      <dsp:txXfrm>
        <a:off x="3402915" y="3075961"/>
        <a:ext cx="4847596" cy="513551"/>
      </dsp:txXfrm>
    </dsp:sp>
    <dsp:sp modelId="{F0A0FBD7-23AC-40FC-93C0-29CD02CEA73D}">
      <dsp:nvSpPr>
        <dsp:cNvPr id="0" name=""/>
        <dsp:cNvSpPr/>
      </dsp:nvSpPr>
      <dsp:spPr>
        <a:xfrm>
          <a:off x="0" y="2990369"/>
          <a:ext cx="3402915" cy="684735"/>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36195" rIns="72390" bIns="36195" numCol="1" spcCol="1270" anchor="ctr" anchorCtr="0">
          <a:noAutofit/>
        </a:bodyPr>
        <a:lstStyle/>
        <a:p>
          <a:pPr marL="0" lvl="0" indent="0" algn="ctr" defTabSz="844550">
            <a:lnSpc>
              <a:spcPct val="90000"/>
            </a:lnSpc>
            <a:spcBef>
              <a:spcPct val="0"/>
            </a:spcBef>
            <a:spcAft>
              <a:spcPct val="35000"/>
            </a:spcAft>
            <a:buNone/>
          </a:pPr>
          <a:r>
            <a:rPr lang="es-ES" sz="1900" kern="1200" dirty="0"/>
            <a:t>Art. 265 Acción protectora</a:t>
          </a:r>
        </a:p>
      </dsp:txBody>
      <dsp:txXfrm>
        <a:off x="33426" y="3023795"/>
        <a:ext cx="3336063" cy="61788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4D6B26-00B5-4433-9B65-B754C7FBF2B2}">
      <dsp:nvSpPr>
        <dsp:cNvPr id="0" name=""/>
        <dsp:cNvSpPr/>
      </dsp:nvSpPr>
      <dsp:spPr>
        <a:xfrm>
          <a:off x="0" y="0"/>
          <a:ext cx="6509523" cy="953976"/>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s-ES" sz="2500" b="1" kern="1200" dirty="0"/>
            <a:t>DELIMITACIÓN DE LA SITUACIÓN LEGAL DE DESEMPLEO </a:t>
          </a:r>
        </a:p>
      </dsp:txBody>
      <dsp:txXfrm>
        <a:off x="27941" y="27941"/>
        <a:ext cx="5399497" cy="898094"/>
      </dsp:txXfrm>
    </dsp:sp>
    <dsp:sp modelId="{9F176D06-C0DE-4105-A0EF-3258FCE94514}">
      <dsp:nvSpPr>
        <dsp:cNvPr id="0" name=""/>
        <dsp:cNvSpPr/>
      </dsp:nvSpPr>
      <dsp:spPr>
        <a:xfrm>
          <a:off x="545172" y="1127426"/>
          <a:ext cx="6509523" cy="953976"/>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s-ES" sz="2500" b="1" kern="1200" dirty="0"/>
            <a:t>DURACIÓN DE LA PRESTACIÓN</a:t>
          </a:r>
        </a:p>
      </dsp:txBody>
      <dsp:txXfrm>
        <a:off x="573113" y="1155367"/>
        <a:ext cx="5288384" cy="898094"/>
      </dsp:txXfrm>
    </dsp:sp>
    <dsp:sp modelId="{9E975D35-1307-45DD-B136-D2B955D4954E}">
      <dsp:nvSpPr>
        <dsp:cNvPr id="0" name=""/>
        <dsp:cNvSpPr/>
      </dsp:nvSpPr>
      <dsp:spPr>
        <a:xfrm>
          <a:off x="1082208" y="2254853"/>
          <a:ext cx="6509523" cy="953976"/>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s-ES" sz="2500" b="1" kern="1200" dirty="0"/>
            <a:t>MODULACIÓN DEL COMPROMISO DE ACTIVIDAD</a:t>
          </a:r>
        </a:p>
      </dsp:txBody>
      <dsp:txXfrm>
        <a:off x="1110149" y="2282794"/>
        <a:ext cx="5296520" cy="898094"/>
      </dsp:txXfrm>
    </dsp:sp>
    <dsp:sp modelId="{455FCAFD-4969-457F-8B46-0A9FCCCFDF56}">
      <dsp:nvSpPr>
        <dsp:cNvPr id="0" name=""/>
        <dsp:cNvSpPr/>
      </dsp:nvSpPr>
      <dsp:spPr>
        <a:xfrm>
          <a:off x="1627380" y="3382279"/>
          <a:ext cx="6509523" cy="953976"/>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s-ES" sz="2500" b="1" kern="1200" dirty="0"/>
            <a:t>ACREDITACIÓN DE LA SITUACIÓN LEGAL DE DESEMPLEO </a:t>
          </a:r>
        </a:p>
      </dsp:txBody>
      <dsp:txXfrm>
        <a:off x="1655321" y="3410220"/>
        <a:ext cx="5288384" cy="898094"/>
      </dsp:txXfrm>
    </dsp:sp>
    <dsp:sp modelId="{95DB7588-8023-4F1E-B35B-50A86D589C82}">
      <dsp:nvSpPr>
        <dsp:cNvPr id="0" name=""/>
        <dsp:cNvSpPr/>
      </dsp:nvSpPr>
      <dsp:spPr>
        <a:xfrm>
          <a:off x="5889438" y="730659"/>
          <a:ext cx="620084" cy="620084"/>
        </a:xfrm>
        <a:prstGeom prst="downArrow">
          <a:avLst>
            <a:gd name="adj1" fmla="val 55000"/>
            <a:gd name="adj2" fmla="val 45000"/>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s-ES" sz="2800" kern="1200"/>
        </a:p>
      </dsp:txBody>
      <dsp:txXfrm>
        <a:off x="6028957" y="730659"/>
        <a:ext cx="341046" cy="466613"/>
      </dsp:txXfrm>
    </dsp:sp>
    <dsp:sp modelId="{D535EA31-AD09-4A8F-B0EA-C2405F547495}">
      <dsp:nvSpPr>
        <dsp:cNvPr id="0" name=""/>
        <dsp:cNvSpPr/>
      </dsp:nvSpPr>
      <dsp:spPr>
        <a:xfrm>
          <a:off x="6434611" y="1858085"/>
          <a:ext cx="620084" cy="620084"/>
        </a:xfrm>
        <a:prstGeom prst="downArrow">
          <a:avLst>
            <a:gd name="adj1" fmla="val 55000"/>
            <a:gd name="adj2" fmla="val 45000"/>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s-ES" sz="2800" kern="1200"/>
        </a:p>
      </dsp:txBody>
      <dsp:txXfrm>
        <a:off x="6574130" y="1858085"/>
        <a:ext cx="341046" cy="466613"/>
      </dsp:txXfrm>
    </dsp:sp>
    <dsp:sp modelId="{86B3FAD6-DDCD-4EE9-9EC9-B9CF0AD67B41}">
      <dsp:nvSpPr>
        <dsp:cNvPr id="0" name=""/>
        <dsp:cNvSpPr/>
      </dsp:nvSpPr>
      <dsp:spPr>
        <a:xfrm>
          <a:off x="6971646" y="2985512"/>
          <a:ext cx="620084" cy="620084"/>
        </a:xfrm>
        <a:prstGeom prst="downArrow">
          <a:avLst>
            <a:gd name="adj1" fmla="val 55000"/>
            <a:gd name="adj2" fmla="val 45000"/>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s-ES" sz="2800" kern="1200"/>
        </a:p>
      </dsp:txBody>
      <dsp:txXfrm>
        <a:off x="7111165" y="2985512"/>
        <a:ext cx="341046" cy="46661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CD885A-1A4D-4713-A57E-5432028A40E4}">
      <dsp:nvSpPr>
        <dsp:cNvPr id="0" name=""/>
        <dsp:cNvSpPr/>
      </dsp:nvSpPr>
      <dsp:spPr>
        <a:xfrm>
          <a:off x="0" y="1657428"/>
          <a:ext cx="2233027" cy="771904"/>
        </a:xfrm>
        <a:prstGeom prst="roundRect">
          <a:avLst>
            <a:gd name="adj" fmla="val 10000"/>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s-ES" sz="2000" b="1" kern="1200" dirty="0"/>
            <a:t>DOS PARTICULARIDADES</a:t>
          </a:r>
        </a:p>
      </dsp:txBody>
      <dsp:txXfrm>
        <a:off x="22608" y="1680036"/>
        <a:ext cx="2187811" cy="726688"/>
      </dsp:txXfrm>
    </dsp:sp>
    <dsp:sp modelId="{FDB69538-0BD5-4903-AEF3-CCEA985735F1}">
      <dsp:nvSpPr>
        <dsp:cNvPr id="0" name=""/>
        <dsp:cNvSpPr/>
      </dsp:nvSpPr>
      <dsp:spPr>
        <a:xfrm rot="19274708">
          <a:off x="2085799" y="1596900"/>
          <a:ext cx="1337408" cy="55756"/>
        </a:xfrm>
        <a:custGeom>
          <a:avLst/>
          <a:gdLst/>
          <a:ahLst/>
          <a:cxnLst/>
          <a:rect l="0" t="0" r="0" b="0"/>
          <a:pathLst>
            <a:path>
              <a:moveTo>
                <a:pt x="0" y="27878"/>
              </a:moveTo>
              <a:lnTo>
                <a:pt x="1337408" y="27878"/>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p>
      </dsp:txBody>
      <dsp:txXfrm>
        <a:off x="2721068" y="1591343"/>
        <a:ext cx="66870" cy="66870"/>
      </dsp:txXfrm>
    </dsp:sp>
    <dsp:sp modelId="{8ADCFFCD-0DD2-43AB-9C13-0BD39DB6D6B9}">
      <dsp:nvSpPr>
        <dsp:cNvPr id="0" name=""/>
        <dsp:cNvSpPr/>
      </dsp:nvSpPr>
      <dsp:spPr>
        <a:xfrm>
          <a:off x="3275980" y="144020"/>
          <a:ext cx="5296858" cy="2124311"/>
        </a:xfrm>
        <a:prstGeom prst="roundRect">
          <a:avLst>
            <a:gd name="adj" fmla="val 10000"/>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ES" sz="1800" kern="1200" dirty="0"/>
            <a:t>1. Para determinar el período de ocupación cotizada se tendrán en cuenta las cotizaciones que no hayan sido computadas para el reconocimiento de un derecho anterior. NO SE CONSIDERA PERIODO ANTERIOR EL QUE SE RECONOZCA EN VIRTUD DEL 45.1.N)</a:t>
          </a:r>
        </a:p>
      </dsp:txBody>
      <dsp:txXfrm>
        <a:off x="3338199" y="206239"/>
        <a:ext cx="5172420" cy="1999873"/>
      </dsp:txXfrm>
    </dsp:sp>
    <dsp:sp modelId="{9F4E72BE-D103-4105-B13C-F204446B398C}">
      <dsp:nvSpPr>
        <dsp:cNvPr id="0" name=""/>
        <dsp:cNvSpPr/>
      </dsp:nvSpPr>
      <dsp:spPr>
        <a:xfrm rot="2950636">
          <a:off x="1956798" y="2619154"/>
          <a:ext cx="1595410" cy="55756"/>
        </a:xfrm>
        <a:custGeom>
          <a:avLst/>
          <a:gdLst/>
          <a:ahLst/>
          <a:cxnLst/>
          <a:rect l="0" t="0" r="0" b="0"/>
          <a:pathLst>
            <a:path>
              <a:moveTo>
                <a:pt x="0" y="27878"/>
              </a:moveTo>
              <a:lnTo>
                <a:pt x="1595410" y="27878"/>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p>
      </dsp:txBody>
      <dsp:txXfrm>
        <a:off x="2714618" y="2607147"/>
        <a:ext cx="79770" cy="79770"/>
      </dsp:txXfrm>
    </dsp:sp>
    <dsp:sp modelId="{25E02E3E-B605-44D9-877F-FE5DE093A773}">
      <dsp:nvSpPr>
        <dsp:cNvPr id="0" name=""/>
        <dsp:cNvSpPr/>
      </dsp:nvSpPr>
      <dsp:spPr>
        <a:xfrm>
          <a:off x="3275980" y="2462675"/>
          <a:ext cx="5183543" cy="1576018"/>
        </a:xfrm>
        <a:prstGeom prst="roundRect">
          <a:avLst>
            <a:gd name="adj" fmla="val 10000"/>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ES" sz="1800" kern="1200" dirty="0"/>
            <a:t>2.No se computarán las cotizaciones correspondientes al tiempo de abono de la prestación que efectúe la EEGG o la empresa.</a:t>
          </a:r>
        </a:p>
        <a:p>
          <a:pPr marL="0" lvl="0" indent="0" algn="ctr" defTabSz="800100">
            <a:lnSpc>
              <a:spcPct val="90000"/>
            </a:lnSpc>
            <a:spcBef>
              <a:spcPct val="0"/>
            </a:spcBef>
            <a:spcAft>
              <a:spcPct val="35000"/>
            </a:spcAft>
            <a:buNone/>
          </a:pPr>
          <a:r>
            <a:rPr lang="es-ES" sz="1800" kern="1200" dirty="0"/>
            <a:t>Excepto cuando se perciba en virtud de la suspensión de la relación laboral del 45.1.n)</a:t>
          </a:r>
        </a:p>
      </dsp:txBody>
      <dsp:txXfrm>
        <a:off x="3322140" y="2508835"/>
        <a:ext cx="5091223" cy="148369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E156D3-9627-4D1E-8620-1B8E8567EF71}">
      <dsp:nvSpPr>
        <dsp:cNvPr id="0" name=""/>
        <dsp:cNvSpPr/>
      </dsp:nvSpPr>
      <dsp:spPr>
        <a:xfrm>
          <a:off x="0" y="297269"/>
          <a:ext cx="8229600" cy="327600"/>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F00F8D30-B1BB-49D4-AB22-6FE42DE28E28}">
      <dsp:nvSpPr>
        <dsp:cNvPr id="0" name=""/>
        <dsp:cNvSpPr/>
      </dsp:nvSpPr>
      <dsp:spPr>
        <a:xfrm>
          <a:off x="370385" y="96152"/>
          <a:ext cx="6974503" cy="383760"/>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711200">
            <a:lnSpc>
              <a:spcPct val="90000"/>
            </a:lnSpc>
            <a:spcBef>
              <a:spcPct val="0"/>
            </a:spcBef>
            <a:spcAft>
              <a:spcPct val="35000"/>
            </a:spcAft>
            <a:buNone/>
          </a:pPr>
          <a:r>
            <a:rPr lang="es-ES" sz="1600" kern="1200" dirty="0"/>
            <a:t>AUXILIO POR DEFUNCIÓN.</a:t>
          </a:r>
        </a:p>
      </dsp:txBody>
      <dsp:txXfrm>
        <a:off x="389119" y="114886"/>
        <a:ext cx="6937035" cy="346292"/>
      </dsp:txXfrm>
    </dsp:sp>
    <dsp:sp modelId="{9F83449D-B960-4CBC-8F3A-83D5FF658558}">
      <dsp:nvSpPr>
        <dsp:cNvPr id="0" name=""/>
        <dsp:cNvSpPr/>
      </dsp:nvSpPr>
      <dsp:spPr>
        <a:xfrm>
          <a:off x="0" y="886949"/>
          <a:ext cx="8229600" cy="327600"/>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A0B61341-4A31-4F36-8768-3F1FBC50773F}">
      <dsp:nvSpPr>
        <dsp:cNvPr id="0" name=""/>
        <dsp:cNvSpPr/>
      </dsp:nvSpPr>
      <dsp:spPr>
        <a:xfrm>
          <a:off x="411480" y="695069"/>
          <a:ext cx="6480810" cy="383760"/>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711200">
            <a:lnSpc>
              <a:spcPct val="90000"/>
            </a:lnSpc>
            <a:spcBef>
              <a:spcPct val="0"/>
            </a:spcBef>
            <a:spcAft>
              <a:spcPct val="35000"/>
            </a:spcAft>
            <a:buNone/>
          </a:pPr>
          <a:r>
            <a:rPr lang="es-ES" sz="1600" kern="1200" dirty="0"/>
            <a:t>PENSIÓN VITALICIA DE VIUDEDAD</a:t>
          </a:r>
          <a:r>
            <a:rPr lang="es-ES" sz="1300" kern="1200" dirty="0"/>
            <a:t>.</a:t>
          </a:r>
        </a:p>
      </dsp:txBody>
      <dsp:txXfrm>
        <a:off x="430214" y="713803"/>
        <a:ext cx="6443342" cy="346292"/>
      </dsp:txXfrm>
    </dsp:sp>
    <dsp:sp modelId="{5C3E6CA2-3037-447C-928A-B9CCE105F836}">
      <dsp:nvSpPr>
        <dsp:cNvPr id="0" name=""/>
        <dsp:cNvSpPr/>
      </dsp:nvSpPr>
      <dsp:spPr>
        <a:xfrm>
          <a:off x="0" y="1476629"/>
          <a:ext cx="8229600" cy="327600"/>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37921974-C986-4037-BF33-EB8133BD3797}">
      <dsp:nvSpPr>
        <dsp:cNvPr id="0" name=""/>
        <dsp:cNvSpPr/>
      </dsp:nvSpPr>
      <dsp:spPr>
        <a:xfrm>
          <a:off x="411480" y="1284749"/>
          <a:ext cx="5760720" cy="383760"/>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711200">
            <a:lnSpc>
              <a:spcPct val="90000"/>
            </a:lnSpc>
            <a:spcBef>
              <a:spcPct val="0"/>
            </a:spcBef>
            <a:spcAft>
              <a:spcPct val="35000"/>
            </a:spcAft>
            <a:buNone/>
          </a:pPr>
          <a:r>
            <a:rPr lang="es-ES" sz="1600" kern="1200" dirty="0"/>
            <a:t>PRESTACION TEMPORAL DE VIUDEDAD</a:t>
          </a:r>
        </a:p>
      </dsp:txBody>
      <dsp:txXfrm>
        <a:off x="430214" y="1303483"/>
        <a:ext cx="5723252" cy="346292"/>
      </dsp:txXfrm>
    </dsp:sp>
    <dsp:sp modelId="{87ACBAB0-999F-43D7-B218-0F581B4822AB}">
      <dsp:nvSpPr>
        <dsp:cNvPr id="0" name=""/>
        <dsp:cNvSpPr/>
      </dsp:nvSpPr>
      <dsp:spPr>
        <a:xfrm>
          <a:off x="0" y="2066309"/>
          <a:ext cx="8229600" cy="327600"/>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F5D6E7AD-FA1B-43A9-9542-55AF1602B253}">
      <dsp:nvSpPr>
        <dsp:cNvPr id="0" name=""/>
        <dsp:cNvSpPr/>
      </dsp:nvSpPr>
      <dsp:spPr>
        <a:xfrm>
          <a:off x="411480" y="1874429"/>
          <a:ext cx="5760720" cy="383760"/>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711200">
            <a:lnSpc>
              <a:spcPct val="90000"/>
            </a:lnSpc>
            <a:spcBef>
              <a:spcPct val="0"/>
            </a:spcBef>
            <a:spcAft>
              <a:spcPct val="35000"/>
            </a:spcAft>
            <a:buNone/>
          </a:pPr>
          <a:r>
            <a:rPr lang="es-ES" sz="1600" kern="1200" dirty="0"/>
            <a:t>PENSION DE ORFANDAD</a:t>
          </a:r>
        </a:p>
      </dsp:txBody>
      <dsp:txXfrm>
        <a:off x="430214" y="1893163"/>
        <a:ext cx="5723252" cy="346292"/>
      </dsp:txXfrm>
    </dsp:sp>
    <dsp:sp modelId="{E5A26243-DA86-4ADE-9882-864047F15081}">
      <dsp:nvSpPr>
        <dsp:cNvPr id="0" name=""/>
        <dsp:cNvSpPr/>
      </dsp:nvSpPr>
      <dsp:spPr>
        <a:xfrm>
          <a:off x="0" y="2655989"/>
          <a:ext cx="8229600" cy="327600"/>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68BC063F-4DEE-4383-9F3A-2CB2FEA44E1A}">
      <dsp:nvSpPr>
        <dsp:cNvPr id="0" name=""/>
        <dsp:cNvSpPr/>
      </dsp:nvSpPr>
      <dsp:spPr>
        <a:xfrm>
          <a:off x="411480" y="2464109"/>
          <a:ext cx="5760720" cy="383760"/>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711200">
            <a:lnSpc>
              <a:spcPct val="90000"/>
            </a:lnSpc>
            <a:spcBef>
              <a:spcPct val="0"/>
            </a:spcBef>
            <a:spcAft>
              <a:spcPct val="35000"/>
            </a:spcAft>
            <a:buNone/>
          </a:pPr>
          <a:r>
            <a:rPr lang="es-ES" sz="1600" kern="1200" dirty="0"/>
            <a:t>PENSION/SUBSIDIO FAVOR FAMILIARES</a:t>
          </a:r>
          <a:r>
            <a:rPr lang="es-ES" sz="1300" kern="1200" dirty="0"/>
            <a:t>.</a:t>
          </a:r>
        </a:p>
      </dsp:txBody>
      <dsp:txXfrm>
        <a:off x="430214" y="2482843"/>
        <a:ext cx="5723252" cy="346292"/>
      </dsp:txXfrm>
    </dsp:sp>
    <dsp:sp modelId="{22C0BF7A-091E-4F77-93B3-C9BC7FA0E57E}">
      <dsp:nvSpPr>
        <dsp:cNvPr id="0" name=""/>
        <dsp:cNvSpPr/>
      </dsp:nvSpPr>
      <dsp:spPr>
        <a:xfrm>
          <a:off x="0" y="3245669"/>
          <a:ext cx="8229600" cy="327600"/>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A940DB19-C2D9-4B1A-89D9-AF3DDFFF7700}">
      <dsp:nvSpPr>
        <dsp:cNvPr id="0" name=""/>
        <dsp:cNvSpPr/>
      </dsp:nvSpPr>
      <dsp:spPr>
        <a:xfrm>
          <a:off x="411480" y="3053789"/>
          <a:ext cx="5760720" cy="383760"/>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711200">
            <a:lnSpc>
              <a:spcPct val="90000"/>
            </a:lnSpc>
            <a:spcBef>
              <a:spcPct val="0"/>
            </a:spcBef>
            <a:spcAft>
              <a:spcPct val="35000"/>
            </a:spcAft>
            <a:buNone/>
          </a:pPr>
          <a:r>
            <a:rPr lang="es-ES" sz="1600" kern="1200" dirty="0"/>
            <a:t>PRESTACIÓN ORFANDAD.</a:t>
          </a:r>
        </a:p>
      </dsp:txBody>
      <dsp:txXfrm>
        <a:off x="430214" y="3072523"/>
        <a:ext cx="5723252" cy="34629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8.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22B189-0B11-4293-9FEE-69BDB4A94FBB}" type="datetimeFigureOut">
              <a:rPr lang="es-ES" smtClean="0"/>
              <a:t>21/03/2023</a:t>
            </a:fld>
            <a:endParaRPr lang="es-ES"/>
          </a:p>
        </p:txBody>
      </p:sp>
      <p:sp>
        <p:nvSpPr>
          <p:cNvPr id="4" name="3 Marcador de imagen de diapositiva"/>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CCA5D1-775D-4D31-8232-76ECF3A1F09B}" type="slidenum">
              <a:rPr lang="es-ES" smtClean="0"/>
              <a:t>‹Nº›</a:t>
            </a:fld>
            <a:endParaRPr lang="es-ES"/>
          </a:p>
        </p:txBody>
      </p:sp>
    </p:spTree>
    <p:extLst>
      <p:ext uri="{BB962C8B-B14F-4D97-AF65-F5344CB8AC3E}">
        <p14:creationId xmlns:p14="http://schemas.microsoft.com/office/powerpoint/2010/main" val="8356736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F3CCA5D1-775D-4D31-8232-76ECF3A1F09B}" type="slidenum">
              <a:rPr lang="es-ES" smtClean="0"/>
              <a:t>9</a:t>
            </a:fld>
            <a:endParaRPr lang="es-ES"/>
          </a:p>
        </p:txBody>
      </p:sp>
    </p:spTree>
    <p:extLst>
      <p:ext uri="{BB962C8B-B14F-4D97-AF65-F5344CB8AC3E}">
        <p14:creationId xmlns:p14="http://schemas.microsoft.com/office/powerpoint/2010/main" val="283253767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346348"/>
            <a:ext cx="8229600" cy="857250"/>
          </a:xfrm>
          <a:prstGeom prst="rect">
            <a:avLst/>
          </a:prstGeom>
        </p:spPr>
        <p:txBody>
          <a:bodyPr/>
          <a:lstStyle>
            <a:lvl1pPr>
              <a:defRPr sz="3200">
                <a:solidFill>
                  <a:srgbClr val="92D050"/>
                </a:solidFill>
                <a:latin typeface="Segoe UI Black" panose="020B0A02040204020203" pitchFamily="34" charset="0"/>
                <a:ea typeface="Segoe UI Black" panose="020B0A02040204020203" pitchFamily="34" charset="0"/>
              </a:defRPr>
            </a:lvl1pPr>
          </a:lstStyle>
          <a:p>
            <a:r>
              <a:rPr lang="es-ES" dirty="0"/>
              <a:t>Haga clic para modificar el estilo de título del patrón</a:t>
            </a:r>
          </a:p>
        </p:txBody>
      </p:sp>
      <p:sp>
        <p:nvSpPr>
          <p:cNvPr id="3" name="2 Marcador de contenido"/>
          <p:cNvSpPr>
            <a:spLocks noGrp="1"/>
          </p:cNvSpPr>
          <p:nvPr>
            <p:ph idx="1"/>
          </p:nvPr>
        </p:nvSpPr>
        <p:spPr>
          <a:xfrm>
            <a:off x="457200" y="1200151"/>
            <a:ext cx="8229600" cy="3394472"/>
          </a:xfrm>
          <a:prstGeom prst="rect">
            <a:avLst/>
          </a:prstGeom>
        </p:spPr>
        <p:txBody>
          <a:bodyPr/>
          <a:lstStyle>
            <a:lvl1pPr>
              <a:defRPr sz="1800">
                <a:solidFill>
                  <a:schemeClr val="tx1">
                    <a:lumMod val="75000"/>
                    <a:lumOff val="25000"/>
                  </a:schemeClr>
                </a:solidFill>
                <a:latin typeface="Segoe UI" panose="020B0502040204020203" pitchFamily="34" charset="0"/>
                <a:cs typeface="Segoe UI" panose="020B0502040204020203" pitchFamily="34" charset="0"/>
              </a:defRPr>
            </a:lvl1pPr>
            <a:lvl2pPr>
              <a:defRPr sz="1600">
                <a:solidFill>
                  <a:schemeClr val="tx1">
                    <a:lumMod val="75000"/>
                    <a:lumOff val="25000"/>
                  </a:schemeClr>
                </a:solidFill>
                <a:latin typeface="Segoe UI" panose="020B0502040204020203" pitchFamily="34" charset="0"/>
                <a:cs typeface="Segoe UI" panose="020B0502040204020203" pitchFamily="34" charset="0"/>
              </a:defRPr>
            </a:lvl2pPr>
            <a:lvl3pPr>
              <a:defRPr sz="1400">
                <a:solidFill>
                  <a:schemeClr val="tx1">
                    <a:lumMod val="75000"/>
                    <a:lumOff val="25000"/>
                  </a:schemeClr>
                </a:solidFill>
                <a:latin typeface="Segoe UI" panose="020B0502040204020203" pitchFamily="34" charset="0"/>
                <a:cs typeface="Segoe UI" panose="020B0502040204020203" pitchFamily="34" charset="0"/>
              </a:defRPr>
            </a:lvl3pPr>
            <a:lvl4pPr>
              <a:defRPr sz="1200">
                <a:solidFill>
                  <a:schemeClr val="tx1">
                    <a:lumMod val="75000"/>
                    <a:lumOff val="25000"/>
                  </a:schemeClr>
                </a:solidFill>
                <a:latin typeface="Segoe UI" panose="020B0502040204020203" pitchFamily="34" charset="0"/>
                <a:cs typeface="Segoe UI" panose="020B0502040204020203" pitchFamily="34" charset="0"/>
              </a:defRPr>
            </a:lvl4pPr>
            <a:lvl5pPr>
              <a:defRPr sz="1100">
                <a:solidFill>
                  <a:schemeClr val="tx1">
                    <a:lumMod val="75000"/>
                    <a:lumOff val="25000"/>
                  </a:schemeClr>
                </a:solidFill>
                <a:latin typeface="Segoe UI" panose="020B0502040204020203" pitchFamily="34" charset="0"/>
                <a:cs typeface="Segoe UI" panose="020B0502040204020203" pitchFamily="34" charset="0"/>
              </a:defRPr>
            </a:lvl5pPr>
          </a:lstStyle>
          <a:p>
            <a:pPr lvl="0"/>
            <a:r>
              <a:rPr lang="es-ES" dirty="0"/>
              <a:t>Haga clic para modificar el estilo de texto del patrón</a:t>
            </a:r>
          </a:p>
          <a:p>
            <a:pPr lvl="1"/>
            <a:r>
              <a:rPr lang="es-ES" dirty="0"/>
              <a:t>Segundo nivel</a:t>
            </a:r>
          </a:p>
          <a:p>
            <a:pPr lvl="2"/>
            <a:r>
              <a:rPr lang="es-ES" dirty="0"/>
              <a:t>Tercer nivel</a:t>
            </a:r>
          </a:p>
          <a:p>
            <a:pPr lvl="3"/>
            <a:r>
              <a:rPr lang="es-ES" dirty="0"/>
              <a:t>Cuarto nivel</a:t>
            </a:r>
          </a:p>
          <a:p>
            <a:pPr lvl="4"/>
            <a:r>
              <a:rPr lang="es-ES" dirty="0"/>
              <a:t>Quinto nivel</a:t>
            </a:r>
          </a:p>
        </p:txBody>
      </p:sp>
      <p:sp>
        <p:nvSpPr>
          <p:cNvPr id="4" name="3 Marcador de fecha"/>
          <p:cNvSpPr>
            <a:spLocks noGrp="1"/>
          </p:cNvSpPr>
          <p:nvPr>
            <p:ph type="dt" sz="half" idx="10"/>
          </p:nvPr>
        </p:nvSpPr>
        <p:spPr>
          <a:xfrm>
            <a:off x="457200" y="4767263"/>
            <a:ext cx="2133600" cy="273844"/>
          </a:xfrm>
          <a:prstGeom prst="rect">
            <a:avLst/>
          </a:prstGeom>
        </p:spPr>
        <p:txBody>
          <a:bodyPr/>
          <a:lstStyle/>
          <a:p>
            <a:fld id="{301F9D48-E8E3-46A6-936A-F99050423ABC}" type="datetimeFigureOut">
              <a:rPr lang="es-ES" smtClean="0"/>
              <a:t>21/03/2023</a:t>
            </a:fld>
            <a:endParaRPr lang="es-ES"/>
          </a:p>
        </p:txBody>
      </p:sp>
      <p:sp>
        <p:nvSpPr>
          <p:cNvPr id="5" name="4 Marcador de pie de página"/>
          <p:cNvSpPr>
            <a:spLocks noGrp="1"/>
          </p:cNvSpPr>
          <p:nvPr>
            <p:ph type="ftr" sz="quarter" idx="11"/>
          </p:nvPr>
        </p:nvSpPr>
        <p:spPr>
          <a:xfrm>
            <a:off x="3124200" y="4767263"/>
            <a:ext cx="2895600" cy="273844"/>
          </a:xfrm>
          <a:prstGeom prst="rect">
            <a:avLst/>
          </a:prstGeom>
        </p:spPr>
        <p:txBody>
          <a:bodyPr/>
          <a:lstStyle/>
          <a:p>
            <a:endParaRPr lang="es-ES"/>
          </a:p>
        </p:txBody>
      </p:sp>
      <p:sp>
        <p:nvSpPr>
          <p:cNvPr id="6" name="5 Marcador de número de diapositiva"/>
          <p:cNvSpPr>
            <a:spLocks noGrp="1"/>
          </p:cNvSpPr>
          <p:nvPr>
            <p:ph type="sldNum" sz="quarter" idx="12"/>
          </p:nvPr>
        </p:nvSpPr>
        <p:spPr>
          <a:xfrm>
            <a:off x="6905846" y="4861166"/>
            <a:ext cx="2133600" cy="273844"/>
          </a:xfrm>
          <a:prstGeom prst="rect">
            <a:avLst/>
          </a:prstGeom>
        </p:spPr>
        <p:txBody>
          <a:bodyPr/>
          <a:lstStyle>
            <a:lvl1pPr algn="r">
              <a:defRPr sz="1000">
                <a:latin typeface="Segoe UI" panose="020B0502040204020203" pitchFamily="34" charset="0"/>
                <a:cs typeface="Segoe UI" panose="020B0502040204020203" pitchFamily="34" charset="0"/>
              </a:defRPr>
            </a:lvl1pPr>
          </a:lstStyle>
          <a:p>
            <a:fld id="{399F36C6-663C-4AA7-8BDB-F70453BAA58B}" type="slidenum">
              <a:rPr lang="es-ES" smtClean="0"/>
              <a:pPr/>
              <a:t>‹Nº›</a:t>
            </a:fld>
            <a:endParaRPr lang="es-ES"/>
          </a:p>
        </p:txBody>
      </p:sp>
      <p:sp>
        <p:nvSpPr>
          <p:cNvPr id="9" name="Google Shape;360;p4"/>
          <p:cNvSpPr/>
          <p:nvPr userDrawn="1"/>
        </p:nvSpPr>
        <p:spPr>
          <a:xfrm rot="10800000" flipH="1">
            <a:off x="660181" y="297105"/>
            <a:ext cx="653191" cy="20469"/>
          </a:xfrm>
          <a:custGeom>
            <a:avLst/>
            <a:gdLst/>
            <a:ahLst/>
            <a:cxnLst/>
            <a:rect l="l" t="t" r="r" b="b"/>
            <a:pathLst>
              <a:path w="12605" h="395" extrusionOk="0">
                <a:moveTo>
                  <a:pt x="260" y="0"/>
                </a:moveTo>
                <a:cubicBezTo>
                  <a:pt x="0" y="0"/>
                  <a:pt x="0" y="394"/>
                  <a:pt x="260" y="394"/>
                </a:cubicBezTo>
                <a:cubicBezTo>
                  <a:pt x="268" y="394"/>
                  <a:pt x="277" y="394"/>
                  <a:pt x="285" y="393"/>
                </a:cubicBezTo>
                <a:lnTo>
                  <a:pt x="12320" y="393"/>
                </a:lnTo>
                <a:cubicBezTo>
                  <a:pt x="12329" y="394"/>
                  <a:pt x="12337" y="394"/>
                  <a:pt x="12346" y="394"/>
                </a:cubicBezTo>
                <a:cubicBezTo>
                  <a:pt x="12605" y="394"/>
                  <a:pt x="12605" y="0"/>
                  <a:pt x="12346" y="0"/>
                </a:cubicBezTo>
                <a:cubicBezTo>
                  <a:pt x="12337" y="0"/>
                  <a:pt x="12329" y="1"/>
                  <a:pt x="12320" y="1"/>
                </a:cubicBezTo>
                <a:lnTo>
                  <a:pt x="285" y="1"/>
                </a:lnTo>
                <a:cubicBezTo>
                  <a:pt x="277" y="1"/>
                  <a:pt x="268" y="0"/>
                  <a:pt x="260" y="0"/>
                </a:cubicBezTo>
                <a:close/>
              </a:path>
            </a:pathLst>
          </a:custGeom>
          <a:solidFill>
            <a:srgbClr val="81B0C5"/>
          </a:solidFill>
          <a:ln>
            <a:solidFill>
              <a:srgbClr val="92D050"/>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361;p4"/>
          <p:cNvSpPr/>
          <p:nvPr userDrawn="1"/>
        </p:nvSpPr>
        <p:spPr>
          <a:xfrm rot="10800000" flipH="1">
            <a:off x="1000" y="251350"/>
            <a:ext cx="2700700" cy="1975"/>
          </a:xfrm>
          <a:custGeom>
            <a:avLst/>
            <a:gdLst/>
            <a:ahLst/>
            <a:cxnLst/>
            <a:rect l="l" t="t" r="r" b="b"/>
            <a:pathLst>
              <a:path w="108028" h="79" extrusionOk="0">
                <a:moveTo>
                  <a:pt x="0" y="0"/>
                </a:moveTo>
                <a:lnTo>
                  <a:pt x="100841" y="56"/>
                </a:lnTo>
                <a:lnTo>
                  <a:pt x="108028" y="79"/>
                </a:lnTo>
              </a:path>
            </a:pathLst>
          </a:custGeom>
          <a:noFill/>
          <a:ln w="19050" cap="flat" cmpd="sng">
            <a:solidFill>
              <a:schemeClr val="accent3">
                <a:lumMod val="20000"/>
                <a:lumOff val="80000"/>
              </a:schemeClr>
            </a:solidFill>
            <a:prstDash val="solid"/>
            <a:round/>
            <a:headEnd type="none" w="med" len="med"/>
            <a:tailEnd type="oval" w="med" len="med"/>
          </a:ln>
        </p:spPr>
      </p:sp>
      <p:sp>
        <p:nvSpPr>
          <p:cNvPr id="11" name="Google Shape;362;p4"/>
          <p:cNvSpPr/>
          <p:nvPr userDrawn="1"/>
        </p:nvSpPr>
        <p:spPr>
          <a:xfrm flipH="1">
            <a:off x="7937650" y="4829725"/>
            <a:ext cx="1206350" cy="225250"/>
          </a:xfrm>
          <a:custGeom>
            <a:avLst/>
            <a:gdLst/>
            <a:ahLst/>
            <a:cxnLst/>
            <a:rect l="l" t="t" r="r" b="b"/>
            <a:pathLst>
              <a:path w="48254" h="9010" extrusionOk="0">
                <a:moveTo>
                  <a:pt x="0" y="9010"/>
                </a:moveTo>
                <a:lnTo>
                  <a:pt x="10812" y="0"/>
                </a:lnTo>
                <a:lnTo>
                  <a:pt x="48254" y="0"/>
                </a:lnTo>
              </a:path>
            </a:pathLst>
          </a:custGeom>
          <a:noFill/>
          <a:ln w="19050" cap="flat" cmpd="sng">
            <a:solidFill>
              <a:srgbClr val="92D050"/>
            </a:solidFill>
            <a:prstDash val="solid"/>
            <a:round/>
            <a:headEnd type="none" w="med" len="med"/>
            <a:tailEnd type="oval" w="med" len="med"/>
          </a:ln>
        </p:spPr>
      </p:sp>
      <p:sp>
        <p:nvSpPr>
          <p:cNvPr id="12" name="Google Shape;363;p4"/>
          <p:cNvSpPr/>
          <p:nvPr userDrawn="1"/>
        </p:nvSpPr>
        <p:spPr>
          <a:xfrm rot="10800000" flipH="1">
            <a:off x="8464775" y="4902887"/>
            <a:ext cx="152100" cy="152100"/>
          </a:xfrm>
          <a:prstGeom prst="ellipse">
            <a:avLst/>
          </a:prstGeom>
          <a:solidFill>
            <a:srgbClr val="92D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364;p4"/>
          <p:cNvSpPr/>
          <p:nvPr userDrawn="1"/>
        </p:nvSpPr>
        <p:spPr>
          <a:xfrm rot="10800000" flipH="1">
            <a:off x="8752521" y="4658218"/>
            <a:ext cx="67500" cy="67500"/>
          </a:xfrm>
          <a:prstGeom prst="ellipse">
            <a:avLst/>
          </a:prstGeom>
          <a:solidFill>
            <a:srgbClr val="92D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384;p4"/>
          <p:cNvSpPr/>
          <p:nvPr userDrawn="1"/>
        </p:nvSpPr>
        <p:spPr>
          <a:xfrm rot="10800000" flipH="1">
            <a:off x="0" y="4730075"/>
            <a:ext cx="1096375" cy="199475"/>
          </a:xfrm>
          <a:custGeom>
            <a:avLst/>
            <a:gdLst/>
            <a:ahLst/>
            <a:cxnLst/>
            <a:rect l="l" t="t" r="r" b="b"/>
            <a:pathLst>
              <a:path w="43855" h="7979" extrusionOk="0">
                <a:moveTo>
                  <a:pt x="0" y="0"/>
                </a:moveTo>
                <a:lnTo>
                  <a:pt x="31366" y="0"/>
                </a:lnTo>
                <a:lnTo>
                  <a:pt x="43855" y="7979"/>
                </a:lnTo>
              </a:path>
            </a:pathLst>
          </a:custGeom>
          <a:noFill/>
          <a:ln w="19050" cap="flat" cmpd="sng">
            <a:solidFill>
              <a:srgbClr val="92D050"/>
            </a:solidFill>
            <a:prstDash val="solid"/>
            <a:round/>
            <a:headEnd type="none" w="med" len="med"/>
            <a:tailEnd type="oval" w="med" len="med"/>
          </a:ln>
        </p:spPr>
      </p:sp>
      <p:sp>
        <p:nvSpPr>
          <p:cNvPr id="15" name="Google Shape;404;p4"/>
          <p:cNvSpPr/>
          <p:nvPr userDrawn="1"/>
        </p:nvSpPr>
        <p:spPr>
          <a:xfrm rot="10800000" flipH="1">
            <a:off x="1238350" y="4777550"/>
            <a:ext cx="309600" cy="309600"/>
          </a:xfrm>
          <a:prstGeom prst="ellipse">
            <a:avLst/>
          </a:prstGeom>
          <a:solidFill>
            <a:srgbClr val="92D050">
              <a:alpha val="382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424;p4"/>
          <p:cNvSpPr/>
          <p:nvPr userDrawn="1"/>
        </p:nvSpPr>
        <p:spPr>
          <a:xfrm rot="10800000" flipH="1">
            <a:off x="7061400" y="0"/>
            <a:ext cx="1642075" cy="253325"/>
          </a:xfrm>
          <a:custGeom>
            <a:avLst/>
            <a:gdLst/>
            <a:ahLst/>
            <a:cxnLst/>
            <a:rect l="l" t="t" r="r" b="b"/>
            <a:pathLst>
              <a:path w="65683" h="10133" extrusionOk="0">
                <a:moveTo>
                  <a:pt x="0" y="0"/>
                </a:moveTo>
                <a:lnTo>
                  <a:pt x="54952" y="221"/>
                </a:lnTo>
                <a:lnTo>
                  <a:pt x="65683" y="10133"/>
                </a:lnTo>
              </a:path>
            </a:pathLst>
          </a:custGeom>
          <a:noFill/>
          <a:ln w="9525" cap="flat" cmpd="sng">
            <a:solidFill>
              <a:schemeClr val="accent3">
                <a:lumMod val="40000"/>
                <a:lumOff val="60000"/>
              </a:schemeClr>
            </a:solidFill>
            <a:prstDash val="dash"/>
            <a:round/>
            <a:headEnd type="none" w="med" len="med"/>
            <a:tailEnd type="none" w="med" len="med"/>
          </a:ln>
        </p:spPr>
      </p:sp>
      <p:sp>
        <p:nvSpPr>
          <p:cNvPr id="17" name="Google Shape;425;p4"/>
          <p:cNvSpPr/>
          <p:nvPr userDrawn="1"/>
        </p:nvSpPr>
        <p:spPr>
          <a:xfrm rot="10800000" flipH="1">
            <a:off x="8616863" y="152550"/>
            <a:ext cx="309600" cy="309600"/>
          </a:xfrm>
          <a:prstGeom prst="ellipse">
            <a:avLst/>
          </a:prstGeom>
          <a:solidFill>
            <a:srgbClr val="92D050">
              <a:alpha val="382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426;p4"/>
          <p:cNvSpPr/>
          <p:nvPr userDrawn="1"/>
        </p:nvSpPr>
        <p:spPr>
          <a:xfrm rot="10800000" flipH="1">
            <a:off x="7265131" y="187105"/>
            <a:ext cx="653191" cy="20469"/>
          </a:xfrm>
          <a:custGeom>
            <a:avLst/>
            <a:gdLst/>
            <a:ahLst/>
            <a:cxnLst/>
            <a:rect l="l" t="t" r="r" b="b"/>
            <a:pathLst>
              <a:path w="12605" h="395" extrusionOk="0">
                <a:moveTo>
                  <a:pt x="260" y="0"/>
                </a:moveTo>
                <a:cubicBezTo>
                  <a:pt x="0" y="0"/>
                  <a:pt x="0" y="394"/>
                  <a:pt x="260" y="394"/>
                </a:cubicBezTo>
                <a:cubicBezTo>
                  <a:pt x="268" y="394"/>
                  <a:pt x="277" y="394"/>
                  <a:pt x="285" y="393"/>
                </a:cubicBezTo>
                <a:lnTo>
                  <a:pt x="12320" y="393"/>
                </a:lnTo>
                <a:cubicBezTo>
                  <a:pt x="12329" y="394"/>
                  <a:pt x="12337" y="394"/>
                  <a:pt x="12346" y="394"/>
                </a:cubicBezTo>
                <a:cubicBezTo>
                  <a:pt x="12605" y="394"/>
                  <a:pt x="12605" y="0"/>
                  <a:pt x="12346" y="0"/>
                </a:cubicBezTo>
                <a:cubicBezTo>
                  <a:pt x="12337" y="0"/>
                  <a:pt x="12329" y="1"/>
                  <a:pt x="12320" y="1"/>
                </a:cubicBezTo>
                <a:lnTo>
                  <a:pt x="285" y="1"/>
                </a:lnTo>
                <a:cubicBezTo>
                  <a:pt x="277" y="1"/>
                  <a:pt x="268" y="0"/>
                  <a:pt x="260" y="0"/>
                </a:cubicBezTo>
                <a:close/>
              </a:path>
            </a:pathLst>
          </a:custGeom>
          <a:solidFill>
            <a:srgbClr val="81B0C5"/>
          </a:solidFill>
          <a:ln>
            <a:solidFill>
              <a:srgbClr val="92D050"/>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 name="18 Grupo"/>
          <p:cNvGrpSpPr/>
          <p:nvPr userDrawn="1"/>
        </p:nvGrpSpPr>
        <p:grpSpPr>
          <a:xfrm>
            <a:off x="8839899" y="141071"/>
            <a:ext cx="191854" cy="192641"/>
            <a:chOff x="7703405" y="2468880"/>
            <a:chExt cx="191854" cy="192641"/>
          </a:xfrm>
          <a:solidFill>
            <a:srgbClr val="92D050"/>
          </a:solidFill>
        </p:grpSpPr>
        <p:sp>
          <p:nvSpPr>
            <p:cNvPr id="20" name="Google Shape;15321;p82"/>
            <p:cNvSpPr/>
            <p:nvPr/>
          </p:nvSpPr>
          <p:spPr>
            <a:xfrm>
              <a:off x="7703405" y="2468880"/>
              <a:ext cx="191854" cy="192641"/>
            </a:xfrm>
            <a:custGeom>
              <a:avLst/>
              <a:gdLst/>
              <a:ahLst/>
              <a:cxnLst/>
              <a:rect l="l" t="t" r="r" b="b"/>
              <a:pathLst>
                <a:path w="5847" h="5871" extrusionOk="0">
                  <a:moveTo>
                    <a:pt x="2751" y="1"/>
                  </a:moveTo>
                  <a:cubicBezTo>
                    <a:pt x="2549" y="1"/>
                    <a:pt x="2370" y="144"/>
                    <a:pt x="2335" y="346"/>
                  </a:cubicBezTo>
                  <a:lnTo>
                    <a:pt x="2227" y="858"/>
                  </a:lnTo>
                  <a:cubicBezTo>
                    <a:pt x="2144" y="894"/>
                    <a:pt x="2037" y="941"/>
                    <a:pt x="1965" y="977"/>
                  </a:cubicBezTo>
                  <a:lnTo>
                    <a:pt x="1513" y="680"/>
                  </a:lnTo>
                  <a:cubicBezTo>
                    <a:pt x="1449" y="631"/>
                    <a:pt x="1372" y="608"/>
                    <a:pt x="1293" y="608"/>
                  </a:cubicBezTo>
                  <a:cubicBezTo>
                    <a:pt x="1179" y="608"/>
                    <a:pt x="1061" y="655"/>
                    <a:pt x="977" y="739"/>
                  </a:cubicBezTo>
                  <a:lnTo>
                    <a:pt x="739" y="977"/>
                  </a:lnTo>
                  <a:cubicBezTo>
                    <a:pt x="596" y="1132"/>
                    <a:pt x="584" y="1346"/>
                    <a:pt x="680" y="1513"/>
                  </a:cubicBezTo>
                  <a:lnTo>
                    <a:pt x="977" y="1965"/>
                  </a:lnTo>
                  <a:cubicBezTo>
                    <a:pt x="918" y="2084"/>
                    <a:pt x="882" y="2215"/>
                    <a:pt x="834" y="2346"/>
                  </a:cubicBezTo>
                  <a:cubicBezTo>
                    <a:pt x="799" y="2442"/>
                    <a:pt x="858" y="2537"/>
                    <a:pt x="953" y="2573"/>
                  </a:cubicBezTo>
                  <a:cubicBezTo>
                    <a:pt x="968" y="2579"/>
                    <a:pt x="984" y="2582"/>
                    <a:pt x="1000" y="2582"/>
                  </a:cubicBezTo>
                  <a:cubicBezTo>
                    <a:pt x="1073" y="2582"/>
                    <a:pt x="1150" y="2522"/>
                    <a:pt x="1180" y="2454"/>
                  </a:cubicBezTo>
                  <a:cubicBezTo>
                    <a:pt x="1215" y="2323"/>
                    <a:pt x="1263" y="2192"/>
                    <a:pt x="1334" y="2049"/>
                  </a:cubicBezTo>
                  <a:cubicBezTo>
                    <a:pt x="1370" y="1989"/>
                    <a:pt x="1370" y="1918"/>
                    <a:pt x="1334" y="1858"/>
                  </a:cubicBezTo>
                  <a:lnTo>
                    <a:pt x="977" y="1322"/>
                  </a:lnTo>
                  <a:cubicBezTo>
                    <a:pt x="965" y="1287"/>
                    <a:pt x="965" y="1263"/>
                    <a:pt x="1001" y="1239"/>
                  </a:cubicBezTo>
                  <a:lnTo>
                    <a:pt x="1239" y="989"/>
                  </a:lnTo>
                  <a:cubicBezTo>
                    <a:pt x="1253" y="975"/>
                    <a:pt x="1271" y="969"/>
                    <a:pt x="1288" y="969"/>
                  </a:cubicBezTo>
                  <a:cubicBezTo>
                    <a:pt x="1301" y="969"/>
                    <a:pt x="1313" y="972"/>
                    <a:pt x="1322" y="977"/>
                  </a:cubicBezTo>
                  <a:lnTo>
                    <a:pt x="1858" y="1334"/>
                  </a:lnTo>
                  <a:cubicBezTo>
                    <a:pt x="1888" y="1358"/>
                    <a:pt x="1921" y="1370"/>
                    <a:pt x="1954" y="1370"/>
                  </a:cubicBezTo>
                  <a:cubicBezTo>
                    <a:pt x="1986" y="1370"/>
                    <a:pt x="2019" y="1358"/>
                    <a:pt x="2049" y="1334"/>
                  </a:cubicBezTo>
                  <a:cubicBezTo>
                    <a:pt x="2168" y="1263"/>
                    <a:pt x="2323" y="1203"/>
                    <a:pt x="2454" y="1168"/>
                  </a:cubicBezTo>
                  <a:cubicBezTo>
                    <a:pt x="2513" y="1156"/>
                    <a:pt x="2573" y="1096"/>
                    <a:pt x="2585" y="1037"/>
                  </a:cubicBezTo>
                  <a:lnTo>
                    <a:pt x="2704" y="418"/>
                  </a:lnTo>
                  <a:cubicBezTo>
                    <a:pt x="2704" y="382"/>
                    <a:pt x="2739" y="358"/>
                    <a:pt x="2775" y="358"/>
                  </a:cubicBezTo>
                  <a:lnTo>
                    <a:pt x="3120" y="358"/>
                  </a:lnTo>
                  <a:cubicBezTo>
                    <a:pt x="3156" y="358"/>
                    <a:pt x="3180" y="382"/>
                    <a:pt x="3192" y="418"/>
                  </a:cubicBezTo>
                  <a:lnTo>
                    <a:pt x="3311" y="1037"/>
                  </a:lnTo>
                  <a:cubicBezTo>
                    <a:pt x="3335" y="1096"/>
                    <a:pt x="3370" y="1156"/>
                    <a:pt x="3454" y="1168"/>
                  </a:cubicBezTo>
                  <a:cubicBezTo>
                    <a:pt x="3585" y="1215"/>
                    <a:pt x="3716" y="1263"/>
                    <a:pt x="3847" y="1334"/>
                  </a:cubicBezTo>
                  <a:cubicBezTo>
                    <a:pt x="3882" y="1352"/>
                    <a:pt x="3918" y="1361"/>
                    <a:pt x="3952" y="1361"/>
                  </a:cubicBezTo>
                  <a:cubicBezTo>
                    <a:pt x="3987" y="1361"/>
                    <a:pt x="4019" y="1352"/>
                    <a:pt x="4049" y="1334"/>
                  </a:cubicBezTo>
                  <a:lnTo>
                    <a:pt x="4585" y="977"/>
                  </a:lnTo>
                  <a:cubicBezTo>
                    <a:pt x="4595" y="972"/>
                    <a:pt x="4607" y="969"/>
                    <a:pt x="4619" y="969"/>
                  </a:cubicBezTo>
                  <a:cubicBezTo>
                    <a:pt x="4636" y="969"/>
                    <a:pt x="4654" y="975"/>
                    <a:pt x="4668" y="989"/>
                  </a:cubicBezTo>
                  <a:lnTo>
                    <a:pt x="4906" y="1239"/>
                  </a:lnTo>
                  <a:cubicBezTo>
                    <a:pt x="4942" y="1263"/>
                    <a:pt x="4942" y="1287"/>
                    <a:pt x="4918" y="1322"/>
                  </a:cubicBezTo>
                  <a:lnTo>
                    <a:pt x="4561" y="1858"/>
                  </a:lnTo>
                  <a:cubicBezTo>
                    <a:pt x="4525" y="1918"/>
                    <a:pt x="4525" y="1989"/>
                    <a:pt x="4561" y="2049"/>
                  </a:cubicBezTo>
                  <a:cubicBezTo>
                    <a:pt x="4644" y="2168"/>
                    <a:pt x="4704" y="2323"/>
                    <a:pt x="4728" y="2454"/>
                  </a:cubicBezTo>
                  <a:cubicBezTo>
                    <a:pt x="4740" y="2513"/>
                    <a:pt x="4799" y="2573"/>
                    <a:pt x="4859" y="2585"/>
                  </a:cubicBezTo>
                  <a:lnTo>
                    <a:pt x="5490" y="2704"/>
                  </a:lnTo>
                  <a:cubicBezTo>
                    <a:pt x="5513" y="2704"/>
                    <a:pt x="5549" y="2739"/>
                    <a:pt x="5549" y="2775"/>
                  </a:cubicBezTo>
                  <a:lnTo>
                    <a:pt x="5549" y="3120"/>
                  </a:lnTo>
                  <a:cubicBezTo>
                    <a:pt x="5549" y="3156"/>
                    <a:pt x="5513" y="3180"/>
                    <a:pt x="5490" y="3192"/>
                  </a:cubicBezTo>
                  <a:lnTo>
                    <a:pt x="4859" y="3311"/>
                  </a:lnTo>
                  <a:cubicBezTo>
                    <a:pt x="4799" y="3335"/>
                    <a:pt x="4740" y="3370"/>
                    <a:pt x="4728" y="3454"/>
                  </a:cubicBezTo>
                  <a:cubicBezTo>
                    <a:pt x="4680" y="3585"/>
                    <a:pt x="4644" y="3716"/>
                    <a:pt x="4561" y="3847"/>
                  </a:cubicBezTo>
                  <a:cubicBezTo>
                    <a:pt x="4537" y="3906"/>
                    <a:pt x="4537" y="3989"/>
                    <a:pt x="4561" y="4049"/>
                  </a:cubicBezTo>
                  <a:lnTo>
                    <a:pt x="4918" y="4585"/>
                  </a:lnTo>
                  <a:cubicBezTo>
                    <a:pt x="4942" y="4609"/>
                    <a:pt x="4942" y="4644"/>
                    <a:pt x="4906" y="4668"/>
                  </a:cubicBezTo>
                  <a:lnTo>
                    <a:pt x="4668" y="4906"/>
                  </a:lnTo>
                  <a:cubicBezTo>
                    <a:pt x="4655" y="4926"/>
                    <a:pt x="4638" y="4935"/>
                    <a:pt x="4622" y="4935"/>
                  </a:cubicBezTo>
                  <a:cubicBezTo>
                    <a:pt x="4609" y="4935"/>
                    <a:pt x="4595" y="4929"/>
                    <a:pt x="4585" y="4918"/>
                  </a:cubicBezTo>
                  <a:lnTo>
                    <a:pt x="4049" y="4561"/>
                  </a:lnTo>
                  <a:cubicBezTo>
                    <a:pt x="4019" y="4543"/>
                    <a:pt x="3984" y="4534"/>
                    <a:pt x="3948" y="4534"/>
                  </a:cubicBezTo>
                  <a:cubicBezTo>
                    <a:pt x="3912" y="4534"/>
                    <a:pt x="3876" y="4543"/>
                    <a:pt x="3847" y="4561"/>
                  </a:cubicBezTo>
                  <a:cubicBezTo>
                    <a:pt x="3728" y="4644"/>
                    <a:pt x="3585" y="4704"/>
                    <a:pt x="3454" y="4728"/>
                  </a:cubicBezTo>
                  <a:cubicBezTo>
                    <a:pt x="3394" y="4751"/>
                    <a:pt x="3335" y="4811"/>
                    <a:pt x="3311" y="4859"/>
                  </a:cubicBezTo>
                  <a:lnTo>
                    <a:pt x="3192" y="5490"/>
                  </a:lnTo>
                  <a:cubicBezTo>
                    <a:pt x="3192" y="5525"/>
                    <a:pt x="3168" y="5549"/>
                    <a:pt x="3120" y="5549"/>
                  </a:cubicBezTo>
                  <a:lnTo>
                    <a:pt x="2775" y="5549"/>
                  </a:lnTo>
                  <a:cubicBezTo>
                    <a:pt x="2751" y="5549"/>
                    <a:pt x="2716" y="5513"/>
                    <a:pt x="2704" y="5490"/>
                  </a:cubicBezTo>
                  <a:lnTo>
                    <a:pt x="2585" y="4859"/>
                  </a:lnTo>
                  <a:cubicBezTo>
                    <a:pt x="2573" y="4811"/>
                    <a:pt x="2525" y="4751"/>
                    <a:pt x="2454" y="4728"/>
                  </a:cubicBezTo>
                  <a:cubicBezTo>
                    <a:pt x="2323" y="4692"/>
                    <a:pt x="2180" y="4644"/>
                    <a:pt x="2049" y="4561"/>
                  </a:cubicBezTo>
                  <a:cubicBezTo>
                    <a:pt x="2019" y="4549"/>
                    <a:pt x="1986" y="4543"/>
                    <a:pt x="1954" y="4543"/>
                  </a:cubicBezTo>
                  <a:cubicBezTo>
                    <a:pt x="1921" y="4543"/>
                    <a:pt x="1888" y="4549"/>
                    <a:pt x="1858" y="4561"/>
                  </a:cubicBezTo>
                  <a:lnTo>
                    <a:pt x="1322" y="4918"/>
                  </a:lnTo>
                  <a:cubicBezTo>
                    <a:pt x="1306" y="4929"/>
                    <a:pt x="1293" y="4935"/>
                    <a:pt x="1280" y="4935"/>
                  </a:cubicBezTo>
                  <a:cubicBezTo>
                    <a:pt x="1265" y="4935"/>
                    <a:pt x="1252" y="4926"/>
                    <a:pt x="1239" y="4906"/>
                  </a:cubicBezTo>
                  <a:lnTo>
                    <a:pt x="1001" y="4668"/>
                  </a:lnTo>
                  <a:cubicBezTo>
                    <a:pt x="965" y="4644"/>
                    <a:pt x="965" y="4609"/>
                    <a:pt x="977" y="4585"/>
                  </a:cubicBezTo>
                  <a:lnTo>
                    <a:pt x="1334" y="4049"/>
                  </a:lnTo>
                  <a:cubicBezTo>
                    <a:pt x="1382" y="3989"/>
                    <a:pt x="1382" y="3906"/>
                    <a:pt x="1334" y="3847"/>
                  </a:cubicBezTo>
                  <a:cubicBezTo>
                    <a:pt x="1263" y="3728"/>
                    <a:pt x="1203" y="3585"/>
                    <a:pt x="1180" y="3454"/>
                  </a:cubicBezTo>
                  <a:cubicBezTo>
                    <a:pt x="1156" y="3394"/>
                    <a:pt x="1096" y="3335"/>
                    <a:pt x="1037" y="3311"/>
                  </a:cubicBezTo>
                  <a:lnTo>
                    <a:pt x="418" y="3192"/>
                  </a:lnTo>
                  <a:cubicBezTo>
                    <a:pt x="382" y="3192"/>
                    <a:pt x="358" y="3168"/>
                    <a:pt x="358" y="3120"/>
                  </a:cubicBezTo>
                  <a:lnTo>
                    <a:pt x="358" y="2775"/>
                  </a:lnTo>
                  <a:cubicBezTo>
                    <a:pt x="358" y="2751"/>
                    <a:pt x="382" y="2727"/>
                    <a:pt x="418" y="2704"/>
                  </a:cubicBezTo>
                  <a:lnTo>
                    <a:pt x="465" y="2692"/>
                  </a:lnTo>
                  <a:cubicBezTo>
                    <a:pt x="560" y="2680"/>
                    <a:pt x="620" y="2573"/>
                    <a:pt x="596" y="2477"/>
                  </a:cubicBezTo>
                  <a:cubicBezTo>
                    <a:pt x="586" y="2396"/>
                    <a:pt x="507" y="2341"/>
                    <a:pt x="425" y="2341"/>
                  </a:cubicBezTo>
                  <a:cubicBezTo>
                    <a:pt x="411" y="2341"/>
                    <a:pt x="396" y="2343"/>
                    <a:pt x="382" y="2346"/>
                  </a:cubicBezTo>
                  <a:lnTo>
                    <a:pt x="346" y="2370"/>
                  </a:lnTo>
                  <a:cubicBezTo>
                    <a:pt x="144" y="2406"/>
                    <a:pt x="1" y="2585"/>
                    <a:pt x="1" y="2775"/>
                  </a:cubicBezTo>
                  <a:lnTo>
                    <a:pt x="1" y="3120"/>
                  </a:lnTo>
                  <a:cubicBezTo>
                    <a:pt x="1" y="3335"/>
                    <a:pt x="144" y="3513"/>
                    <a:pt x="346" y="3537"/>
                  </a:cubicBezTo>
                  <a:lnTo>
                    <a:pt x="858" y="3644"/>
                  </a:lnTo>
                  <a:cubicBezTo>
                    <a:pt x="894" y="3728"/>
                    <a:pt x="941" y="3835"/>
                    <a:pt x="977" y="3906"/>
                  </a:cubicBezTo>
                  <a:lnTo>
                    <a:pt x="680" y="4359"/>
                  </a:lnTo>
                  <a:cubicBezTo>
                    <a:pt x="560" y="4525"/>
                    <a:pt x="596" y="4763"/>
                    <a:pt x="739" y="4894"/>
                  </a:cubicBezTo>
                  <a:lnTo>
                    <a:pt x="977" y="5132"/>
                  </a:lnTo>
                  <a:cubicBezTo>
                    <a:pt x="1067" y="5216"/>
                    <a:pt x="1182" y="5259"/>
                    <a:pt x="1292" y="5259"/>
                  </a:cubicBezTo>
                  <a:cubicBezTo>
                    <a:pt x="1371" y="5259"/>
                    <a:pt x="1448" y="5237"/>
                    <a:pt x="1513" y="5192"/>
                  </a:cubicBezTo>
                  <a:lnTo>
                    <a:pt x="1965" y="4894"/>
                  </a:lnTo>
                  <a:cubicBezTo>
                    <a:pt x="2049" y="4942"/>
                    <a:pt x="2144" y="4978"/>
                    <a:pt x="2227" y="5013"/>
                  </a:cubicBezTo>
                  <a:lnTo>
                    <a:pt x="2335" y="5537"/>
                  </a:lnTo>
                  <a:cubicBezTo>
                    <a:pt x="2382" y="5728"/>
                    <a:pt x="2561" y="5871"/>
                    <a:pt x="2751" y="5871"/>
                  </a:cubicBezTo>
                  <a:lnTo>
                    <a:pt x="3097" y="5871"/>
                  </a:lnTo>
                  <a:cubicBezTo>
                    <a:pt x="3299" y="5871"/>
                    <a:pt x="3478" y="5728"/>
                    <a:pt x="3513" y="5537"/>
                  </a:cubicBezTo>
                  <a:lnTo>
                    <a:pt x="3620" y="5013"/>
                  </a:lnTo>
                  <a:cubicBezTo>
                    <a:pt x="3704" y="4978"/>
                    <a:pt x="3811" y="4942"/>
                    <a:pt x="3882" y="4894"/>
                  </a:cubicBezTo>
                  <a:lnTo>
                    <a:pt x="4323" y="5192"/>
                  </a:lnTo>
                  <a:cubicBezTo>
                    <a:pt x="4391" y="5241"/>
                    <a:pt x="4472" y="5264"/>
                    <a:pt x="4552" y="5264"/>
                  </a:cubicBezTo>
                  <a:cubicBezTo>
                    <a:pt x="4667" y="5264"/>
                    <a:pt x="4781" y="5217"/>
                    <a:pt x="4859" y="5132"/>
                  </a:cubicBezTo>
                  <a:lnTo>
                    <a:pt x="5097" y="4894"/>
                  </a:lnTo>
                  <a:cubicBezTo>
                    <a:pt x="5252" y="4740"/>
                    <a:pt x="5263" y="4525"/>
                    <a:pt x="5156" y="4359"/>
                  </a:cubicBezTo>
                  <a:lnTo>
                    <a:pt x="4859" y="3906"/>
                  </a:lnTo>
                  <a:cubicBezTo>
                    <a:pt x="4906" y="3823"/>
                    <a:pt x="4954" y="3728"/>
                    <a:pt x="4978" y="3644"/>
                  </a:cubicBezTo>
                  <a:lnTo>
                    <a:pt x="5502" y="3537"/>
                  </a:lnTo>
                  <a:cubicBezTo>
                    <a:pt x="5692" y="3489"/>
                    <a:pt x="5847" y="3311"/>
                    <a:pt x="5847" y="3120"/>
                  </a:cubicBezTo>
                  <a:lnTo>
                    <a:pt x="5847" y="2775"/>
                  </a:lnTo>
                  <a:cubicBezTo>
                    <a:pt x="5847" y="2549"/>
                    <a:pt x="5716" y="2382"/>
                    <a:pt x="5502" y="2334"/>
                  </a:cubicBezTo>
                  <a:lnTo>
                    <a:pt x="4990" y="2227"/>
                  </a:lnTo>
                  <a:cubicBezTo>
                    <a:pt x="4954" y="2144"/>
                    <a:pt x="4906" y="2037"/>
                    <a:pt x="4871" y="1965"/>
                  </a:cubicBezTo>
                  <a:lnTo>
                    <a:pt x="5168" y="1513"/>
                  </a:lnTo>
                  <a:cubicBezTo>
                    <a:pt x="5287" y="1346"/>
                    <a:pt x="5252" y="1108"/>
                    <a:pt x="5109" y="977"/>
                  </a:cubicBezTo>
                  <a:lnTo>
                    <a:pt x="4871" y="739"/>
                  </a:lnTo>
                  <a:cubicBezTo>
                    <a:pt x="4780" y="656"/>
                    <a:pt x="4666" y="613"/>
                    <a:pt x="4555" y="613"/>
                  </a:cubicBezTo>
                  <a:cubicBezTo>
                    <a:pt x="4476" y="613"/>
                    <a:pt x="4399" y="635"/>
                    <a:pt x="4335" y="680"/>
                  </a:cubicBezTo>
                  <a:lnTo>
                    <a:pt x="3882" y="977"/>
                  </a:lnTo>
                  <a:cubicBezTo>
                    <a:pt x="3799" y="941"/>
                    <a:pt x="3704" y="894"/>
                    <a:pt x="3620" y="858"/>
                  </a:cubicBezTo>
                  <a:lnTo>
                    <a:pt x="3513" y="346"/>
                  </a:lnTo>
                  <a:cubicBezTo>
                    <a:pt x="3466" y="144"/>
                    <a:pt x="3287" y="1"/>
                    <a:pt x="3097"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15322;p82"/>
            <p:cNvSpPr/>
            <p:nvPr/>
          </p:nvSpPr>
          <p:spPr>
            <a:xfrm>
              <a:off x="7764294" y="2530123"/>
              <a:ext cx="66478" cy="66445"/>
            </a:xfrm>
            <a:custGeom>
              <a:avLst/>
              <a:gdLst/>
              <a:ahLst/>
              <a:cxnLst/>
              <a:rect l="l" t="t" r="r" b="b"/>
              <a:pathLst>
                <a:path w="2026" h="2025" extrusionOk="0">
                  <a:moveTo>
                    <a:pt x="1013" y="1"/>
                  </a:moveTo>
                  <a:cubicBezTo>
                    <a:pt x="453" y="1"/>
                    <a:pt x="1" y="441"/>
                    <a:pt x="1" y="1013"/>
                  </a:cubicBezTo>
                  <a:cubicBezTo>
                    <a:pt x="1" y="1561"/>
                    <a:pt x="442" y="2025"/>
                    <a:pt x="1013" y="2025"/>
                  </a:cubicBezTo>
                  <a:cubicBezTo>
                    <a:pt x="1227" y="2025"/>
                    <a:pt x="1442" y="1942"/>
                    <a:pt x="1620" y="1811"/>
                  </a:cubicBezTo>
                  <a:cubicBezTo>
                    <a:pt x="1692" y="1751"/>
                    <a:pt x="1704" y="1632"/>
                    <a:pt x="1644" y="1561"/>
                  </a:cubicBezTo>
                  <a:cubicBezTo>
                    <a:pt x="1608" y="1517"/>
                    <a:pt x="1549" y="1491"/>
                    <a:pt x="1493" y="1491"/>
                  </a:cubicBezTo>
                  <a:cubicBezTo>
                    <a:pt x="1457" y="1491"/>
                    <a:pt x="1422" y="1502"/>
                    <a:pt x="1394" y="1525"/>
                  </a:cubicBezTo>
                  <a:cubicBezTo>
                    <a:pt x="1275" y="1620"/>
                    <a:pt x="1144" y="1668"/>
                    <a:pt x="989" y="1668"/>
                  </a:cubicBezTo>
                  <a:cubicBezTo>
                    <a:pt x="632" y="1668"/>
                    <a:pt x="358" y="1370"/>
                    <a:pt x="358" y="1025"/>
                  </a:cubicBezTo>
                  <a:cubicBezTo>
                    <a:pt x="382" y="668"/>
                    <a:pt x="668" y="370"/>
                    <a:pt x="1025" y="370"/>
                  </a:cubicBezTo>
                  <a:cubicBezTo>
                    <a:pt x="1382" y="370"/>
                    <a:pt x="1668" y="668"/>
                    <a:pt x="1668" y="1013"/>
                  </a:cubicBezTo>
                  <a:cubicBezTo>
                    <a:pt x="1668" y="1120"/>
                    <a:pt x="1739" y="1191"/>
                    <a:pt x="1846" y="1191"/>
                  </a:cubicBezTo>
                  <a:cubicBezTo>
                    <a:pt x="1942" y="1191"/>
                    <a:pt x="2025" y="1120"/>
                    <a:pt x="2025" y="1013"/>
                  </a:cubicBezTo>
                  <a:cubicBezTo>
                    <a:pt x="2025" y="453"/>
                    <a:pt x="1573" y="1"/>
                    <a:pt x="1013"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 name="21 Grupo"/>
          <p:cNvGrpSpPr/>
          <p:nvPr userDrawn="1"/>
        </p:nvGrpSpPr>
        <p:grpSpPr>
          <a:xfrm>
            <a:off x="347698" y="4595647"/>
            <a:ext cx="191854" cy="192641"/>
            <a:chOff x="7703405" y="2468880"/>
            <a:chExt cx="191854" cy="192641"/>
          </a:xfrm>
          <a:solidFill>
            <a:srgbClr val="92D050"/>
          </a:solidFill>
        </p:grpSpPr>
        <p:sp>
          <p:nvSpPr>
            <p:cNvPr id="23" name="Google Shape;15321;p82"/>
            <p:cNvSpPr/>
            <p:nvPr/>
          </p:nvSpPr>
          <p:spPr>
            <a:xfrm>
              <a:off x="7703405" y="2468880"/>
              <a:ext cx="191854" cy="192641"/>
            </a:xfrm>
            <a:custGeom>
              <a:avLst/>
              <a:gdLst/>
              <a:ahLst/>
              <a:cxnLst/>
              <a:rect l="l" t="t" r="r" b="b"/>
              <a:pathLst>
                <a:path w="5847" h="5871" extrusionOk="0">
                  <a:moveTo>
                    <a:pt x="2751" y="1"/>
                  </a:moveTo>
                  <a:cubicBezTo>
                    <a:pt x="2549" y="1"/>
                    <a:pt x="2370" y="144"/>
                    <a:pt x="2335" y="346"/>
                  </a:cubicBezTo>
                  <a:lnTo>
                    <a:pt x="2227" y="858"/>
                  </a:lnTo>
                  <a:cubicBezTo>
                    <a:pt x="2144" y="894"/>
                    <a:pt x="2037" y="941"/>
                    <a:pt x="1965" y="977"/>
                  </a:cubicBezTo>
                  <a:lnTo>
                    <a:pt x="1513" y="680"/>
                  </a:lnTo>
                  <a:cubicBezTo>
                    <a:pt x="1449" y="631"/>
                    <a:pt x="1372" y="608"/>
                    <a:pt x="1293" y="608"/>
                  </a:cubicBezTo>
                  <a:cubicBezTo>
                    <a:pt x="1179" y="608"/>
                    <a:pt x="1061" y="655"/>
                    <a:pt x="977" y="739"/>
                  </a:cubicBezTo>
                  <a:lnTo>
                    <a:pt x="739" y="977"/>
                  </a:lnTo>
                  <a:cubicBezTo>
                    <a:pt x="596" y="1132"/>
                    <a:pt x="584" y="1346"/>
                    <a:pt x="680" y="1513"/>
                  </a:cubicBezTo>
                  <a:lnTo>
                    <a:pt x="977" y="1965"/>
                  </a:lnTo>
                  <a:cubicBezTo>
                    <a:pt x="918" y="2084"/>
                    <a:pt x="882" y="2215"/>
                    <a:pt x="834" y="2346"/>
                  </a:cubicBezTo>
                  <a:cubicBezTo>
                    <a:pt x="799" y="2442"/>
                    <a:pt x="858" y="2537"/>
                    <a:pt x="953" y="2573"/>
                  </a:cubicBezTo>
                  <a:cubicBezTo>
                    <a:pt x="968" y="2579"/>
                    <a:pt x="984" y="2582"/>
                    <a:pt x="1000" y="2582"/>
                  </a:cubicBezTo>
                  <a:cubicBezTo>
                    <a:pt x="1073" y="2582"/>
                    <a:pt x="1150" y="2522"/>
                    <a:pt x="1180" y="2454"/>
                  </a:cubicBezTo>
                  <a:cubicBezTo>
                    <a:pt x="1215" y="2323"/>
                    <a:pt x="1263" y="2192"/>
                    <a:pt x="1334" y="2049"/>
                  </a:cubicBezTo>
                  <a:cubicBezTo>
                    <a:pt x="1370" y="1989"/>
                    <a:pt x="1370" y="1918"/>
                    <a:pt x="1334" y="1858"/>
                  </a:cubicBezTo>
                  <a:lnTo>
                    <a:pt x="977" y="1322"/>
                  </a:lnTo>
                  <a:cubicBezTo>
                    <a:pt x="965" y="1287"/>
                    <a:pt x="965" y="1263"/>
                    <a:pt x="1001" y="1239"/>
                  </a:cubicBezTo>
                  <a:lnTo>
                    <a:pt x="1239" y="989"/>
                  </a:lnTo>
                  <a:cubicBezTo>
                    <a:pt x="1253" y="975"/>
                    <a:pt x="1271" y="969"/>
                    <a:pt x="1288" y="969"/>
                  </a:cubicBezTo>
                  <a:cubicBezTo>
                    <a:pt x="1301" y="969"/>
                    <a:pt x="1313" y="972"/>
                    <a:pt x="1322" y="977"/>
                  </a:cubicBezTo>
                  <a:lnTo>
                    <a:pt x="1858" y="1334"/>
                  </a:lnTo>
                  <a:cubicBezTo>
                    <a:pt x="1888" y="1358"/>
                    <a:pt x="1921" y="1370"/>
                    <a:pt x="1954" y="1370"/>
                  </a:cubicBezTo>
                  <a:cubicBezTo>
                    <a:pt x="1986" y="1370"/>
                    <a:pt x="2019" y="1358"/>
                    <a:pt x="2049" y="1334"/>
                  </a:cubicBezTo>
                  <a:cubicBezTo>
                    <a:pt x="2168" y="1263"/>
                    <a:pt x="2323" y="1203"/>
                    <a:pt x="2454" y="1168"/>
                  </a:cubicBezTo>
                  <a:cubicBezTo>
                    <a:pt x="2513" y="1156"/>
                    <a:pt x="2573" y="1096"/>
                    <a:pt x="2585" y="1037"/>
                  </a:cubicBezTo>
                  <a:lnTo>
                    <a:pt x="2704" y="418"/>
                  </a:lnTo>
                  <a:cubicBezTo>
                    <a:pt x="2704" y="382"/>
                    <a:pt x="2739" y="358"/>
                    <a:pt x="2775" y="358"/>
                  </a:cubicBezTo>
                  <a:lnTo>
                    <a:pt x="3120" y="358"/>
                  </a:lnTo>
                  <a:cubicBezTo>
                    <a:pt x="3156" y="358"/>
                    <a:pt x="3180" y="382"/>
                    <a:pt x="3192" y="418"/>
                  </a:cubicBezTo>
                  <a:lnTo>
                    <a:pt x="3311" y="1037"/>
                  </a:lnTo>
                  <a:cubicBezTo>
                    <a:pt x="3335" y="1096"/>
                    <a:pt x="3370" y="1156"/>
                    <a:pt x="3454" y="1168"/>
                  </a:cubicBezTo>
                  <a:cubicBezTo>
                    <a:pt x="3585" y="1215"/>
                    <a:pt x="3716" y="1263"/>
                    <a:pt x="3847" y="1334"/>
                  </a:cubicBezTo>
                  <a:cubicBezTo>
                    <a:pt x="3882" y="1352"/>
                    <a:pt x="3918" y="1361"/>
                    <a:pt x="3952" y="1361"/>
                  </a:cubicBezTo>
                  <a:cubicBezTo>
                    <a:pt x="3987" y="1361"/>
                    <a:pt x="4019" y="1352"/>
                    <a:pt x="4049" y="1334"/>
                  </a:cubicBezTo>
                  <a:lnTo>
                    <a:pt x="4585" y="977"/>
                  </a:lnTo>
                  <a:cubicBezTo>
                    <a:pt x="4595" y="972"/>
                    <a:pt x="4607" y="969"/>
                    <a:pt x="4619" y="969"/>
                  </a:cubicBezTo>
                  <a:cubicBezTo>
                    <a:pt x="4636" y="969"/>
                    <a:pt x="4654" y="975"/>
                    <a:pt x="4668" y="989"/>
                  </a:cubicBezTo>
                  <a:lnTo>
                    <a:pt x="4906" y="1239"/>
                  </a:lnTo>
                  <a:cubicBezTo>
                    <a:pt x="4942" y="1263"/>
                    <a:pt x="4942" y="1287"/>
                    <a:pt x="4918" y="1322"/>
                  </a:cubicBezTo>
                  <a:lnTo>
                    <a:pt x="4561" y="1858"/>
                  </a:lnTo>
                  <a:cubicBezTo>
                    <a:pt x="4525" y="1918"/>
                    <a:pt x="4525" y="1989"/>
                    <a:pt x="4561" y="2049"/>
                  </a:cubicBezTo>
                  <a:cubicBezTo>
                    <a:pt x="4644" y="2168"/>
                    <a:pt x="4704" y="2323"/>
                    <a:pt x="4728" y="2454"/>
                  </a:cubicBezTo>
                  <a:cubicBezTo>
                    <a:pt x="4740" y="2513"/>
                    <a:pt x="4799" y="2573"/>
                    <a:pt x="4859" y="2585"/>
                  </a:cubicBezTo>
                  <a:lnTo>
                    <a:pt x="5490" y="2704"/>
                  </a:lnTo>
                  <a:cubicBezTo>
                    <a:pt x="5513" y="2704"/>
                    <a:pt x="5549" y="2739"/>
                    <a:pt x="5549" y="2775"/>
                  </a:cubicBezTo>
                  <a:lnTo>
                    <a:pt x="5549" y="3120"/>
                  </a:lnTo>
                  <a:cubicBezTo>
                    <a:pt x="5549" y="3156"/>
                    <a:pt x="5513" y="3180"/>
                    <a:pt x="5490" y="3192"/>
                  </a:cubicBezTo>
                  <a:lnTo>
                    <a:pt x="4859" y="3311"/>
                  </a:lnTo>
                  <a:cubicBezTo>
                    <a:pt x="4799" y="3335"/>
                    <a:pt x="4740" y="3370"/>
                    <a:pt x="4728" y="3454"/>
                  </a:cubicBezTo>
                  <a:cubicBezTo>
                    <a:pt x="4680" y="3585"/>
                    <a:pt x="4644" y="3716"/>
                    <a:pt x="4561" y="3847"/>
                  </a:cubicBezTo>
                  <a:cubicBezTo>
                    <a:pt x="4537" y="3906"/>
                    <a:pt x="4537" y="3989"/>
                    <a:pt x="4561" y="4049"/>
                  </a:cubicBezTo>
                  <a:lnTo>
                    <a:pt x="4918" y="4585"/>
                  </a:lnTo>
                  <a:cubicBezTo>
                    <a:pt x="4942" y="4609"/>
                    <a:pt x="4942" y="4644"/>
                    <a:pt x="4906" y="4668"/>
                  </a:cubicBezTo>
                  <a:lnTo>
                    <a:pt x="4668" y="4906"/>
                  </a:lnTo>
                  <a:cubicBezTo>
                    <a:pt x="4655" y="4926"/>
                    <a:pt x="4638" y="4935"/>
                    <a:pt x="4622" y="4935"/>
                  </a:cubicBezTo>
                  <a:cubicBezTo>
                    <a:pt x="4609" y="4935"/>
                    <a:pt x="4595" y="4929"/>
                    <a:pt x="4585" y="4918"/>
                  </a:cubicBezTo>
                  <a:lnTo>
                    <a:pt x="4049" y="4561"/>
                  </a:lnTo>
                  <a:cubicBezTo>
                    <a:pt x="4019" y="4543"/>
                    <a:pt x="3984" y="4534"/>
                    <a:pt x="3948" y="4534"/>
                  </a:cubicBezTo>
                  <a:cubicBezTo>
                    <a:pt x="3912" y="4534"/>
                    <a:pt x="3876" y="4543"/>
                    <a:pt x="3847" y="4561"/>
                  </a:cubicBezTo>
                  <a:cubicBezTo>
                    <a:pt x="3728" y="4644"/>
                    <a:pt x="3585" y="4704"/>
                    <a:pt x="3454" y="4728"/>
                  </a:cubicBezTo>
                  <a:cubicBezTo>
                    <a:pt x="3394" y="4751"/>
                    <a:pt x="3335" y="4811"/>
                    <a:pt x="3311" y="4859"/>
                  </a:cubicBezTo>
                  <a:lnTo>
                    <a:pt x="3192" y="5490"/>
                  </a:lnTo>
                  <a:cubicBezTo>
                    <a:pt x="3192" y="5525"/>
                    <a:pt x="3168" y="5549"/>
                    <a:pt x="3120" y="5549"/>
                  </a:cubicBezTo>
                  <a:lnTo>
                    <a:pt x="2775" y="5549"/>
                  </a:lnTo>
                  <a:cubicBezTo>
                    <a:pt x="2751" y="5549"/>
                    <a:pt x="2716" y="5513"/>
                    <a:pt x="2704" y="5490"/>
                  </a:cubicBezTo>
                  <a:lnTo>
                    <a:pt x="2585" y="4859"/>
                  </a:lnTo>
                  <a:cubicBezTo>
                    <a:pt x="2573" y="4811"/>
                    <a:pt x="2525" y="4751"/>
                    <a:pt x="2454" y="4728"/>
                  </a:cubicBezTo>
                  <a:cubicBezTo>
                    <a:pt x="2323" y="4692"/>
                    <a:pt x="2180" y="4644"/>
                    <a:pt x="2049" y="4561"/>
                  </a:cubicBezTo>
                  <a:cubicBezTo>
                    <a:pt x="2019" y="4549"/>
                    <a:pt x="1986" y="4543"/>
                    <a:pt x="1954" y="4543"/>
                  </a:cubicBezTo>
                  <a:cubicBezTo>
                    <a:pt x="1921" y="4543"/>
                    <a:pt x="1888" y="4549"/>
                    <a:pt x="1858" y="4561"/>
                  </a:cubicBezTo>
                  <a:lnTo>
                    <a:pt x="1322" y="4918"/>
                  </a:lnTo>
                  <a:cubicBezTo>
                    <a:pt x="1306" y="4929"/>
                    <a:pt x="1293" y="4935"/>
                    <a:pt x="1280" y="4935"/>
                  </a:cubicBezTo>
                  <a:cubicBezTo>
                    <a:pt x="1265" y="4935"/>
                    <a:pt x="1252" y="4926"/>
                    <a:pt x="1239" y="4906"/>
                  </a:cubicBezTo>
                  <a:lnTo>
                    <a:pt x="1001" y="4668"/>
                  </a:lnTo>
                  <a:cubicBezTo>
                    <a:pt x="965" y="4644"/>
                    <a:pt x="965" y="4609"/>
                    <a:pt x="977" y="4585"/>
                  </a:cubicBezTo>
                  <a:lnTo>
                    <a:pt x="1334" y="4049"/>
                  </a:lnTo>
                  <a:cubicBezTo>
                    <a:pt x="1382" y="3989"/>
                    <a:pt x="1382" y="3906"/>
                    <a:pt x="1334" y="3847"/>
                  </a:cubicBezTo>
                  <a:cubicBezTo>
                    <a:pt x="1263" y="3728"/>
                    <a:pt x="1203" y="3585"/>
                    <a:pt x="1180" y="3454"/>
                  </a:cubicBezTo>
                  <a:cubicBezTo>
                    <a:pt x="1156" y="3394"/>
                    <a:pt x="1096" y="3335"/>
                    <a:pt x="1037" y="3311"/>
                  </a:cubicBezTo>
                  <a:lnTo>
                    <a:pt x="418" y="3192"/>
                  </a:lnTo>
                  <a:cubicBezTo>
                    <a:pt x="382" y="3192"/>
                    <a:pt x="358" y="3168"/>
                    <a:pt x="358" y="3120"/>
                  </a:cubicBezTo>
                  <a:lnTo>
                    <a:pt x="358" y="2775"/>
                  </a:lnTo>
                  <a:cubicBezTo>
                    <a:pt x="358" y="2751"/>
                    <a:pt x="382" y="2727"/>
                    <a:pt x="418" y="2704"/>
                  </a:cubicBezTo>
                  <a:lnTo>
                    <a:pt x="465" y="2692"/>
                  </a:lnTo>
                  <a:cubicBezTo>
                    <a:pt x="560" y="2680"/>
                    <a:pt x="620" y="2573"/>
                    <a:pt x="596" y="2477"/>
                  </a:cubicBezTo>
                  <a:cubicBezTo>
                    <a:pt x="586" y="2396"/>
                    <a:pt x="507" y="2341"/>
                    <a:pt x="425" y="2341"/>
                  </a:cubicBezTo>
                  <a:cubicBezTo>
                    <a:pt x="411" y="2341"/>
                    <a:pt x="396" y="2343"/>
                    <a:pt x="382" y="2346"/>
                  </a:cubicBezTo>
                  <a:lnTo>
                    <a:pt x="346" y="2370"/>
                  </a:lnTo>
                  <a:cubicBezTo>
                    <a:pt x="144" y="2406"/>
                    <a:pt x="1" y="2585"/>
                    <a:pt x="1" y="2775"/>
                  </a:cubicBezTo>
                  <a:lnTo>
                    <a:pt x="1" y="3120"/>
                  </a:lnTo>
                  <a:cubicBezTo>
                    <a:pt x="1" y="3335"/>
                    <a:pt x="144" y="3513"/>
                    <a:pt x="346" y="3537"/>
                  </a:cubicBezTo>
                  <a:lnTo>
                    <a:pt x="858" y="3644"/>
                  </a:lnTo>
                  <a:cubicBezTo>
                    <a:pt x="894" y="3728"/>
                    <a:pt x="941" y="3835"/>
                    <a:pt x="977" y="3906"/>
                  </a:cubicBezTo>
                  <a:lnTo>
                    <a:pt x="680" y="4359"/>
                  </a:lnTo>
                  <a:cubicBezTo>
                    <a:pt x="560" y="4525"/>
                    <a:pt x="596" y="4763"/>
                    <a:pt x="739" y="4894"/>
                  </a:cubicBezTo>
                  <a:lnTo>
                    <a:pt x="977" y="5132"/>
                  </a:lnTo>
                  <a:cubicBezTo>
                    <a:pt x="1067" y="5216"/>
                    <a:pt x="1182" y="5259"/>
                    <a:pt x="1292" y="5259"/>
                  </a:cubicBezTo>
                  <a:cubicBezTo>
                    <a:pt x="1371" y="5259"/>
                    <a:pt x="1448" y="5237"/>
                    <a:pt x="1513" y="5192"/>
                  </a:cubicBezTo>
                  <a:lnTo>
                    <a:pt x="1965" y="4894"/>
                  </a:lnTo>
                  <a:cubicBezTo>
                    <a:pt x="2049" y="4942"/>
                    <a:pt x="2144" y="4978"/>
                    <a:pt x="2227" y="5013"/>
                  </a:cubicBezTo>
                  <a:lnTo>
                    <a:pt x="2335" y="5537"/>
                  </a:lnTo>
                  <a:cubicBezTo>
                    <a:pt x="2382" y="5728"/>
                    <a:pt x="2561" y="5871"/>
                    <a:pt x="2751" y="5871"/>
                  </a:cubicBezTo>
                  <a:lnTo>
                    <a:pt x="3097" y="5871"/>
                  </a:lnTo>
                  <a:cubicBezTo>
                    <a:pt x="3299" y="5871"/>
                    <a:pt x="3478" y="5728"/>
                    <a:pt x="3513" y="5537"/>
                  </a:cubicBezTo>
                  <a:lnTo>
                    <a:pt x="3620" y="5013"/>
                  </a:lnTo>
                  <a:cubicBezTo>
                    <a:pt x="3704" y="4978"/>
                    <a:pt x="3811" y="4942"/>
                    <a:pt x="3882" y="4894"/>
                  </a:cubicBezTo>
                  <a:lnTo>
                    <a:pt x="4323" y="5192"/>
                  </a:lnTo>
                  <a:cubicBezTo>
                    <a:pt x="4391" y="5241"/>
                    <a:pt x="4472" y="5264"/>
                    <a:pt x="4552" y="5264"/>
                  </a:cubicBezTo>
                  <a:cubicBezTo>
                    <a:pt x="4667" y="5264"/>
                    <a:pt x="4781" y="5217"/>
                    <a:pt x="4859" y="5132"/>
                  </a:cubicBezTo>
                  <a:lnTo>
                    <a:pt x="5097" y="4894"/>
                  </a:lnTo>
                  <a:cubicBezTo>
                    <a:pt x="5252" y="4740"/>
                    <a:pt x="5263" y="4525"/>
                    <a:pt x="5156" y="4359"/>
                  </a:cubicBezTo>
                  <a:lnTo>
                    <a:pt x="4859" y="3906"/>
                  </a:lnTo>
                  <a:cubicBezTo>
                    <a:pt x="4906" y="3823"/>
                    <a:pt x="4954" y="3728"/>
                    <a:pt x="4978" y="3644"/>
                  </a:cubicBezTo>
                  <a:lnTo>
                    <a:pt x="5502" y="3537"/>
                  </a:lnTo>
                  <a:cubicBezTo>
                    <a:pt x="5692" y="3489"/>
                    <a:pt x="5847" y="3311"/>
                    <a:pt x="5847" y="3120"/>
                  </a:cubicBezTo>
                  <a:lnTo>
                    <a:pt x="5847" y="2775"/>
                  </a:lnTo>
                  <a:cubicBezTo>
                    <a:pt x="5847" y="2549"/>
                    <a:pt x="5716" y="2382"/>
                    <a:pt x="5502" y="2334"/>
                  </a:cubicBezTo>
                  <a:lnTo>
                    <a:pt x="4990" y="2227"/>
                  </a:lnTo>
                  <a:cubicBezTo>
                    <a:pt x="4954" y="2144"/>
                    <a:pt x="4906" y="2037"/>
                    <a:pt x="4871" y="1965"/>
                  </a:cubicBezTo>
                  <a:lnTo>
                    <a:pt x="5168" y="1513"/>
                  </a:lnTo>
                  <a:cubicBezTo>
                    <a:pt x="5287" y="1346"/>
                    <a:pt x="5252" y="1108"/>
                    <a:pt x="5109" y="977"/>
                  </a:cubicBezTo>
                  <a:lnTo>
                    <a:pt x="4871" y="739"/>
                  </a:lnTo>
                  <a:cubicBezTo>
                    <a:pt x="4780" y="656"/>
                    <a:pt x="4666" y="613"/>
                    <a:pt x="4555" y="613"/>
                  </a:cubicBezTo>
                  <a:cubicBezTo>
                    <a:pt x="4476" y="613"/>
                    <a:pt x="4399" y="635"/>
                    <a:pt x="4335" y="680"/>
                  </a:cubicBezTo>
                  <a:lnTo>
                    <a:pt x="3882" y="977"/>
                  </a:lnTo>
                  <a:cubicBezTo>
                    <a:pt x="3799" y="941"/>
                    <a:pt x="3704" y="894"/>
                    <a:pt x="3620" y="858"/>
                  </a:cubicBezTo>
                  <a:lnTo>
                    <a:pt x="3513" y="346"/>
                  </a:lnTo>
                  <a:cubicBezTo>
                    <a:pt x="3466" y="144"/>
                    <a:pt x="3287" y="1"/>
                    <a:pt x="3097" y="1"/>
                  </a:cubicBezTo>
                  <a:close/>
                </a:path>
              </a:pathLst>
            </a:custGeom>
            <a:grpFill/>
            <a:ln>
              <a:solidFill>
                <a:srgbClr val="92D050"/>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15322;p82"/>
            <p:cNvSpPr/>
            <p:nvPr/>
          </p:nvSpPr>
          <p:spPr>
            <a:xfrm>
              <a:off x="7764294" y="2530123"/>
              <a:ext cx="66478" cy="66445"/>
            </a:xfrm>
            <a:custGeom>
              <a:avLst/>
              <a:gdLst/>
              <a:ahLst/>
              <a:cxnLst/>
              <a:rect l="l" t="t" r="r" b="b"/>
              <a:pathLst>
                <a:path w="2026" h="2025" extrusionOk="0">
                  <a:moveTo>
                    <a:pt x="1013" y="1"/>
                  </a:moveTo>
                  <a:cubicBezTo>
                    <a:pt x="453" y="1"/>
                    <a:pt x="1" y="441"/>
                    <a:pt x="1" y="1013"/>
                  </a:cubicBezTo>
                  <a:cubicBezTo>
                    <a:pt x="1" y="1561"/>
                    <a:pt x="442" y="2025"/>
                    <a:pt x="1013" y="2025"/>
                  </a:cubicBezTo>
                  <a:cubicBezTo>
                    <a:pt x="1227" y="2025"/>
                    <a:pt x="1442" y="1942"/>
                    <a:pt x="1620" y="1811"/>
                  </a:cubicBezTo>
                  <a:cubicBezTo>
                    <a:pt x="1692" y="1751"/>
                    <a:pt x="1704" y="1632"/>
                    <a:pt x="1644" y="1561"/>
                  </a:cubicBezTo>
                  <a:cubicBezTo>
                    <a:pt x="1608" y="1517"/>
                    <a:pt x="1549" y="1491"/>
                    <a:pt x="1493" y="1491"/>
                  </a:cubicBezTo>
                  <a:cubicBezTo>
                    <a:pt x="1457" y="1491"/>
                    <a:pt x="1422" y="1502"/>
                    <a:pt x="1394" y="1525"/>
                  </a:cubicBezTo>
                  <a:cubicBezTo>
                    <a:pt x="1275" y="1620"/>
                    <a:pt x="1144" y="1668"/>
                    <a:pt x="989" y="1668"/>
                  </a:cubicBezTo>
                  <a:cubicBezTo>
                    <a:pt x="632" y="1668"/>
                    <a:pt x="358" y="1370"/>
                    <a:pt x="358" y="1025"/>
                  </a:cubicBezTo>
                  <a:cubicBezTo>
                    <a:pt x="382" y="668"/>
                    <a:pt x="668" y="370"/>
                    <a:pt x="1025" y="370"/>
                  </a:cubicBezTo>
                  <a:cubicBezTo>
                    <a:pt x="1382" y="370"/>
                    <a:pt x="1668" y="668"/>
                    <a:pt x="1668" y="1013"/>
                  </a:cubicBezTo>
                  <a:cubicBezTo>
                    <a:pt x="1668" y="1120"/>
                    <a:pt x="1739" y="1191"/>
                    <a:pt x="1846" y="1191"/>
                  </a:cubicBezTo>
                  <a:cubicBezTo>
                    <a:pt x="1942" y="1191"/>
                    <a:pt x="2025" y="1120"/>
                    <a:pt x="2025" y="1013"/>
                  </a:cubicBezTo>
                  <a:cubicBezTo>
                    <a:pt x="2025" y="453"/>
                    <a:pt x="1573" y="1"/>
                    <a:pt x="1013" y="1"/>
                  </a:cubicBezTo>
                  <a:close/>
                </a:path>
              </a:pathLst>
            </a:custGeom>
            <a:grpFill/>
            <a:ln>
              <a:solidFill>
                <a:srgbClr val="92D050"/>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 name="24 Grupo"/>
          <p:cNvGrpSpPr/>
          <p:nvPr userDrawn="1"/>
        </p:nvGrpSpPr>
        <p:grpSpPr>
          <a:xfrm>
            <a:off x="1417226" y="4739494"/>
            <a:ext cx="191854" cy="192641"/>
            <a:chOff x="7703405" y="2468880"/>
            <a:chExt cx="191854" cy="192641"/>
          </a:xfrm>
          <a:noFill/>
        </p:grpSpPr>
        <p:sp>
          <p:nvSpPr>
            <p:cNvPr id="26" name="Google Shape;15321;p82"/>
            <p:cNvSpPr/>
            <p:nvPr/>
          </p:nvSpPr>
          <p:spPr>
            <a:xfrm>
              <a:off x="7703405" y="2468880"/>
              <a:ext cx="191854" cy="192641"/>
            </a:xfrm>
            <a:custGeom>
              <a:avLst/>
              <a:gdLst/>
              <a:ahLst/>
              <a:cxnLst/>
              <a:rect l="l" t="t" r="r" b="b"/>
              <a:pathLst>
                <a:path w="5847" h="5871" extrusionOk="0">
                  <a:moveTo>
                    <a:pt x="2751" y="1"/>
                  </a:moveTo>
                  <a:cubicBezTo>
                    <a:pt x="2549" y="1"/>
                    <a:pt x="2370" y="144"/>
                    <a:pt x="2335" y="346"/>
                  </a:cubicBezTo>
                  <a:lnTo>
                    <a:pt x="2227" y="858"/>
                  </a:lnTo>
                  <a:cubicBezTo>
                    <a:pt x="2144" y="894"/>
                    <a:pt x="2037" y="941"/>
                    <a:pt x="1965" y="977"/>
                  </a:cubicBezTo>
                  <a:lnTo>
                    <a:pt x="1513" y="680"/>
                  </a:lnTo>
                  <a:cubicBezTo>
                    <a:pt x="1449" y="631"/>
                    <a:pt x="1372" y="608"/>
                    <a:pt x="1293" y="608"/>
                  </a:cubicBezTo>
                  <a:cubicBezTo>
                    <a:pt x="1179" y="608"/>
                    <a:pt x="1061" y="655"/>
                    <a:pt x="977" y="739"/>
                  </a:cubicBezTo>
                  <a:lnTo>
                    <a:pt x="739" y="977"/>
                  </a:lnTo>
                  <a:cubicBezTo>
                    <a:pt x="596" y="1132"/>
                    <a:pt x="584" y="1346"/>
                    <a:pt x="680" y="1513"/>
                  </a:cubicBezTo>
                  <a:lnTo>
                    <a:pt x="977" y="1965"/>
                  </a:lnTo>
                  <a:cubicBezTo>
                    <a:pt x="918" y="2084"/>
                    <a:pt x="882" y="2215"/>
                    <a:pt x="834" y="2346"/>
                  </a:cubicBezTo>
                  <a:cubicBezTo>
                    <a:pt x="799" y="2442"/>
                    <a:pt x="858" y="2537"/>
                    <a:pt x="953" y="2573"/>
                  </a:cubicBezTo>
                  <a:cubicBezTo>
                    <a:pt x="968" y="2579"/>
                    <a:pt x="984" y="2582"/>
                    <a:pt x="1000" y="2582"/>
                  </a:cubicBezTo>
                  <a:cubicBezTo>
                    <a:pt x="1073" y="2582"/>
                    <a:pt x="1150" y="2522"/>
                    <a:pt x="1180" y="2454"/>
                  </a:cubicBezTo>
                  <a:cubicBezTo>
                    <a:pt x="1215" y="2323"/>
                    <a:pt x="1263" y="2192"/>
                    <a:pt x="1334" y="2049"/>
                  </a:cubicBezTo>
                  <a:cubicBezTo>
                    <a:pt x="1370" y="1989"/>
                    <a:pt x="1370" y="1918"/>
                    <a:pt x="1334" y="1858"/>
                  </a:cubicBezTo>
                  <a:lnTo>
                    <a:pt x="977" y="1322"/>
                  </a:lnTo>
                  <a:cubicBezTo>
                    <a:pt x="965" y="1287"/>
                    <a:pt x="965" y="1263"/>
                    <a:pt x="1001" y="1239"/>
                  </a:cubicBezTo>
                  <a:lnTo>
                    <a:pt x="1239" y="989"/>
                  </a:lnTo>
                  <a:cubicBezTo>
                    <a:pt x="1253" y="975"/>
                    <a:pt x="1271" y="969"/>
                    <a:pt x="1288" y="969"/>
                  </a:cubicBezTo>
                  <a:cubicBezTo>
                    <a:pt x="1301" y="969"/>
                    <a:pt x="1313" y="972"/>
                    <a:pt x="1322" y="977"/>
                  </a:cubicBezTo>
                  <a:lnTo>
                    <a:pt x="1858" y="1334"/>
                  </a:lnTo>
                  <a:cubicBezTo>
                    <a:pt x="1888" y="1358"/>
                    <a:pt x="1921" y="1370"/>
                    <a:pt x="1954" y="1370"/>
                  </a:cubicBezTo>
                  <a:cubicBezTo>
                    <a:pt x="1986" y="1370"/>
                    <a:pt x="2019" y="1358"/>
                    <a:pt x="2049" y="1334"/>
                  </a:cubicBezTo>
                  <a:cubicBezTo>
                    <a:pt x="2168" y="1263"/>
                    <a:pt x="2323" y="1203"/>
                    <a:pt x="2454" y="1168"/>
                  </a:cubicBezTo>
                  <a:cubicBezTo>
                    <a:pt x="2513" y="1156"/>
                    <a:pt x="2573" y="1096"/>
                    <a:pt x="2585" y="1037"/>
                  </a:cubicBezTo>
                  <a:lnTo>
                    <a:pt x="2704" y="418"/>
                  </a:lnTo>
                  <a:cubicBezTo>
                    <a:pt x="2704" y="382"/>
                    <a:pt x="2739" y="358"/>
                    <a:pt x="2775" y="358"/>
                  </a:cubicBezTo>
                  <a:lnTo>
                    <a:pt x="3120" y="358"/>
                  </a:lnTo>
                  <a:cubicBezTo>
                    <a:pt x="3156" y="358"/>
                    <a:pt x="3180" y="382"/>
                    <a:pt x="3192" y="418"/>
                  </a:cubicBezTo>
                  <a:lnTo>
                    <a:pt x="3311" y="1037"/>
                  </a:lnTo>
                  <a:cubicBezTo>
                    <a:pt x="3335" y="1096"/>
                    <a:pt x="3370" y="1156"/>
                    <a:pt x="3454" y="1168"/>
                  </a:cubicBezTo>
                  <a:cubicBezTo>
                    <a:pt x="3585" y="1215"/>
                    <a:pt x="3716" y="1263"/>
                    <a:pt x="3847" y="1334"/>
                  </a:cubicBezTo>
                  <a:cubicBezTo>
                    <a:pt x="3882" y="1352"/>
                    <a:pt x="3918" y="1361"/>
                    <a:pt x="3952" y="1361"/>
                  </a:cubicBezTo>
                  <a:cubicBezTo>
                    <a:pt x="3987" y="1361"/>
                    <a:pt x="4019" y="1352"/>
                    <a:pt x="4049" y="1334"/>
                  </a:cubicBezTo>
                  <a:lnTo>
                    <a:pt x="4585" y="977"/>
                  </a:lnTo>
                  <a:cubicBezTo>
                    <a:pt x="4595" y="972"/>
                    <a:pt x="4607" y="969"/>
                    <a:pt x="4619" y="969"/>
                  </a:cubicBezTo>
                  <a:cubicBezTo>
                    <a:pt x="4636" y="969"/>
                    <a:pt x="4654" y="975"/>
                    <a:pt x="4668" y="989"/>
                  </a:cubicBezTo>
                  <a:lnTo>
                    <a:pt x="4906" y="1239"/>
                  </a:lnTo>
                  <a:cubicBezTo>
                    <a:pt x="4942" y="1263"/>
                    <a:pt x="4942" y="1287"/>
                    <a:pt x="4918" y="1322"/>
                  </a:cubicBezTo>
                  <a:lnTo>
                    <a:pt x="4561" y="1858"/>
                  </a:lnTo>
                  <a:cubicBezTo>
                    <a:pt x="4525" y="1918"/>
                    <a:pt x="4525" y="1989"/>
                    <a:pt x="4561" y="2049"/>
                  </a:cubicBezTo>
                  <a:cubicBezTo>
                    <a:pt x="4644" y="2168"/>
                    <a:pt x="4704" y="2323"/>
                    <a:pt x="4728" y="2454"/>
                  </a:cubicBezTo>
                  <a:cubicBezTo>
                    <a:pt x="4740" y="2513"/>
                    <a:pt x="4799" y="2573"/>
                    <a:pt x="4859" y="2585"/>
                  </a:cubicBezTo>
                  <a:lnTo>
                    <a:pt x="5490" y="2704"/>
                  </a:lnTo>
                  <a:cubicBezTo>
                    <a:pt x="5513" y="2704"/>
                    <a:pt x="5549" y="2739"/>
                    <a:pt x="5549" y="2775"/>
                  </a:cubicBezTo>
                  <a:lnTo>
                    <a:pt x="5549" y="3120"/>
                  </a:lnTo>
                  <a:cubicBezTo>
                    <a:pt x="5549" y="3156"/>
                    <a:pt x="5513" y="3180"/>
                    <a:pt x="5490" y="3192"/>
                  </a:cubicBezTo>
                  <a:lnTo>
                    <a:pt x="4859" y="3311"/>
                  </a:lnTo>
                  <a:cubicBezTo>
                    <a:pt x="4799" y="3335"/>
                    <a:pt x="4740" y="3370"/>
                    <a:pt x="4728" y="3454"/>
                  </a:cubicBezTo>
                  <a:cubicBezTo>
                    <a:pt x="4680" y="3585"/>
                    <a:pt x="4644" y="3716"/>
                    <a:pt x="4561" y="3847"/>
                  </a:cubicBezTo>
                  <a:cubicBezTo>
                    <a:pt x="4537" y="3906"/>
                    <a:pt x="4537" y="3989"/>
                    <a:pt x="4561" y="4049"/>
                  </a:cubicBezTo>
                  <a:lnTo>
                    <a:pt x="4918" y="4585"/>
                  </a:lnTo>
                  <a:cubicBezTo>
                    <a:pt x="4942" y="4609"/>
                    <a:pt x="4942" y="4644"/>
                    <a:pt x="4906" y="4668"/>
                  </a:cubicBezTo>
                  <a:lnTo>
                    <a:pt x="4668" y="4906"/>
                  </a:lnTo>
                  <a:cubicBezTo>
                    <a:pt x="4655" y="4926"/>
                    <a:pt x="4638" y="4935"/>
                    <a:pt x="4622" y="4935"/>
                  </a:cubicBezTo>
                  <a:cubicBezTo>
                    <a:pt x="4609" y="4935"/>
                    <a:pt x="4595" y="4929"/>
                    <a:pt x="4585" y="4918"/>
                  </a:cubicBezTo>
                  <a:lnTo>
                    <a:pt x="4049" y="4561"/>
                  </a:lnTo>
                  <a:cubicBezTo>
                    <a:pt x="4019" y="4543"/>
                    <a:pt x="3984" y="4534"/>
                    <a:pt x="3948" y="4534"/>
                  </a:cubicBezTo>
                  <a:cubicBezTo>
                    <a:pt x="3912" y="4534"/>
                    <a:pt x="3876" y="4543"/>
                    <a:pt x="3847" y="4561"/>
                  </a:cubicBezTo>
                  <a:cubicBezTo>
                    <a:pt x="3728" y="4644"/>
                    <a:pt x="3585" y="4704"/>
                    <a:pt x="3454" y="4728"/>
                  </a:cubicBezTo>
                  <a:cubicBezTo>
                    <a:pt x="3394" y="4751"/>
                    <a:pt x="3335" y="4811"/>
                    <a:pt x="3311" y="4859"/>
                  </a:cubicBezTo>
                  <a:lnTo>
                    <a:pt x="3192" y="5490"/>
                  </a:lnTo>
                  <a:cubicBezTo>
                    <a:pt x="3192" y="5525"/>
                    <a:pt x="3168" y="5549"/>
                    <a:pt x="3120" y="5549"/>
                  </a:cubicBezTo>
                  <a:lnTo>
                    <a:pt x="2775" y="5549"/>
                  </a:lnTo>
                  <a:cubicBezTo>
                    <a:pt x="2751" y="5549"/>
                    <a:pt x="2716" y="5513"/>
                    <a:pt x="2704" y="5490"/>
                  </a:cubicBezTo>
                  <a:lnTo>
                    <a:pt x="2585" y="4859"/>
                  </a:lnTo>
                  <a:cubicBezTo>
                    <a:pt x="2573" y="4811"/>
                    <a:pt x="2525" y="4751"/>
                    <a:pt x="2454" y="4728"/>
                  </a:cubicBezTo>
                  <a:cubicBezTo>
                    <a:pt x="2323" y="4692"/>
                    <a:pt x="2180" y="4644"/>
                    <a:pt x="2049" y="4561"/>
                  </a:cubicBezTo>
                  <a:cubicBezTo>
                    <a:pt x="2019" y="4549"/>
                    <a:pt x="1986" y="4543"/>
                    <a:pt x="1954" y="4543"/>
                  </a:cubicBezTo>
                  <a:cubicBezTo>
                    <a:pt x="1921" y="4543"/>
                    <a:pt x="1888" y="4549"/>
                    <a:pt x="1858" y="4561"/>
                  </a:cubicBezTo>
                  <a:lnTo>
                    <a:pt x="1322" y="4918"/>
                  </a:lnTo>
                  <a:cubicBezTo>
                    <a:pt x="1306" y="4929"/>
                    <a:pt x="1293" y="4935"/>
                    <a:pt x="1280" y="4935"/>
                  </a:cubicBezTo>
                  <a:cubicBezTo>
                    <a:pt x="1265" y="4935"/>
                    <a:pt x="1252" y="4926"/>
                    <a:pt x="1239" y="4906"/>
                  </a:cubicBezTo>
                  <a:lnTo>
                    <a:pt x="1001" y="4668"/>
                  </a:lnTo>
                  <a:cubicBezTo>
                    <a:pt x="965" y="4644"/>
                    <a:pt x="965" y="4609"/>
                    <a:pt x="977" y="4585"/>
                  </a:cubicBezTo>
                  <a:lnTo>
                    <a:pt x="1334" y="4049"/>
                  </a:lnTo>
                  <a:cubicBezTo>
                    <a:pt x="1382" y="3989"/>
                    <a:pt x="1382" y="3906"/>
                    <a:pt x="1334" y="3847"/>
                  </a:cubicBezTo>
                  <a:cubicBezTo>
                    <a:pt x="1263" y="3728"/>
                    <a:pt x="1203" y="3585"/>
                    <a:pt x="1180" y="3454"/>
                  </a:cubicBezTo>
                  <a:cubicBezTo>
                    <a:pt x="1156" y="3394"/>
                    <a:pt x="1096" y="3335"/>
                    <a:pt x="1037" y="3311"/>
                  </a:cubicBezTo>
                  <a:lnTo>
                    <a:pt x="418" y="3192"/>
                  </a:lnTo>
                  <a:cubicBezTo>
                    <a:pt x="382" y="3192"/>
                    <a:pt x="358" y="3168"/>
                    <a:pt x="358" y="3120"/>
                  </a:cubicBezTo>
                  <a:lnTo>
                    <a:pt x="358" y="2775"/>
                  </a:lnTo>
                  <a:cubicBezTo>
                    <a:pt x="358" y="2751"/>
                    <a:pt x="382" y="2727"/>
                    <a:pt x="418" y="2704"/>
                  </a:cubicBezTo>
                  <a:lnTo>
                    <a:pt x="465" y="2692"/>
                  </a:lnTo>
                  <a:cubicBezTo>
                    <a:pt x="560" y="2680"/>
                    <a:pt x="620" y="2573"/>
                    <a:pt x="596" y="2477"/>
                  </a:cubicBezTo>
                  <a:cubicBezTo>
                    <a:pt x="586" y="2396"/>
                    <a:pt x="507" y="2341"/>
                    <a:pt x="425" y="2341"/>
                  </a:cubicBezTo>
                  <a:cubicBezTo>
                    <a:pt x="411" y="2341"/>
                    <a:pt x="396" y="2343"/>
                    <a:pt x="382" y="2346"/>
                  </a:cubicBezTo>
                  <a:lnTo>
                    <a:pt x="346" y="2370"/>
                  </a:lnTo>
                  <a:cubicBezTo>
                    <a:pt x="144" y="2406"/>
                    <a:pt x="1" y="2585"/>
                    <a:pt x="1" y="2775"/>
                  </a:cubicBezTo>
                  <a:lnTo>
                    <a:pt x="1" y="3120"/>
                  </a:lnTo>
                  <a:cubicBezTo>
                    <a:pt x="1" y="3335"/>
                    <a:pt x="144" y="3513"/>
                    <a:pt x="346" y="3537"/>
                  </a:cubicBezTo>
                  <a:lnTo>
                    <a:pt x="858" y="3644"/>
                  </a:lnTo>
                  <a:cubicBezTo>
                    <a:pt x="894" y="3728"/>
                    <a:pt x="941" y="3835"/>
                    <a:pt x="977" y="3906"/>
                  </a:cubicBezTo>
                  <a:lnTo>
                    <a:pt x="680" y="4359"/>
                  </a:lnTo>
                  <a:cubicBezTo>
                    <a:pt x="560" y="4525"/>
                    <a:pt x="596" y="4763"/>
                    <a:pt x="739" y="4894"/>
                  </a:cubicBezTo>
                  <a:lnTo>
                    <a:pt x="977" y="5132"/>
                  </a:lnTo>
                  <a:cubicBezTo>
                    <a:pt x="1067" y="5216"/>
                    <a:pt x="1182" y="5259"/>
                    <a:pt x="1292" y="5259"/>
                  </a:cubicBezTo>
                  <a:cubicBezTo>
                    <a:pt x="1371" y="5259"/>
                    <a:pt x="1448" y="5237"/>
                    <a:pt x="1513" y="5192"/>
                  </a:cubicBezTo>
                  <a:lnTo>
                    <a:pt x="1965" y="4894"/>
                  </a:lnTo>
                  <a:cubicBezTo>
                    <a:pt x="2049" y="4942"/>
                    <a:pt x="2144" y="4978"/>
                    <a:pt x="2227" y="5013"/>
                  </a:cubicBezTo>
                  <a:lnTo>
                    <a:pt x="2335" y="5537"/>
                  </a:lnTo>
                  <a:cubicBezTo>
                    <a:pt x="2382" y="5728"/>
                    <a:pt x="2561" y="5871"/>
                    <a:pt x="2751" y="5871"/>
                  </a:cubicBezTo>
                  <a:lnTo>
                    <a:pt x="3097" y="5871"/>
                  </a:lnTo>
                  <a:cubicBezTo>
                    <a:pt x="3299" y="5871"/>
                    <a:pt x="3478" y="5728"/>
                    <a:pt x="3513" y="5537"/>
                  </a:cubicBezTo>
                  <a:lnTo>
                    <a:pt x="3620" y="5013"/>
                  </a:lnTo>
                  <a:cubicBezTo>
                    <a:pt x="3704" y="4978"/>
                    <a:pt x="3811" y="4942"/>
                    <a:pt x="3882" y="4894"/>
                  </a:cubicBezTo>
                  <a:lnTo>
                    <a:pt x="4323" y="5192"/>
                  </a:lnTo>
                  <a:cubicBezTo>
                    <a:pt x="4391" y="5241"/>
                    <a:pt x="4472" y="5264"/>
                    <a:pt x="4552" y="5264"/>
                  </a:cubicBezTo>
                  <a:cubicBezTo>
                    <a:pt x="4667" y="5264"/>
                    <a:pt x="4781" y="5217"/>
                    <a:pt x="4859" y="5132"/>
                  </a:cubicBezTo>
                  <a:lnTo>
                    <a:pt x="5097" y="4894"/>
                  </a:lnTo>
                  <a:cubicBezTo>
                    <a:pt x="5252" y="4740"/>
                    <a:pt x="5263" y="4525"/>
                    <a:pt x="5156" y="4359"/>
                  </a:cubicBezTo>
                  <a:lnTo>
                    <a:pt x="4859" y="3906"/>
                  </a:lnTo>
                  <a:cubicBezTo>
                    <a:pt x="4906" y="3823"/>
                    <a:pt x="4954" y="3728"/>
                    <a:pt x="4978" y="3644"/>
                  </a:cubicBezTo>
                  <a:lnTo>
                    <a:pt x="5502" y="3537"/>
                  </a:lnTo>
                  <a:cubicBezTo>
                    <a:pt x="5692" y="3489"/>
                    <a:pt x="5847" y="3311"/>
                    <a:pt x="5847" y="3120"/>
                  </a:cubicBezTo>
                  <a:lnTo>
                    <a:pt x="5847" y="2775"/>
                  </a:lnTo>
                  <a:cubicBezTo>
                    <a:pt x="5847" y="2549"/>
                    <a:pt x="5716" y="2382"/>
                    <a:pt x="5502" y="2334"/>
                  </a:cubicBezTo>
                  <a:lnTo>
                    <a:pt x="4990" y="2227"/>
                  </a:lnTo>
                  <a:cubicBezTo>
                    <a:pt x="4954" y="2144"/>
                    <a:pt x="4906" y="2037"/>
                    <a:pt x="4871" y="1965"/>
                  </a:cubicBezTo>
                  <a:lnTo>
                    <a:pt x="5168" y="1513"/>
                  </a:lnTo>
                  <a:cubicBezTo>
                    <a:pt x="5287" y="1346"/>
                    <a:pt x="5252" y="1108"/>
                    <a:pt x="5109" y="977"/>
                  </a:cubicBezTo>
                  <a:lnTo>
                    <a:pt x="4871" y="739"/>
                  </a:lnTo>
                  <a:cubicBezTo>
                    <a:pt x="4780" y="656"/>
                    <a:pt x="4666" y="613"/>
                    <a:pt x="4555" y="613"/>
                  </a:cubicBezTo>
                  <a:cubicBezTo>
                    <a:pt x="4476" y="613"/>
                    <a:pt x="4399" y="635"/>
                    <a:pt x="4335" y="680"/>
                  </a:cubicBezTo>
                  <a:lnTo>
                    <a:pt x="3882" y="977"/>
                  </a:lnTo>
                  <a:cubicBezTo>
                    <a:pt x="3799" y="941"/>
                    <a:pt x="3704" y="894"/>
                    <a:pt x="3620" y="858"/>
                  </a:cubicBezTo>
                  <a:lnTo>
                    <a:pt x="3513" y="346"/>
                  </a:lnTo>
                  <a:cubicBezTo>
                    <a:pt x="3466" y="144"/>
                    <a:pt x="3287" y="1"/>
                    <a:pt x="3097" y="1"/>
                  </a:cubicBezTo>
                  <a:close/>
                </a:path>
              </a:pathLst>
            </a:custGeom>
            <a:grpFill/>
            <a:ln>
              <a:solidFill>
                <a:srgbClr val="92D050"/>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15322;p82"/>
            <p:cNvSpPr/>
            <p:nvPr/>
          </p:nvSpPr>
          <p:spPr>
            <a:xfrm>
              <a:off x="7764294" y="2530123"/>
              <a:ext cx="66478" cy="66445"/>
            </a:xfrm>
            <a:custGeom>
              <a:avLst/>
              <a:gdLst/>
              <a:ahLst/>
              <a:cxnLst/>
              <a:rect l="l" t="t" r="r" b="b"/>
              <a:pathLst>
                <a:path w="2026" h="2025" extrusionOk="0">
                  <a:moveTo>
                    <a:pt x="1013" y="1"/>
                  </a:moveTo>
                  <a:cubicBezTo>
                    <a:pt x="453" y="1"/>
                    <a:pt x="1" y="441"/>
                    <a:pt x="1" y="1013"/>
                  </a:cubicBezTo>
                  <a:cubicBezTo>
                    <a:pt x="1" y="1561"/>
                    <a:pt x="442" y="2025"/>
                    <a:pt x="1013" y="2025"/>
                  </a:cubicBezTo>
                  <a:cubicBezTo>
                    <a:pt x="1227" y="2025"/>
                    <a:pt x="1442" y="1942"/>
                    <a:pt x="1620" y="1811"/>
                  </a:cubicBezTo>
                  <a:cubicBezTo>
                    <a:pt x="1692" y="1751"/>
                    <a:pt x="1704" y="1632"/>
                    <a:pt x="1644" y="1561"/>
                  </a:cubicBezTo>
                  <a:cubicBezTo>
                    <a:pt x="1608" y="1517"/>
                    <a:pt x="1549" y="1491"/>
                    <a:pt x="1493" y="1491"/>
                  </a:cubicBezTo>
                  <a:cubicBezTo>
                    <a:pt x="1457" y="1491"/>
                    <a:pt x="1422" y="1502"/>
                    <a:pt x="1394" y="1525"/>
                  </a:cubicBezTo>
                  <a:cubicBezTo>
                    <a:pt x="1275" y="1620"/>
                    <a:pt x="1144" y="1668"/>
                    <a:pt x="989" y="1668"/>
                  </a:cubicBezTo>
                  <a:cubicBezTo>
                    <a:pt x="632" y="1668"/>
                    <a:pt x="358" y="1370"/>
                    <a:pt x="358" y="1025"/>
                  </a:cubicBezTo>
                  <a:cubicBezTo>
                    <a:pt x="382" y="668"/>
                    <a:pt x="668" y="370"/>
                    <a:pt x="1025" y="370"/>
                  </a:cubicBezTo>
                  <a:cubicBezTo>
                    <a:pt x="1382" y="370"/>
                    <a:pt x="1668" y="668"/>
                    <a:pt x="1668" y="1013"/>
                  </a:cubicBezTo>
                  <a:cubicBezTo>
                    <a:pt x="1668" y="1120"/>
                    <a:pt x="1739" y="1191"/>
                    <a:pt x="1846" y="1191"/>
                  </a:cubicBezTo>
                  <a:cubicBezTo>
                    <a:pt x="1942" y="1191"/>
                    <a:pt x="2025" y="1120"/>
                    <a:pt x="2025" y="1013"/>
                  </a:cubicBezTo>
                  <a:cubicBezTo>
                    <a:pt x="2025" y="453"/>
                    <a:pt x="1573" y="1"/>
                    <a:pt x="1013" y="1"/>
                  </a:cubicBezTo>
                  <a:close/>
                </a:path>
              </a:pathLst>
            </a:custGeom>
            <a:grpFill/>
            <a:ln>
              <a:solidFill>
                <a:srgbClr val="92D050"/>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30" name="20 Imagen">
            <a:extLst>
              <a:ext uri="{FF2B5EF4-FFF2-40B4-BE49-F238E27FC236}">
                <a16:creationId xmlns:a16="http://schemas.microsoft.com/office/drawing/2014/main" id="{29690A2A-1F98-488E-B9AF-ED0F91A0A33D}"/>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635896" y="4876006"/>
            <a:ext cx="1073177" cy="189948"/>
          </a:xfrm>
          <a:prstGeom prst="rect">
            <a:avLst/>
          </a:prstGeom>
        </p:spPr>
      </p:pic>
      <p:pic>
        <p:nvPicPr>
          <p:cNvPr id="31" name="13 Imagen">
            <a:extLst>
              <a:ext uri="{FF2B5EF4-FFF2-40B4-BE49-F238E27FC236}">
                <a16:creationId xmlns:a16="http://schemas.microsoft.com/office/drawing/2014/main" id="{7F7F8E9B-FB0A-4F11-90F1-633034EC5D7D}"/>
              </a:ext>
            </a:extLst>
          </p:cNvPr>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a:off x="4719959" y="4841397"/>
            <a:ext cx="609700" cy="228159"/>
          </a:xfrm>
          <a:prstGeom prst="rect">
            <a:avLst/>
          </a:prstGeom>
        </p:spPr>
      </p:pic>
    </p:spTree>
    <p:extLst>
      <p:ext uri="{BB962C8B-B14F-4D97-AF65-F5344CB8AC3E}">
        <p14:creationId xmlns:p14="http://schemas.microsoft.com/office/powerpoint/2010/main" val="4047379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05979"/>
            <a:ext cx="8229600" cy="857250"/>
          </a:xfrm>
          <a:prstGeom prst="rect">
            <a:avLst/>
          </a:prstGeom>
        </p:spPr>
        <p:txBody>
          <a:bodyPr/>
          <a:lstStyle/>
          <a:p>
            <a:r>
              <a:rPr lang="es-ES"/>
              <a:t>Haga clic para modificar el estilo de título del patrón</a:t>
            </a:r>
          </a:p>
        </p:txBody>
      </p:sp>
      <p:sp>
        <p:nvSpPr>
          <p:cNvPr id="3" name="2 Marcador de texto vertical"/>
          <p:cNvSpPr>
            <a:spLocks noGrp="1"/>
          </p:cNvSpPr>
          <p:nvPr>
            <p:ph type="body" orient="vert" idx="1"/>
          </p:nvPr>
        </p:nvSpPr>
        <p:spPr>
          <a:xfrm>
            <a:off x="457200" y="1200151"/>
            <a:ext cx="8229600" cy="3394472"/>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a:xfrm>
            <a:off x="457200" y="4767263"/>
            <a:ext cx="2133600" cy="273844"/>
          </a:xfrm>
          <a:prstGeom prst="rect">
            <a:avLst/>
          </a:prstGeom>
        </p:spPr>
        <p:txBody>
          <a:bodyPr/>
          <a:lstStyle/>
          <a:p>
            <a:fld id="{301F9D48-E8E3-46A6-936A-F99050423ABC}" type="datetimeFigureOut">
              <a:rPr lang="es-ES" smtClean="0"/>
              <a:t>21/03/2023</a:t>
            </a:fld>
            <a:endParaRPr lang="es-ES"/>
          </a:p>
        </p:txBody>
      </p:sp>
      <p:sp>
        <p:nvSpPr>
          <p:cNvPr id="5" name="4 Marcador de pie de página"/>
          <p:cNvSpPr>
            <a:spLocks noGrp="1"/>
          </p:cNvSpPr>
          <p:nvPr>
            <p:ph type="ftr" sz="quarter" idx="11"/>
          </p:nvPr>
        </p:nvSpPr>
        <p:spPr>
          <a:xfrm>
            <a:off x="3124200" y="4767263"/>
            <a:ext cx="2895600" cy="273844"/>
          </a:xfrm>
          <a:prstGeom prst="rect">
            <a:avLst/>
          </a:prstGeom>
        </p:spPr>
        <p:txBody>
          <a:bodyPr/>
          <a:lstStyle/>
          <a:p>
            <a:endParaRPr lang="es-ES"/>
          </a:p>
        </p:txBody>
      </p:sp>
      <p:sp>
        <p:nvSpPr>
          <p:cNvPr id="6" name="5 Marcador de número de diapositiva"/>
          <p:cNvSpPr>
            <a:spLocks noGrp="1"/>
          </p:cNvSpPr>
          <p:nvPr>
            <p:ph type="sldNum" sz="quarter" idx="12"/>
          </p:nvPr>
        </p:nvSpPr>
        <p:spPr>
          <a:xfrm>
            <a:off x="6553200" y="4767263"/>
            <a:ext cx="2133600" cy="273844"/>
          </a:xfrm>
          <a:prstGeom prst="rect">
            <a:avLst/>
          </a:prstGeom>
        </p:spPr>
        <p:txBody>
          <a:bodyPr/>
          <a:lstStyle/>
          <a:p>
            <a:fld id="{399F36C6-663C-4AA7-8BDB-F70453BAA58B}" type="slidenum">
              <a:rPr lang="es-ES" smtClean="0"/>
              <a:t>‹Nº›</a:t>
            </a:fld>
            <a:endParaRPr lang="es-ES"/>
          </a:p>
        </p:txBody>
      </p:sp>
    </p:spTree>
    <p:extLst>
      <p:ext uri="{BB962C8B-B14F-4D97-AF65-F5344CB8AC3E}">
        <p14:creationId xmlns:p14="http://schemas.microsoft.com/office/powerpoint/2010/main" val="543663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154781"/>
            <a:ext cx="2057400" cy="3290888"/>
          </a:xfrm>
          <a:prstGeom prst="rect">
            <a:avLst/>
          </a:prstGeo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154781"/>
            <a:ext cx="6019800" cy="3290888"/>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a:xfrm>
            <a:off x="457200" y="4767263"/>
            <a:ext cx="2133600" cy="273844"/>
          </a:xfrm>
          <a:prstGeom prst="rect">
            <a:avLst/>
          </a:prstGeom>
        </p:spPr>
        <p:txBody>
          <a:bodyPr/>
          <a:lstStyle/>
          <a:p>
            <a:fld id="{301F9D48-E8E3-46A6-936A-F99050423ABC}" type="datetimeFigureOut">
              <a:rPr lang="es-ES" smtClean="0"/>
              <a:t>21/03/2023</a:t>
            </a:fld>
            <a:endParaRPr lang="es-ES"/>
          </a:p>
        </p:txBody>
      </p:sp>
      <p:sp>
        <p:nvSpPr>
          <p:cNvPr id="5" name="4 Marcador de pie de página"/>
          <p:cNvSpPr>
            <a:spLocks noGrp="1"/>
          </p:cNvSpPr>
          <p:nvPr>
            <p:ph type="ftr" sz="quarter" idx="11"/>
          </p:nvPr>
        </p:nvSpPr>
        <p:spPr>
          <a:xfrm>
            <a:off x="3124200" y="4767263"/>
            <a:ext cx="2895600" cy="273844"/>
          </a:xfrm>
          <a:prstGeom prst="rect">
            <a:avLst/>
          </a:prstGeom>
        </p:spPr>
        <p:txBody>
          <a:bodyPr/>
          <a:lstStyle/>
          <a:p>
            <a:endParaRPr lang="es-ES"/>
          </a:p>
        </p:txBody>
      </p:sp>
      <p:sp>
        <p:nvSpPr>
          <p:cNvPr id="6" name="5 Marcador de número de diapositiva"/>
          <p:cNvSpPr>
            <a:spLocks noGrp="1"/>
          </p:cNvSpPr>
          <p:nvPr>
            <p:ph type="sldNum" sz="quarter" idx="12"/>
          </p:nvPr>
        </p:nvSpPr>
        <p:spPr>
          <a:xfrm>
            <a:off x="6553200" y="4767263"/>
            <a:ext cx="2133600" cy="273844"/>
          </a:xfrm>
          <a:prstGeom prst="rect">
            <a:avLst/>
          </a:prstGeom>
        </p:spPr>
        <p:txBody>
          <a:bodyPr/>
          <a:lstStyle/>
          <a:p>
            <a:fld id="{399F36C6-663C-4AA7-8BDB-F70453BAA58B}" type="slidenum">
              <a:rPr lang="es-ES" smtClean="0"/>
              <a:t>‹Nº›</a:t>
            </a:fld>
            <a:endParaRPr lang="es-ES"/>
          </a:p>
        </p:txBody>
      </p:sp>
    </p:spTree>
    <p:extLst>
      <p:ext uri="{BB962C8B-B14F-4D97-AF65-F5344CB8AC3E}">
        <p14:creationId xmlns:p14="http://schemas.microsoft.com/office/powerpoint/2010/main" val="4131506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grpSp>
        <p:nvGrpSpPr>
          <p:cNvPr id="9" name="Google Shape;11;p2"/>
          <p:cNvGrpSpPr/>
          <p:nvPr userDrawn="1"/>
        </p:nvGrpSpPr>
        <p:grpSpPr>
          <a:xfrm>
            <a:off x="677339" y="756474"/>
            <a:ext cx="3536613" cy="3655359"/>
            <a:chOff x="5366172" y="1312580"/>
            <a:chExt cx="2660708" cy="2750044"/>
          </a:xfrm>
        </p:grpSpPr>
        <p:sp>
          <p:nvSpPr>
            <p:cNvPr id="10" name="Google Shape;12;p2"/>
            <p:cNvSpPr/>
            <p:nvPr/>
          </p:nvSpPr>
          <p:spPr>
            <a:xfrm rot="-906607" flipH="1">
              <a:off x="5829747" y="1902188"/>
              <a:ext cx="2162464" cy="2160436"/>
            </a:xfrm>
            <a:prstGeom prst="ellipse">
              <a:avLst/>
            </a:prstGeom>
            <a:solidFill>
              <a:srgbClr val="00B050">
                <a:alpha val="398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3;p2"/>
            <p:cNvSpPr/>
            <p:nvPr/>
          </p:nvSpPr>
          <p:spPr>
            <a:xfrm rot="-3599892" flipH="1">
              <a:off x="5612011" y="1312580"/>
              <a:ext cx="2414869" cy="2414869"/>
            </a:xfrm>
            <a:prstGeom prst="ellipse">
              <a:avLst/>
            </a:prstGeom>
            <a:solidFill>
              <a:srgbClr val="00B050">
                <a:alpha val="382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4;p2"/>
            <p:cNvSpPr/>
            <p:nvPr/>
          </p:nvSpPr>
          <p:spPr>
            <a:xfrm rot="900225">
              <a:off x="5366172" y="1488619"/>
              <a:ext cx="1745196" cy="1745196"/>
            </a:xfrm>
            <a:prstGeom prst="ellipse">
              <a:avLst/>
            </a:prstGeom>
            <a:solidFill>
              <a:srgbClr val="92D050">
                <a:alpha val="410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5;p2"/>
            <p:cNvSpPr/>
            <p:nvPr/>
          </p:nvSpPr>
          <p:spPr>
            <a:xfrm rot="20692862" flipH="1">
              <a:off x="5376932" y="1785930"/>
              <a:ext cx="2137072" cy="2135334"/>
            </a:xfrm>
            <a:prstGeom prst="ellipse">
              <a:avLst/>
            </a:prstGeom>
            <a:solidFill>
              <a:srgbClr val="00B050">
                <a:alpha val="398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6;p2"/>
          <p:cNvSpPr/>
          <p:nvPr userDrawn="1"/>
        </p:nvSpPr>
        <p:spPr>
          <a:xfrm>
            <a:off x="4940825" y="538121"/>
            <a:ext cx="285600" cy="285600"/>
          </a:xfrm>
          <a:prstGeom prst="ellipse">
            <a:avLst/>
          </a:prstGeom>
          <a:solidFill>
            <a:schemeClr val="lt1"/>
          </a:solidFill>
          <a:ln w="9525" cap="flat" cmpd="sng">
            <a:solidFill>
              <a:schemeClr val="lt2"/>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7;p2"/>
          <p:cNvSpPr/>
          <p:nvPr userDrawn="1"/>
        </p:nvSpPr>
        <p:spPr>
          <a:xfrm>
            <a:off x="0" y="471858"/>
            <a:ext cx="1206350" cy="225250"/>
          </a:xfrm>
          <a:custGeom>
            <a:avLst/>
            <a:gdLst/>
            <a:ahLst/>
            <a:cxnLst/>
            <a:rect l="l" t="t" r="r" b="b"/>
            <a:pathLst>
              <a:path w="48254" h="9010" extrusionOk="0">
                <a:moveTo>
                  <a:pt x="0" y="9010"/>
                </a:moveTo>
                <a:lnTo>
                  <a:pt x="10812" y="0"/>
                </a:lnTo>
                <a:lnTo>
                  <a:pt x="48254" y="0"/>
                </a:lnTo>
              </a:path>
            </a:pathLst>
          </a:custGeom>
          <a:noFill/>
          <a:ln w="19050" cap="flat" cmpd="sng">
            <a:solidFill>
              <a:schemeClr val="accent3">
                <a:lumMod val="20000"/>
                <a:lumOff val="80000"/>
              </a:schemeClr>
            </a:solidFill>
            <a:prstDash val="solid"/>
            <a:round/>
            <a:headEnd type="none" w="med" len="med"/>
            <a:tailEnd type="oval" w="med" len="med"/>
          </a:ln>
        </p:spPr>
      </p:sp>
      <p:sp>
        <p:nvSpPr>
          <p:cNvPr id="16" name="Google Shape;18;p2"/>
          <p:cNvSpPr/>
          <p:nvPr userDrawn="1"/>
        </p:nvSpPr>
        <p:spPr>
          <a:xfrm>
            <a:off x="0" y="1486308"/>
            <a:ext cx="2194100" cy="750100"/>
          </a:xfrm>
          <a:custGeom>
            <a:avLst/>
            <a:gdLst/>
            <a:ahLst/>
            <a:cxnLst/>
            <a:rect l="l" t="t" r="r" b="b"/>
            <a:pathLst>
              <a:path w="87764" h="30004" extrusionOk="0">
                <a:moveTo>
                  <a:pt x="0" y="497"/>
                </a:moveTo>
                <a:lnTo>
                  <a:pt x="67761" y="0"/>
                </a:lnTo>
                <a:lnTo>
                  <a:pt x="87764" y="30004"/>
                </a:lnTo>
              </a:path>
            </a:pathLst>
          </a:custGeom>
          <a:noFill/>
          <a:ln w="19050" cap="flat" cmpd="sng">
            <a:solidFill>
              <a:schemeClr val="accent3">
                <a:lumMod val="20000"/>
                <a:lumOff val="80000"/>
              </a:schemeClr>
            </a:solidFill>
            <a:prstDash val="solid"/>
            <a:round/>
            <a:headEnd type="none" w="med" len="med"/>
            <a:tailEnd type="oval" w="med" len="med"/>
          </a:ln>
        </p:spPr>
      </p:sp>
      <p:sp>
        <p:nvSpPr>
          <p:cNvPr id="17" name="Google Shape;19;p2"/>
          <p:cNvSpPr/>
          <p:nvPr userDrawn="1"/>
        </p:nvSpPr>
        <p:spPr>
          <a:xfrm>
            <a:off x="0" y="1196196"/>
            <a:ext cx="2282395" cy="624675"/>
          </a:xfrm>
          <a:custGeom>
            <a:avLst/>
            <a:gdLst/>
            <a:ahLst/>
            <a:cxnLst/>
            <a:rect l="l" t="t" r="r" b="b"/>
            <a:pathLst>
              <a:path w="135033" h="24987" extrusionOk="0">
                <a:moveTo>
                  <a:pt x="0" y="0"/>
                </a:moveTo>
                <a:lnTo>
                  <a:pt x="110046" y="0"/>
                </a:lnTo>
                <a:lnTo>
                  <a:pt x="135033" y="24987"/>
                </a:lnTo>
              </a:path>
            </a:pathLst>
          </a:custGeom>
          <a:noFill/>
          <a:ln w="19050" cap="flat" cmpd="sng">
            <a:solidFill>
              <a:schemeClr val="accent3">
                <a:lumMod val="20000"/>
                <a:lumOff val="80000"/>
              </a:schemeClr>
            </a:solidFill>
            <a:prstDash val="solid"/>
            <a:round/>
            <a:headEnd type="none" w="med" len="med"/>
            <a:tailEnd type="oval" w="med" len="med"/>
          </a:ln>
        </p:spPr>
      </p:sp>
      <p:sp>
        <p:nvSpPr>
          <p:cNvPr id="18" name="Google Shape;20;p2"/>
          <p:cNvSpPr/>
          <p:nvPr userDrawn="1"/>
        </p:nvSpPr>
        <p:spPr>
          <a:xfrm>
            <a:off x="0" y="388533"/>
            <a:ext cx="1980325" cy="584775"/>
          </a:xfrm>
          <a:custGeom>
            <a:avLst/>
            <a:gdLst/>
            <a:ahLst/>
            <a:cxnLst/>
            <a:rect l="l" t="t" r="r" b="b"/>
            <a:pathLst>
              <a:path w="79213" h="23391" extrusionOk="0">
                <a:moveTo>
                  <a:pt x="0" y="23391"/>
                </a:moveTo>
                <a:lnTo>
                  <a:pt x="55821" y="23391"/>
                </a:lnTo>
                <a:lnTo>
                  <a:pt x="79213" y="0"/>
                </a:lnTo>
              </a:path>
            </a:pathLst>
          </a:custGeom>
          <a:noFill/>
          <a:ln w="19050" cap="flat" cmpd="sng">
            <a:solidFill>
              <a:schemeClr val="accent3">
                <a:lumMod val="20000"/>
                <a:lumOff val="80000"/>
              </a:schemeClr>
            </a:solidFill>
            <a:prstDash val="solid"/>
            <a:round/>
            <a:headEnd type="none" w="med" len="med"/>
            <a:tailEnd type="oval" w="med" len="med"/>
          </a:ln>
        </p:spPr>
      </p:sp>
      <p:sp>
        <p:nvSpPr>
          <p:cNvPr id="19" name="Google Shape;21;p2"/>
          <p:cNvSpPr/>
          <p:nvPr userDrawn="1"/>
        </p:nvSpPr>
        <p:spPr>
          <a:xfrm rot="10800000">
            <a:off x="7937650" y="1748733"/>
            <a:ext cx="1206350" cy="225250"/>
          </a:xfrm>
          <a:custGeom>
            <a:avLst/>
            <a:gdLst/>
            <a:ahLst/>
            <a:cxnLst/>
            <a:rect l="l" t="t" r="r" b="b"/>
            <a:pathLst>
              <a:path w="48254" h="9010" extrusionOk="0">
                <a:moveTo>
                  <a:pt x="0" y="9010"/>
                </a:moveTo>
                <a:lnTo>
                  <a:pt x="10812" y="0"/>
                </a:lnTo>
                <a:lnTo>
                  <a:pt x="48254" y="0"/>
                </a:lnTo>
              </a:path>
            </a:pathLst>
          </a:custGeom>
          <a:noFill/>
          <a:ln w="19050" cap="flat" cmpd="sng">
            <a:solidFill>
              <a:schemeClr val="accent3">
                <a:lumMod val="20000"/>
                <a:lumOff val="80000"/>
              </a:schemeClr>
            </a:solidFill>
            <a:prstDash val="solid"/>
            <a:round/>
            <a:headEnd type="none" w="med" len="med"/>
            <a:tailEnd type="oval" w="med" len="med"/>
          </a:ln>
        </p:spPr>
      </p:sp>
      <p:sp>
        <p:nvSpPr>
          <p:cNvPr id="20" name="Google Shape;22;p2"/>
          <p:cNvSpPr/>
          <p:nvPr userDrawn="1"/>
        </p:nvSpPr>
        <p:spPr>
          <a:xfrm rot="10800000">
            <a:off x="7768400" y="471858"/>
            <a:ext cx="1375600" cy="591450"/>
          </a:xfrm>
          <a:custGeom>
            <a:avLst/>
            <a:gdLst/>
            <a:ahLst/>
            <a:cxnLst/>
            <a:rect l="l" t="t" r="r" b="b"/>
            <a:pathLst>
              <a:path w="55024" h="23658" extrusionOk="0">
                <a:moveTo>
                  <a:pt x="0" y="23658"/>
                </a:moveTo>
                <a:lnTo>
                  <a:pt x="31366" y="23658"/>
                </a:lnTo>
                <a:lnTo>
                  <a:pt x="55024" y="0"/>
                </a:lnTo>
              </a:path>
            </a:pathLst>
          </a:custGeom>
          <a:noFill/>
          <a:ln w="19050" cap="flat" cmpd="sng">
            <a:solidFill>
              <a:schemeClr val="accent3">
                <a:lumMod val="20000"/>
                <a:lumOff val="80000"/>
              </a:schemeClr>
            </a:solidFill>
            <a:prstDash val="solid"/>
            <a:round/>
            <a:headEnd type="none" w="med" len="med"/>
            <a:tailEnd type="oval" w="med" len="med"/>
          </a:ln>
        </p:spPr>
      </p:sp>
      <p:sp>
        <p:nvSpPr>
          <p:cNvPr id="21" name="Google Shape;23;p2"/>
          <p:cNvSpPr/>
          <p:nvPr userDrawn="1"/>
        </p:nvSpPr>
        <p:spPr>
          <a:xfrm rot="10800000">
            <a:off x="7002039" y="937033"/>
            <a:ext cx="2141961" cy="624675"/>
          </a:xfrm>
          <a:custGeom>
            <a:avLst/>
            <a:gdLst/>
            <a:ahLst/>
            <a:cxnLst/>
            <a:rect l="l" t="t" r="r" b="b"/>
            <a:pathLst>
              <a:path w="135033" h="24987" extrusionOk="0">
                <a:moveTo>
                  <a:pt x="0" y="0"/>
                </a:moveTo>
                <a:lnTo>
                  <a:pt x="110046" y="0"/>
                </a:lnTo>
                <a:lnTo>
                  <a:pt x="135033" y="24987"/>
                </a:lnTo>
              </a:path>
            </a:pathLst>
          </a:custGeom>
          <a:noFill/>
          <a:ln w="19050" cap="flat" cmpd="sng">
            <a:solidFill>
              <a:schemeClr val="accent3">
                <a:lumMod val="20000"/>
                <a:lumOff val="80000"/>
              </a:schemeClr>
            </a:solidFill>
            <a:prstDash val="solid"/>
            <a:round/>
            <a:headEnd type="none" w="med" len="med"/>
            <a:tailEnd type="oval" w="med" len="med"/>
          </a:ln>
        </p:spPr>
      </p:sp>
      <p:sp>
        <p:nvSpPr>
          <p:cNvPr id="22" name="Google Shape;24;p2"/>
          <p:cNvSpPr/>
          <p:nvPr userDrawn="1"/>
        </p:nvSpPr>
        <p:spPr>
          <a:xfrm>
            <a:off x="2005200" y="987333"/>
            <a:ext cx="4169225" cy="1694550"/>
          </a:xfrm>
          <a:custGeom>
            <a:avLst/>
            <a:gdLst/>
            <a:ahLst/>
            <a:cxnLst/>
            <a:rect l="l" t="t" r="r" b="b"/>
            <a:pathLst>
              <a:path w="166769" h="67782" extrusionOk="0">
                <a:moveTo>
                  <a:pt x="0" y="26825"/>
                </a:moveTo>
                <a:lnTo>
                  <a:pt x="30480" y="67782"/>
                </a:lnTo>
                <a:lnTo>
                  <a:pt x="127635" y="67782"/>
                </a:lnTo>
                <a:lnTo>
                  <a:pt x="166769" y="0"/>
                </a:lnTo>
              </a:path>
            </a:pathLst>
          </a:custGeom>
          <a:noFill/>
          <a:ln w="9525" cap="flat" cmpd="sng">
            <a:solidFill>
              <a:schemeClr val="accent3">
                <a:lumMod val="20000"/>
                <a:lumOff val="80000"/>
              </a:schemeClr>
            </a:solidFill>
            <a:prstDash val="dash"/>
            <a:round/>
            <a:headEnd type="none" w="med" len="med"/>
            <a:tailEnd type="none" w="med" len="med"/>
          </a:ln>
        </p:spPr>
      </p:sp>
      <p:grpSp>
        <p:nvGrpSpPr>
          <p:cNvPr id="23" name="Google Shape;25;p2"/>
          <p:cNvGrpSpPr/>
          <p:nvPr userDrawn="1"/>
        </p:nvGrpSpPr>
        <p:grpSpPr>
          <a:xfrm>
            <a:off x="6356855" y="727414"/>
            <a:ext cx="462777" cy="339944"/>
            <a:chOff x="6656400" y="589276"/>
            <a:chExt cx="545213" cy="400500"/>
          </a:xfrm>
        </p:grpSpPr>
        <p:sp>
          <p:nvSpPr>
            <p:cNvPr id="24" name="Google Shape;26;p2"/>
            <p:cNvSpPr/>
            <p:nvPr/>
          </p:nvSpPr>
          <p:spPr>
            <a:xfrm>
              <a:off x="6717752" y="622660"/>
              <a:ext cx="425461" cy="289639"/>
            </a:xfrm>
            <a:custGeom>
              <a:avLst/>
              <a:gdLst/>
              <a:ahLst/>
              <a:cxnLst/>
              <a:rect l="l" t="t" r="r" b="b"/>
              <a:pathLst>
                <a:path w="8502" h="5787" extrusionOk="0">
                  <a:moveTo>
                    <a:pt x="2691" y="1179"/>
                  </a:moveTo>
                  <a:cubicBezTo>
                    <a:pt x="2882" y="1179"/>
                    <a:pt x="3049" y="1346"/>
                    <a:pt x="3049" y="1536"/>
                  </a:cubicBezTo>
                  <a:lnTo>
                    <a:pt x="3049" y="1881"/>
                  </a:lnTo>
                  <a:cubicBezTo>
                    <a:pt x="3049" y="2167"/>
                    <a:pt x="2810" y="2405"/>
                    <a:pt x="2525" y="2405"/>
                  </a:cubicBezTo>
                  <a:cubicBezTo>
                    <a:pt x="2227" y="2405"/>
                    <a:pt x="1989" y="2167"/>
                    <a:pt x="1989" y="1881"/>
                  </a:cubicBezTo>
                  <a:lnTo>
                    <a:pt x="1989" y="1536"/>
                  </a:lnTo>
                  <a:cubicBezTo>
                    <a:pt x="1989" y="1346"/>
                    <a:pt x="2156" y="1179"/>
                    <a:pt x="2346" y="1179"/>
                  </a:cubicBezTo>
                  <a:close/>
                  <a:moveTo>
                    <a:pt x="6787" y="1036"/>
                  </a:moveTo>
                  <a:cubicBezTo>
                    <a:pt x="6894" y="1036"/>
                    <a:pt x="6966" y="1108"/>
                    <a:pt x="6966" y="1215"/>
                  </a:cubicBezTo>
                  <a:lnTo>
                    <a:pt x="6966" y="1715"/>
                  </a:lnTo>
                  <a:cubicBezTo>
                    <a:pt x="6966" y="1774"/>
                    <a:pt x="6930" y="1834"/>
                    <a:pt x="6871" y="1870"/>
                  </a:cubicBezTo>
                  <a:cubicBezTo>
                    <a:pt x="6835" y="1893"/>
                    <a:pt x="6799" y="1941"/>
                    <a:pt x="6799" y="2000"/>
                  </a:cubicBezTo>
                  <a:lnTo>
                    <a:pt x="6799" y="2251"/>
                  </a:lnTo>
                  <a:cubicBezTo>
                    <a:pt x="6799" y="2334"/>
                    <a:pt x="6847" y="2381"/>
                    <a:pt x="6918" y="2405"/>
                  </a:cubicBezTo>
                  <a:lnTo>
                    <a:pt x="7335" y="2512"/>
                  </a:lnTo>
                  <a:cubicBezTo>
                    <a:pt x="7406" y="2524"/>
                    <a:pt x="7466" y="2596"/>
                    <a:pt x="7466" y="2691"/>
                  </a:cubicBezTo>
                  <a:lnTo>
                    <a:pt x="7466" y="2727"/>
                  </a:lnTo>
                  <a:lnTo>
                    <a:pt x="5739" y="2727"/>
                  </a:lnTo>
                  <a:lnTo>
                    <a:pt x="5739" y="2691"/>
                  </a:lnTo>
                  <a:cubicBezTo>
                    <a:pt x="5739" y="2596"/>
                    <a:pt x="5799" y="2536"/>
                    <a:pt x="5870" y="2512"/>
                  </a:cubicBezTo>
                  <a:lnTo>
                    <a:pt x="6287" y="2405"/>
                  </a:lnTo>
                  <a:cubicBezTo>
                    <a:pt x="6370" y="2381"/>
                    <a:pt x="6406" y="2334"/>
                    <a:pt x="6406" y="2251"/>
                  </a:cubicBezTo>
                  <a:lnTo>
                    <a:pt x="6406" y="2000"/>
                  </a:lnTo>
                  <a:cubicBezTo>
                    <a:pt x="6430" y="1941"/>
                    <a:pt x="6394" y="1893"/>
                    <a:pt x="6359" y="1870"/>
                  </a:cubicBezTo>
                  <a:cubicBezTo>
                    <a:pt x="6299" y="1834"/>
                    <a:pt x="6263" y="1774"/>
                    <a:pt x="6263" y="1715"/>
                  </a:cubicBezTo>
                  <a:lnTo>
                    <a:pt x="6263" y="1215"/>
                  </a:lnTo>
                  <a:cubicBezTo>
                    <a:pt x="6263" y="1108"/>
                    <a:pt x="6335" y="1036"/>
                    <a:pt x="6442" y="1036"/>
                  </a:cubicBezTo>
                  <a:close/>
                  <a:moveTo>
                    <a:pt x="8144" y="334"/>
                  </a:moveTo>
                  <a:lnTo>
                    <a:pt x="8144" y="2751"/>
                  </a:lnTo>
                  <a:lnTo>
                    <a:pt x="7787" y="2751"/>
                  </a:lnTo>
                  <a:lnTo>
                    <a:pt x="7787" y="2703"/>
                  </a:lnTo>
                  <a:cubicBezTo>
                    <a:pt x="7787" y="2477"/>
                    <a:pt x="7633" y="2274"/>
                    <a:pt x="7406" y="2215"/>
                  </a:cubicBezTo>
                  <a:lnTo>
                    <a:pt x="7109" y="2131"/>
                  </a:lnTo>
                  <a:lnTo>
                    <a:pt x="7109" y="2096"/>
                  </a:lnTo>
                  <a:cubicBezTo>
                    <a:pt x="7216" y="2000"/>
                    <a:pt x="7275" y="1870"/>
                    <a:pt x="7275" y="1715"/>
                  </a:cubicBezTo>
                  <a:lnTo>
                    <a:pt x="7275" y="1215"/>
                  </a:lnTo>
                  <a:cubicBezTo>
                    <a:pt x="7275" y="929"/>
                    <a:pt x="7049" y="703"/>
                    <a:pt x="6775" y="703"/>
                  </a:cubicBezTo>
                  <a:lnTo>
                    <a:pt x="6430" y="703"/>
                  </a:lnTo>
                  <a:cubicBezTo>
                    <a:pt x="6144" y="703"/>
                    <a:pt x="5918" y="929"/>
                    <a:pt x="5918" y="1215"/>
                  </a:cubicBezTo>
                  <a:lnTo>
                    <a:pt x="5918" y="1715"/>
                  </a:lnTo>
                  <a:cubicBezTo>
                    <a:pt x="5918" y="1870"/>
                    <a:pt x="5978" y="2000"/>
                    <a:pt x="6085" y="2096"/>
                  </a:cubicBezTo>
                  <a:lnTo>
                    <a:pt x="6085" y="2131"/>
                  </a:lnTo>
                  <a:lnTo>
                    <a:pt x="5787" y="2215"/>
                  </a:lnTo>
                  <a:cubicBezTo>
                    <a:pt x="5561" y="2274"/>
                    <a:pt x="5418" y="2465"/>
                    <a:pt x="5418" y="2703"/>
                  </a:cubicBezTo>
                  <a:lnTo>
                    <a:pt x="5418" y="2751"/>
                  </a:lnTo>
                  <a:lnTo>
                    <a:pt x="5061" y="2751"/>
                  </a:lnTo>
                  <a:lnTo>
                    <a:pt x="5061" y="334"/>
                  </a:lnTo>
                  <a:close/>
                  <a:moveTo>
                    <a:pt x="2691" y="2715"/>
                  </a:moveTo>
                  <a:lnTo>
                    <a:pt x="2691" y="2786"/>
                  </a:lnTo>
                  <a:cubicBezTo>
                    <a:pt x="2703" y="2846"/>
                    <a:pt x="2727" y="2905"/>
                    <a:pt x="2751" y="2965"/>
                  </a:cubicBezTo>
                  <a:lnTo>
                    <a:pt x="2525" y="3191"/>
                  </a:lnTo>
                  <a:lnTo>
                    <a:pt x="2513" y="3191"/>
                  </a:lnTo>
                  <a:lnTo>
                    <a:pt x="2287" y="2965"/>
                  </a:lnTo>
                  <a:cubicBezTo>
                    <a:pt x="2322" y="2929"/>
                    <a:pt x="2334" y="2870"/>
                    <a:pt x="2334" y="2810"/>
                  </a:cubicBezTo>
                  <a:lnTo>
                    <a:pt x="2334" y="2715"/>
                  </a:lnTo>
                  <a:close/>
                  <a:moveTo>
                    <a:pt x="3037" y="3143"/>
                  </a:moveTo>
                  <a:lnTo>
                    <a:pt x="3346" y="3263"/>
                  </a:lnTo>
                  <a:cubicBezTo>
                    <a:pt x="3477" y="3310"/>
                    <a:pt x="3572" y="3441"/>
                    <a:pt x="3572" y="3596"/>
                  </a:cubicBezTo>
                  <a:lnTo>
                    <a:pt x="3572" y="4608"/>
                  </a:lnTo>
                  <a:cubicBezTo>
                    <a:pt x="3572" y="4715"/>
                    <a:pt x="3501" y="4787"/>
                    <a:pt x="3394" y="4787"/>
                  </a:cubicBezTo>
                  <a:lnTo>
                    <a:pt x="2691" y="4787"/>
                  </a:lnTo>
                  <a:lnTo>
                    <a:pt x="2691" y="4596"/>
                  </a:lnTo>
                  <a:lnTo>
                    <a:pt x="3049" y="4596"/>
                  </a:lnTo>
                  <a:cubicBezTo>
                    <a:pt x="3144" y="4596"/>
                    <a:pt x="3215" y="4513"/>
                    <a:pt x="3215" y="4429"/>
                  </a:cubicBezTo>
                  <a:lnTo>
                    <a:pt x="3215" y="3917"/>
                  </a:lnTo>
                  <a:cubicBezTo>
                    <a:pt x="3215" y="3834"/>
                    <a:pt x="3144" y="3763"/>
                    <a:pt x="3049" y="3763"/>
                  </a:cubicBezTo>
                  <a:cubicBezTo>
                    <a:pt x="2965" y="3763"/>
                    <a:pt x="2882" y="3834"/>
                    <a:pt x="2882" y="3917"/>
                  </a:cubicBezTo>
                  <a:lnTo>
                    <a:pt x="2882" y="4275"/>
                  </a:lnTo>
                  <a:lnTo>
                    <a:pt x="2191" y="4275"/>
                  </a:lnTo>
                  <a:lnTo>
                    <a:pt x="2191" y="3917"/>
                  </a:lnTo>
                  <a:cubicBezTo>
                    <a:pt x="2191" y="3834"/>
                    <a:pt x="2108" y="3763"/>
                    <a:pt x="2025" y="3763"/>
                  </a:cubicBezTo>
                  <a:cubicBezTo>
                    <a:pt x="1929" y="3763"/>
                    <a:pt x="1858" y="3834"/>
                    <a:pt x="1858" y="3917"/>
                  </a:cubicBezTo>
                  <a:lnTo>
                    <a:pt x="1858" y="4429"/>
                  </a:lnTo>
                  <a:cubicBezTo>
                    <a:pt x="1858" y="4513"/>
                    <a:pt x="1929" y="4596"/>
                    <a:pt x="2025" y="4596"/>
                  </a:cubicBezTo>
                  <a:lnTo>
                    <a:pt x="2382" y="4596"/>
                  </a:lnTo>
                  <a:lnTo>
                    <a:pt x="2382" y="4787"/>
                  </a:lnTo>
                  <a:lnTo>
                    <a:pt x="1679" y="4787"/>
                  </a:lnTo>
                  <a:cubicBezTo>
                    <a:pt x="1572" y="4787"/>
                    <a:pt x="1501" y="4715"/>
                    <a:pt x="1501" y="4608"/>
                  </a:cubicBezTo>
                  <a:lnTo>
                    <a:pt x="1501" y="3596"/>
                  </a:lnTo>
                  <a:lnTo>
                    <a:pt x="1489" y="3596"/>
                  </a:lnTo>
                  <a:cubicBezTo>
                    <a:pt x="1489" y="3441"/>
                    <a:pt x="1572" y="3310"/>
                    <a:pt x="1715" y="3263"/>
                  </a:cubicBezTo>
                  <a:lnTo>
                    <a:pt x="2025" y="3143"/>
                  </a:lnTo>
                  <a:lnTo>
                    <a:pt x="2287" y="3417"/>
                  </a:lnTo>
                  <a:cubicBezTo>
                    <a:pt x="2346" y="3477"/>
                    <a:pt x="2441" y="3501"/>
                    <a:pt x="2525" y="3501"/>
                  </a:cubicBezTo>
                  <a:cubicBezTo>
                    <a:pt x="2620" y="3501"/>
                    <a:pt x="2691" y="3477"/>
                    <a:pt x="2763" y="3417"/>
                  </a:cubicBezTo>
                  <a:lnTo>
                    <a:pt x="3037" y="3143"/>
                  </a:lnTo>
                  <a:close/>
                  <a:moveTo>
                    <a:pt x="4727" y="4763"/>
                  </a:moveTo>
                  <a:lnTo>
                    <a:pt x="4727" y="5465"/>
                  </a:lnTo>
                  <a:lnTo>
                    <a:pt x="298" y="5465"/>
                  </a:lnTo>
                  <a:lnTo>
                    <a:pt x="298" y="4763"/>
                  </a:lnTo>
                  <a:lnTo>
                    <a:pt x="1191" y="4763"/>
                  </a:lnTo>
                  <a:cubicBezTo>
                    <a:pt x="1251" y="4965"/>
                    <a:pt x="1441" y="5108"/>
                    <a:pt x="1667" y="5108"/>
                  </a:cubicBezTo>
                  <a:lnTo>
                    <a:pt x="3358" y="5108"/>
                  </a:lnTo>
                  <a:cubicBezTo>
                    <a:pt x="3584" y="5108"/>
                    <a:pt x="3763" y="4965"/>
                    <a:pt x="3834" y="4763"/>
                  </a:cubicBezTo>
                  <a:close/>
                  <a:moveTo>
                    <a:pt x="6763" y="3775"/>
                  </a:moveTo>
                  <a:cubicBezTo>
                    <a:pt x="6871" y="3775"/>
                    <a:pt x="6942" y="3846"/>
                    <a:pt x="6942" y="3953"/>
                  </a:cubicBezTo>
                  <a:lnTo>
                    <a:pt x="6942" y="4453"/>
                  </a:lnTo>
                  <a:cubicBezTo>
                    <a:pt x="6942" y="4513"/>
                    <a:pt x="6918" y="4572"/>
                    <a:pt x="6859" y="4608"/>
                  </a:cubicBezTo>
                  <a:cubicBezTo>
                    <a:pt x="6811" y="4632"/>
                    <a:pt x="6787" y="4679"/>
                    <a:pt x="6787" y="4739"/>
                  </a:cubicBezTo>
                  <a:lnTo>
                    <a:pt x="6787" y="4989"/>
                  </a:lnTo>
                  <a:cubicBezTo>
                    <a:pt x="6787" y="5060"/>
                    <a:pt x="6823" y="5120"/>
                    <a:pt x="6906" y="5144"/>
                  </a:cubicBezTo>
                  <a:lnTo>
                    <a:pt x="7323" y="5251"/>
                  </a:lnTo>
                  <a:cubicBezTo>
                    <a:pt x="7394" y="5263"/>
                    <a:pt x="7454" y="5334"/>
                    <a:pt x="7454" y="5429"/>
                  </a:cubicBezTo>
                  <a:lnTo>
                    <a:pt x="7454" y="5465"/>
                  </a:lnTo>
                  <a:lnTo>
                    <a:pt x="5739" y="5465"/>
                  </a:lnTo>
                  <a:lnTo>
                    <a:pt x="5739" y="5429"/>
                  </a:lnTo>
                  <a:cubicBezTo>
                    <a:pt x="5739" y="5334"/>
                    <a:pt x="5799" y="5275"/>
                    <a:pt x="5882" y="5251"/>
                  </a:cubicBezTo>
                  <a:lnTo>
                    <a:pt x="6287" y="5144"/>
                  </a:lnTo>
                  <a:cubicBezTo>
                    <a:pt x="6370" y="5120"/>
                    <a:pt x="6406" y="5060"/>
                    <a:pt x="6406" y="4989"/>
                  </a:cubicBezTo>
                  <a:lnTo>
                    <a:pt x="6406" y="4739"/>
                  </a:lnTo>
                  <a:cubicBezTo>
                    <a:pt x="6406" y="4679"/>
                    <a:pt x="6382" y="4632"/>
                    <a:pt x="6335" y="4608"/>
                  </a:cubicBezTo>
                  <a:cubicBezTo>
                    <a:pt x="6275" y="4572"/>
                    <a:pt x="6251" y="4513"/>
                    <a:pt x="6251" y="4453"/>
                  </a:cubicBezTo>
                  <a:lnTo>
                    <a:pt x="6251" y="3953"/>
                  </a:lnTo>
                  <a:cubicBezTo>
                    <a:pt x="6251" y="3846"/>
                    <a:pt x="6323" y="3775"/>
                    <a:pt x="6430" y="3775"/>
                  </a:cubicBezTo>
                  <a:close/>
                  <a:moveTo>
                    <a:pt x="8156" y="3060"/>
                  </a:moveTo>
                  <a:lnTo>
                    <a:pt x="8156" y="5465"/>
                  </a:lnTo>
                  <a:lnTo>
                    <a:pt x="7799" y="5465"/>
                  </a:lnTo>
                  <a:lnTo>
                    <a:pt x="7799" y="5429"/>
                  </a:lnTo>
                  <a:cubicBezTo>
                    <a:pt x="7799" y="5203"/>
                    <a:pt x="7644" y="4989"/>
                    <a:pt x="7430" y="4929"/>
                  </a:cubicBezTo>
                  <a:lnTo>
                    <a:pt x="7132" y="4858"/>
                  </a:lnTo>
                  <a:lnTo>
                    <a:pt x="7132" y="4810"/>
                  </a:lnTo>
                  <a:cubicBezTo>
                    <a:pt x="7228" y="4727"/>
                    <a:pt x="7287" y="4596"/>
                    <a:pt x="7287" y="4441"/>
                  </a:cubicBezTo>
                  <a:lnTo>
                    <a:pt x="7287" y="3941"/>
                  </a:lnTo>
                  <a:cubicBezTo>
                    <a:pt x="7287" y="3655"/>
                    <a:pt x="7073" y="3429"/>
                    <a:pt x="6787" y="3429"/>
                  </a:cubicBezTo>
                  <a:lnTo>
                    <a:pt x="6442" y="3429"/>
                  </a:lnTo>
                  <a:cubicBezTo>
                    <a:pt x="6156" y="3429"/>
                    <a:pt x="5942" y="3655"/>
                    <a:pt x="5942" y="3941"/>
                  </a:cubicBezTo>
                  <a:lnTo>
                    <a:pt x="5942" y="4441"/>
                  </a:lnTo>
                  <a:cubicBezTo>
                    <a:pt x="5942" y="4596"/>
                    <a:pt x="6001" y="4727"/>
                    <a:pt x="6097" y="4810"/>
                  </a:cubicBezTo>
                  <a:lnTo>
                    <a:pt x="6097" y="4858"/>
                  </a:lnTo>
                  <a:lnTo>
                    <a:pt x="5799" y="4929"/>
                  </a:lnTo>
                  <a:cubicBezTo>
                    <a:pt x="5585" y="4989"/>
                    <a:pt x="5430" y="5191"/>
                    <a:pt x="5430" y="5429"/>
                  </a:cubicBezTo>
                  <a:lnTo>
                    <a:pt x="5430" y="5465"/>
                  </a:lnTo>
                  <a:lnTo>
                    <a:pt x="5073" y="5465"/>
                  </a:lnTo>
                  <a:lnTo>
                    <a:pt x="5073" y="3060"/>
                  </a:lnTo>
                  <a:close/>
                  <a:moveTo>
                    <a:pt x="167" y="0"/>
                  </a:moveTo>
                  <a:cubicBezTo>
                    <a:pt x="72" y="0"/>
                    <a:pt x="1" y="84"/>
                    <a:pt x="1" y="167"/>
                  </a:cubicBezTo>
                  <a:lnTo>
                    <a:pt x="1" y="5620"/>
                  </a:lnTo>
                  <a:cubicBezTo>
                    <a:pt x="1" y="5703"/>
                    <a:pt x="72" y="5787"/>
                    <a:pt x="167" y="5787"/>
                  </a:cubicBezTo>
                  <a:lnTo>
                    <a:pt x="8335" y="5787"/>
                  </a:lnTo>
                  <a:cubicBezTo>
                    <a:pt x="8418" y="5787"/>
                    <a:pt x="8502" y="5703"/>
                    <a:pt x="8502" y="5620"/>
                  </a:cubicBezTo>
                  <a:lnTo>
                    <a:pt x="8502" y="167"/>
                  </a:lnTo>
                  <a:cubicBezTo>
                    <a:pt x="8466" y="84"/>
                    <a:pt x="8395" y="24"/>
                    <a:pt x="8311" y="24"/>
                  </a:cubicBezTo>
                  <a:lnTo>
                    <a:pt x="1334" y="24"/>
                  </a:lnTo>
                  <a:cubicBezTo>
                    <a:pt x="1251" y="24"/>
                    <a:pt x="1167" y="95"/>
                    <a:pt x="1167" y="191"/>
                  </a:cubicBezTo>
                  <a:cubicBezTo>
                    <a:pt x="1167" y="274"/>
                    <a:pt x="1251" y="346"/>
                    <a:pt x="1334" y="346"/>
                  </a:cubicBezTo>
                  <a:lnTo>
                    <a:pt x="4763" y="346"/>
                  </a:lnTo>
                  <a:lnTo>
                    <a:pt x="4763" y="4453"/>
                  </a:lnTo>
                  <a:lnTo>
                    <a:pt x="3882" y="4453"/>
                  </a:lnTo>
                  <a:lnTo>
                    <a:pt x="3882" y="3608"/>
                  </a:lnTo>
                  <a:cubicBezTo>
                    <a:pt x="3882" y="3346"/>
                    <a:pt x="3703" y="3084"/>
                    <a:pt x="3453" y="2977"/>
                  </a:cubicBezTo>
                  <a:lnTo>
                    <a:pt x="3037" y="2822"/>
                  </a:lnTo>
                  <a:lnTo>
                    <a:pt x="3037" y="2798"/>
                  </a:lnTo>
                  <a:lnTo>
                    <a:pt x="3037" y="2572"/>
                  </a:lnTo>
                  <a:cubicBezTo>
                    <a:pt x="3239" y="2417"/>
                    <a:pt x="3382" y="2167"/>
                    <a:pt x="3382" y="1893"/>
                  </a:cubicBezTo>
                  <a:lnTo>
                    <a:pt x="3382" y="1560"/>
                  </a:lnTo>
                  <a:cubicBezTo>
                    <a:pt x="3382" y="1179"/>
                    <a:pt x="3084" y="881"/>
                    <a:pt x="2703" y="881"/>
                  </a:cubicBezTo>
                  <a:lnTo>
                    <a:pt x="2370" y="881"/>
                  </a:lnTo>
                  <a:cubicBezTo>
                    <a:pt x="1989" y="881"/>
                    <a:pt x="1691" y="1179"/>
                    <a:pt x="1691" y="1560"/>
                  </a:cubicBezTo>
                  <a:lnTo>
                    <a:pt x="1691" y="1893"/>
                  </a:lnTo>
                  <a:cubicBezTo>
                    <a:pt x="1691" y="2179"/>
                    <a:pt x="1834" y="2417"/>
                    <a:pt x="2037" y="2572"/>
                  </a:cubicBezTo>
                  <a:lnTo>
                    <a:pt x="2037" y="2810"/>
                  </a:lnTo>
                  <a:lnTo>
                    <a:pt x="2037" y="2822"/>
                  </a:lnTo>
                  <a:lnTo>
                    <a:pt x="1620" y="2989"/>
                  </a:lnTo>
                  <a:cubicBezTo>
                    <a:pt x="1370" y="3084"/>
                    <a:pt x="1191" y="3346"/>
                    <a:pt x="1191" y="3608"/>
                  </a:cubicBezTo>
                  <a:lnTo>
                    <a:pt x="1191" y="4453"/>
                  </a:lnTo>
                  <a:lnTo>
                    <a:pt x="310" y="4453"/>
                  </a:lnTo>
                  <a:lnTo>
                    <a:pt x="310" y="334"/>
                  </a:lnTo>
                  <a:lnTo>
                    <a:pt x="667" y="334"/>
                  </a:lnTo>
                  <a:cubicBezTo>
                    <a:pt x="763" y="334"/>
                    <a:pt x="834" y="262"/>
                    <a:pt x="834" y="167"/>
                  </a:cubicBezTo>
                  <a:cubicBezTo>
                    <a:pt x="834" y="84"/>
                    <a:pt x="763" y="0"/>
                    <a:pt x="6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7;p2"/>
            <p:cNvSpPr/>
            <p:nvPr/>
          </p:nvSpPr>
          <p:spPr>
            <a:xfrm>
              <a:off x="6656400" y="589276"/>
              <a:ext cx="545213" cy="400500"/>
            </a:xfrm>
            <a:custGeom>
              <a:avLst/>
              <a:gdLst/>
              <a:ahLst/>
              <a:cxnLst/>
              <a:rect l="l" t="t" r="r" b="b"/>
              <a:pathLst>
                <a:path w="10895" h="8002" extrusionOk="0">
                  <a:moveTo>
                    <a:pt x="9871" y="310"/>
                  </a:moveTo>
                  <a:cubicBezTo>
                    <a:pt x="9978" y="310"/>
                    <a:pt x="10049" y="393"/>
                    <a:pt x="10049" y="489"/>
                  </a:cubicBezTo>
                  <a:lnTo>
                    <a:pt x="10049" y="6799"/>
                  </a:lnTo>
                  <a:lnTo>
                    <a:pt x="9692" y="6799"/>
                  </a:lnTo>
                  <a:cubicBezTo>
                    <a:pt x="9609" y="6799"/>
                    <a:pt x="9525" y="6882"/>
                    <a:pt x="9525" y="6966"/>
                  </a:cubicBezTo>
                  <a:cubicBezTo>
                    <a:pt x="9525" y="7061"/>
                    <a:pt x="9609" y="7132"/>
                    <a:pt x="9692" y="7132"/>
                  </a:cubicBezTo>
                  <a:lnTo>
                    <a:pt x="10537" y="7132"/>
                  </a:lnTo>
                  <a:cubicBezTo>
                    <a:pt x="10537" y="7132"/>
                    <a:pt x="10561" y="7132"/>
                    <a:pt x="10561" y="7144"/>
                  </a:cubicBezTo>
                  <a:lnTo>
                    <a:pt x="10561" y="7490"/>
                  </a:lnTo>
                  <a:cubicBezTo>
                    <a:pt x="10573" y="7585"/>
                    <a:pt x="10478" y="7668"/>
                    <a:pt x="10394" y="7668"/>
                  </a:cubicBezTo>
                  <a:lnTo>
                    <a:pt x="512" y="7668"/>
                  </a:lnTo>
                  <a:cubicBezTo>
                    <a:pt x="405" y="7668"/>
                    <a:pt x="334" y="7597"/>
                    <a:pt x="334" y="7490"/>
                  </a:cubicBezTo>
                  <a:lnTo>
                    <a:pt x="334" y="7144"/>
                  </a:lnTo>
                  <a:cubicBezTo>
                    <a:pt x="334" y="7144"/>
                    <a:pt x="334" y="7132"/>
                    <a:pt x="346" y="7132"/>
                  </a:cubicBezTo>
                  <a:lnTo>
                    <a:pt x="9037" y="7132"/>
                  </a:lnTo>
                  <a:cubicBezTo>
                    <a:pt x="9132" y="7132"/>
                    <a:pt x="9204" y="7061"/>
                    <a:pt x="9204" y="6966"/>
                  </a:cubicBezTo>
                  <a:cubicBezTo>
                    <a:pt x="9204" y="6882"/>
                    <a:pt x="9132" y="6799"/>
                    <a:pt x="9037" y="6799"/>
                  </a:cubicBezTo>
                  <a:lnTo>
                    <a:pt x="858" y="6799"/>
                  </a:lnTo>
                  <a:lnTo>
                    <a:pt x="858" y="489"/>
                  </a:lnTo>
                  <a:cubicBezTo>
                    <a:pt x="858" y="393"/>
                    <a:pt x="929" y="310"/>
                    <a:pt x="1036" y="310"/>
                  </a:cubicBezTo>
                  <a:close/>
                  <a:moveTo>
                    <a:pt x="1012" y="0"/>
                  </a:moveTo>
                  <a:cubicBezTo>
                    <a:pt x="738" y="0"/>
                    <a:pt x="512" y="227"/>
                    <a:pt x="512" y="512"/>
                  </a:cubicBezTo>
                  <a:lnTo>
                    <a:pt x="512" y="6823"/>
                  </a:lnTo>
                  <a:lnTo>
                    <a:pt x="334" y="6823"/>
                  </a:lnTo>
                  <a:cubicBezTo>
                    <a:pt x="155" y="6823"/>
                    <a:pt x="0" y="6966"/>
                    <a:pt x="0" y="7144"/>
                  </a:cubicBezTo>
                  <a:lnTo>
                    <a:pt x="0" y="7490"/>
                  </a:lnTo>
                  <a:cubicBezTo>
                    <a:pt x="0" y="7775"/>
                    <a:pt x="226" y="8001"/>
                    <a:pt x="512" y="8001"/>
                  </a:cubicBezTo>
                  <a:lnTo>
                    <a:pt x="10394" y="8001"/>
                  </a:lnTo>
                  <a:cubicBezTo>
                    <a:pt x="10680" y="8001"/>
                    <a:pt x="10894" y="7775"/>
                    <a:pt x="10894" y="7490"/>
                  </a:cubicBezTo>
                  <a:lnTo>
                    <a:pt x="10894" y="7144"/>
                  </a:lnTo>
                  <a:cubicBezTo>
                    <a:pt x="10883" y="6966"/>
                    <a:pt x="10728" y="6823"/>
                    <a:pt x="10561" y="6823"/>
                  </a:cubicBezTo>
                  <a:lnTo>
                    <a:pt x="10383" y="6823"/>
                  </a:lnTo>
                  <a:lnTo>
                    <a:pt x="10383" y="512"/>
                  </a:lnTo>
                  <a:cubicBezTo>
                    <a:pt x="10383" y="227"/>
                    <a:pt x="10156" y="0"/>
                    <a:pt x="987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 name="Google Shape;28;p2"/>
          <p:cNvGrpSpPr/>
          <p:nvPr userDrawn="1"/>
        </p:nvGrpSpPr>
        <p:grpSpPr>
          <a:xfrm>
            <a:off x="4685775" y="51470"/>
            <a:ext cx="850600" cy="1066029"/>
            <a:chOff x="4762013" y="1937275"/>
            <a:chExt cx="850600" cy="1066029"/>
          </a:xfrm>
        </p:grpSpPr>
        <p:sp>
          <p:nvSpPr>
            <p:cNvPr id="27" name="Google Shape;29;p2"/>
            <p:cNvSpPr/>
            <p:nvPr/>
          </p:nvSpPr>
          <p:spPr>
            <a:xfrm>
              <a:off x="4762013" y="2908504"/>
              <a:ext cx="94800" cy="94800"/>
            </a:xfrm>
            <a:prstGeom prst="ellipse">
              <a:avLst/>
            </a:prstGeom>
            <a:solidFill>
              <a:srgbClr val="81B0C5">
                <a:alpha val="410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30;p2"/>
            <p:cNvSpPr/>
            <p:nvPr/>
          </p:nvSpPr>
          <p:spPr>
            <a:xfrm>
              <a:off x="5517813" y="2309579"/>
              <a:ext cx="94800" cy="94800"/>
            </a:xfrm>
            <a:prstGeom prst="ellipse">
              <a:avLst/>
            </a:prstGeom>
            <a:solidFill>
              <a:srgbClr val="496A95">
                <a:alpha val="398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31;p2"/>
            <p:cNvSpPr/>
            <p:nvPr/>
          </p:nvSpPr>
          <p:spPr>
            <a:xfrm>
              <a:off x="4827775" y="1937275"/>
              <a:ext cx="309600" cy="309600"/>
            </a:xfrm>
            <a:prstGeom prst="ellipse">
              <a:avLst/>
            </a:prstGeom>
            <a:solidFill>
              <a:srgbClr val="029A4A">
                <a:alpha val="3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6" name="Google Shape;178;p2"/>
          <p:cNvSpPr/>
          <p:nvPr userDrawn="1"/>
        </p:nvSpPr>
        <p:spPr>
          <a:xfrm>
            <a:off x="435863" y="1340162"/>
            <a:ext cx="94800" cy="94800"/>
          </a:xfrm>
          <a:prstGeom prst="ellipse">
            <a:avLst/>
          </a:prstGeom>
          <a:solidFill>
            <a:srgbClr val="81B0C5">
              <a:alpha val="410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9;p2"/>
          <p:cNvSpPr/>
          <p:nvPr userDrawn="1"/>
        </p:nvSpPr>
        <p:spPr>
          <a:xfrm>
            <a:off x="1409900" y="182558"/>
            <a:ext cx="3555900" cy="434600"/>
          </a:xfrm>
          <a:custGeom>
            <a:avLst/>
            <a:gdLst/>
            <a:ahLst/>
            <a:cxnLst/>
            <a:rect l="l" t="t" r="r" b="b"/>
            <a:pathLst>
              <a:path w="142236" h="17384" extrusionOk="0">
                <a:moveTo>
                  <a:pt x="0" y="17384"/>
                </a:moveTo>
                <a:lnTo>
                  <a:pt x="17384" y="0"/>
                </a:lnTo>
                <a:lnTo>
                  <a:pt x="125730" y="0"/>
                </a:lnTo>
                <a:lnTo>
                  <a:pt x="142236" y="16147"/>
                </a:lnTo>
              </a:path>
            </a:pathLst>
          </a:custGeom>
          <a:noFill/>
          <a:ln w="9525" cap="flat" cmpd="sng">
            <a:solidFill>
              <a:schemeClr val="accent3">
                <a:lumMod val="20000"/>
                <a:lumOff val="80000"/>
              </a:schemeClr>
            </a:solidFill>
            <a:prstDash val="dash"/>
            <a:round/>
            <a:headEnd type="none" w="med" len="med"/>
            <a:tailEnd type="none" w="med" len="med"/>
          </a:ln>
        </p:spPr>
      </p:sp>
      <p:grpSp>
        <p:nvGrpSpPr>
          <p:cNvPr id="178" name="Google Shape;180;p2"/>
          <p:cNvGrpSpPr/>
          <p:nvPr userDrawn="1"/>
        </p:nvGrpSpPr>
        <p:grpSpPr>
          <a:xfrm rot="5400000">
            <a:off x="6008377" y="407767"/>
            <a:ext cx="1159769" cy="1270452"/>
            <a:chOff x="5135218" y="870615"/>
            <a:chExt cx="3333627" cy="3436441"/>
          </a:xfrm>
        </p:grpSpPr>
        <p:sp>
          <p:nvSpPr>
            <p:cNvPr id="179" name="Google Shape;181;p2"/>
            <p:cNvSpPr/>
            <p:nvPr/>
          </p:nvSpPr>
          <p:spPr>
            <a:xfrm rot="-906607" flipH="1">
              <a:off x="5829747" y="1902188"/>
              <a:ext cx="2162464" cy="2160436"/>
            </a:xfrm>
            <a:prstGeom prst="ellipse">
              <a:avLst/>
            </a:prstGeom>
            <a:solidFill>
              <a:srgbClr val="92D050">
                <a:alpha val="398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2;p2"/>
            <p:cNvSpPr/>
            <p:nvPr/>
          </p:nvSpPr>
          <p:spPr>
            <a:xfrm rot="-3599892" flipH="1">
              <a:off x="5612011" y="1312580"/>
              <a:ext cx="2414869" cy="2414869"/>
            </a:xfrm>
            <a:prstGeom prst="ellipse">
              <a:avLst/>
            </a:prstGeom>
            <a:solidFill>
              <a:srgbClr val="92D050">
                <a:alpha val="382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3;p2"/>
            <p:cNvSpPr/>
            <p:nvPr/>
          </p:nvSpPr>
          <p:spPr>
            <a:xfrm rot="900225">
              <a:off x="5366172" y="1488619"/>
              <a:ext cx="1745196" cy="1745196"/>
            </a:xfrm>
            <a:prstGeom prst="ellipse">
              <a:avLst/>
            </a:prstGeom>
            <a:solidFill>
              <a:srgbClr val="92D050">
                <a:alpha val="410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4;p2"/>
            <p:cNvSpPr/>
            <p:nvPr/>
          </p:nvSpPr>
          <p:spPr>
            <a:xfrm rot="-907138" flipH="1">
              <a:off x="5376932" y="1781727"/>
              <a:ext cx="2137072" cy="2135334"/>
            </a:xfrm>
            <a:prstGeom prst="ellipse">
              <a:avLst/>
            </a:prstGeom>
            <a:solidFill>
              <a:srgbClr val="00B050">
                <a:alpha val="398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3" name="Google Shape;185;p2"/>
          <p:cNvGrpSpPr/>
          <p:nvPr userDrawn="1"/>
        </p:nvGrpSpPr>
        <p:grpSpPr>
          <a:xfrm>
            <a:off x="6279776" y="783199"/>
            <a:ext cx="462777" cy="339944"/>
            <a:chOff x="6656400" y="589276"/>
            <a:chExt cx="545213" cy="400500"/>
          </a:xfrm>
        </p:grpSpPr>
        <p:sp>
          <p:nvSpPr>
            <p:cNvPr id="184" name="Google Shape;186;p2"/>
            <p:cNvSpPr/>
            <p:nvPr/>
          </p:nvSpPr>
          <p:spPr>
            <a:xfrm>
              <a:off x="6717752" y="622660"/>
              <a:ext cx="425461" cy="289639"/>
            </a:xfrm>
            <a:custGeom>
              <a:avLst/>
              <a:gdLst/>
              <a:ahLst/>
              <a:cxnLst/>
              <a:rect l="l" t="t" r="r" b="b"/>
              <a:pathLst>
                <a:path w="8502" h="5787" extrusionOk="0">
                  <a:moveTo>
                    <a:pt x="2691" y="1179"/>
                  </a:moveTo>
                  <a:cubicBezTo>
                    <a:pt x="2882" y="1179"/>
                    <a:pt x="3049" y="1346"/>
                    <a:pt x="3049" y="1536"/>
                  </a:cubicBezTo>
                  <a:lnTo>
                    <a:pt x="3049" y="1881"/>
                  </a:lnTo>
                  <a:cubicBezTo>
                    <a:pt x="3049" y="2167"/>
                    <a:pt x="2810" y="2405"/>
                    <a:pt x="2525" y="2405"/>
                  </a:cubicBezTo>
                  <a:cubicBezTo>
                    <a:pt x="2227" y="2405"/>
                    <a:pt x="1989" y="2167"/>
                    <a:pt x="1989" y="1881"/>
                  </a:cubicBezTo>
                  <a:lnTo>
                    <a:pt x="1989" y="1536"/>
                  </a:lnTo>
                  <a:cubicBezTo>
                    <a:pt x="1989" y="1346"/>
                    <a:pt x="2156" y="1179"/>
                    <a:pt x="2346" y="1179"/>
                  </a:cubicBezTo>
                  <a:close/>
                  <a:moveTo>
                    <a:pt x="6787" y="1036"/>
                  </a:moveTo>
                  <a:cubicBezTo>
                    <a:pt x="6894" y="1036"/>
                    <a:pt x="6966" y="1108"/>
                    <a:pt x="6966" y="1215"/>
                  </a:cubicBezTo>
                  <a:lnTo>
                    <a:pt x="6966" y="1715"/>
                  </a:lnTo>
                  <a:cubicBezTo>
                    <a:pt x="6966" y="1774"/>
                    <a:pt x="6930" y="1834"/>
                    <a:pt x="6871" y="1870"/>
                  </a:cubicBezTo>
                  <a:cubicBezTo>
                    <a:pt x="6835" y="1893"/>
                    <a:pt x="6799" y="1941"/>
                    <a:pt x="6799" y="2000"/>
                  </a:cubicBezTo>
                  <a:lnTo>
                    <a:pt x="6799" y="2251"/>
                  </a:lnTo>
                  <a:cubicBezTo>
                    <a:pt x="6799" y="2334"/>
                    <a:pt x="6847" y="2381"/>
                    <a:pt x="6918" y="2405"/>
                  </a:cubicBezTo>
                  <a:lnTo>
                    <a:pt x="7335" y="2512"/>
                  </a:lnTo>
                  <a:cubicBezTo>
                    <a:pt x="7406" y="2524"/>
                    <a:pt x="7466" y="2596"/>
                    <a:pt x="7466" y="2691"/>
                  </a:cubicBezTo>
                  <a:lnTo>
                    <a:pt x="7466" y="2727"/>
                  </a:lnTo>
                  <a:lnTo>
                    <a:pt x="5739" y="2727"/>
                  </a:lnTo>
                  <a:lnTo>
                    <a:pt x="5739" y="2691"/>
                  </a:lnTo>
                  <a:cubicBezTo>
                    <a:pt x="5739" y="2596"/>
                    <a:pt x="5799" y="2536"/>
                    <a:pt x="5870" y="2512"/>
                  </a:cubicBezTo>
                  <a:lnTo>
                    <a:pt x="6287" y="2405"/>
                  </a:lnTo>
                  <a:cubicBezTo>
                    <a:pt x="6370" y="2381"/>
                    <a:pt x="6406" y="2334"/>
                    <a:pt x="6406" y="2251"/>
                  </a:cubicBezTo>
                  <a:lnTo>
                    <a:pt x="6406" y="2000"/>
                  </a:lnTo>
                  <a:cubicBezTo>
                    <a:pt x="6430" y="1941"/>
                    <a:pt x="6394" y="1893"/>
                    <a:pt x="6359" y="1870"/>
                  </a:cubicBezTo>
                  <a:cubicBezTo>
                    <a:pt x="6299" y="1834"/>
                    <a:pt x="6263" y="1774"/>
                    <a:pt x="6263" y="1715"/>
                  </a:cubicBezTo>
                  <a:lnTo>
                    <a:pt x="6263" y="1215"/>
                  </a:lnTo>
                  <a:cubicBezTo>
                    <a:pt x="6263" y="1108"/>
                    <a:pt x="6335" y="1036"/>
                    <a:pt x="6442" y="1036"/>
                  </a:cubicBezTo>
                  <a:close/>
                  <a:moveTo>
                    <a:pt x="8144" y="334"/>
                  </a:moveTo>
                  <a:lnTo>
                    <a:pt x="8144" y="2751"/>
                  </a:lnTo>
                  <a:lnTo>
                    <a:pt x="7787" y="2751"/>
                  </a:lnTo>
                  <a:lnTo>
                    <a:pt x="7787" y="2703"/>
                  </a:lnTo>
                  <a:cubicBezTo>
                    <a:pt x="7787" y="2477"/>
                    <a:pt x="7633" y="2274"/>
                    <a:pt x="7406" y="2215"/>
                  </a:cubicBezTo>
                  <a:lnTo>
                    <a:pt x="7109" y="2131"/>
                  </a:lnTo>
                  <a:lnTo>
                    <a:pt x="7109" y="2096"/>
                  </a:lnTo>
                  <a:cubicBezTo>
                    <a:pt x="7216" y="2000"/>
                    <a:pt x="7275" y="1870"/>
                    <a:pt x="7275" y="1715"/>
                  </a:cubicBezTo>
                  <a:lnTo>
                    <a:pt x="7275" y="1215"/>
                  </a:lnTo>
                  <a:cubicBezTo>
                    <a:pt x="7275" y="929"/>
                    <a:pt x="7049" y="703"/>
                    <a:pt x="6775" y="703"/>
                  </a:cubicBezTo>
                  <a:lnTo>
                    <a:pt x="6430" y="703"/>
                  </a:lnTo>
                  <a:cubicBezTo>
                    <a:pt x="6144" y="703"/>
                    <a:pt x="5918" y="929"/>
                    <a:pt x="5918" y="1215"/>
                  </a:cubicBezTo>
                  <a:lnTo>
                    <a:pt x="5918" y="1715"/>
                  </a:lnTo>
                  <a:cubicBezTo>
                    <a:pt x="5918" y="1870"/>
                    <a:pt x="5978" y="2000"/>
                    <a:pt x="6085" y="2096"/>
                  </a:cubicBezTo>
                  <a:lnTo>
                    <a:pt x="6085" y="2131"/>
                  </a:lnTo>
                  <a:lnTo>
                    <a:pt x="5787" y="2215"/>
                  </a:lnTo>
                  <a:cubicBezTo>
                    <a:pt x="5561" y="2274"/>
                    <a:pt x="5418" y="2465"/>
                    <a:pt x="5418" y="2703"/>
                  </a:cubicBezTo>
                  <a:lnTo>
                    <a:pt x="5418" y="2751"/>
                  </a:lnTo>
                  <a:lnTo>
                    <a:pt x="5061" y="2751"/>
                  </a:lnTo>
                  <a:lnTo>
                    <a:pt x="5061" y="334"/>
                  </a:lnTo>
                  <a:close/>
                  <a:moveTo>
                    <a:pt x="2691" y="2715"/>
                  </a:moveTo>
                  <a:lnTo>
                    <a:pt x="2691" y="2786"/>
                  </a:lnTo>
                  <a:cubicBezTo>
                    <a:pt x="2703" y="2846"/>
                    <a:pt x="2727" y="2905"/>
                    <a:pt x="2751" y="2965"/>
                  </a:cubicBezTo>
                  <a:lnTo>
                    <a:pt x="2525" y="3191"/>
                  </a:lnTo>
                  <a:lnTo>
                    <a:pt x="2513" y="3191"/>
                  </a:lnTo>
                  <a:lnTo>
                    <a:pt x="2287" y="2965"/>
                  </a:lnTo>
                  <a:cubicBezTo>
                    <a:pt x="2322" y="2929"/>
                    <a:pt x="2334" y="2870"/>
                    <a:pt x="2334" y="2810"/>
                  </a:cubicBezTo>
                  <a:lnTo>
                    <a:pt x="2334" y="2715"/>
                  </a:lnTo>
                  <a:close/>
                  <a:moveTo>
                    <a:pt x="3037" y="3143"/>
                  </a:moveTo>
                  <a:lnTo>
                    <a:pt x="3346" y="3263"/>
                  </a:lnTo>
                  <a:cubicBezTo>
                    <a:pt x="3477" y="3310"/>
                    <a:pt x="3572" y="3441"/>
                    <a:pt x="3572" y="3596"/>
                  </a:cubicBezTo>
                  <a:lnTo>
                    <a:pt x="3572" y="4608"/>
                  </a:lnTo>
                  <a:cubicBezTo>
                    <a:pt x="3572" y="4715"/>
                    <a:pt x="3501" y="4787"/>
                    <a:pt x="3394" y="4787"/>
                  </a:cubicBezTo>
                  <a:lnTo>
                    <a:pt x="2691" y="4787"/>
                  </a:lnTo>
                  <a:lnTo>
                    <a:pt x="2691" y="4596"/>
                  </a:lnTo>
                  <a:lnTo>
                    <a:pt x="3049" y="4596"/>
                  </a:lnTo>
                  <a:cubicBezTo>
                    <a:pt x="3144" y="4596"/>
                    <a:pt x="3215" y="4513"/>
                    <a:pt x="3215" y="4429"/>
                  </a:cubicBezTo>
                  <a:lnTo>
                    <a:pt x="3215" y="3917"/>
                  </a:lnTo>
                  <a:cubicBezTo>
                    <a:pt x="3215" y="3834"/>
                    <a:pt x="3144" y="3763"/>
                    <a:pt x="3049" y="3763"/>
                  </a:cubicBezTo>
                  <a:cubicBezTo>
                    <a:pt x="2965" y="3763"/>
                    <a:pt x="2882" y="3834"/>
                    <a:pt x="2882" y="3917"/>
                  </a:cubicBezTo>
                  <a:lnTo>
                    <a:pt x="2882" y="4275"/>
                  </a:lnTo>
                  <a:lnTo>
                    <a:pt x="2191" y="4275"/>
                  </a:lnTo>
                  <a:lnTo>
                    <a:pt x="2191" y="3917"/>
                  </a:lnTo>
                  <a:cubicBezTo>
                    <a:pt x="2191" y="3834"/>
                    <a:pt x="2108" y="3763"/>
                    <a:pt x="2025" y="3763"/>
                  </a:cubicBezTo>
                  <a:cubicBezTo>
                    <a:pt x="1929" y="3763"/>
                    <a:pt x="1858" y="3834"/>
                    <a:pt x="1858" y="3917"/>
                  </a:cubicBezTo>
                  <a:lnTo>
                    <a:pt x="1858" y="4429"/>
                  </a:lnTo>
                  <a:cubicBezTo>
                    <a:pt x="1858" y="4513"/>
                    <a:pt x="1929" y="4596"/>
                    <a:pt x="2025" y="4596"/>
                  </a:cubicBezTo>
                  <a:lnTo>
                    <a:pt x="2382" y="4596"/>
                  </a:lnTo>
                  <a:lnTo>
                    <a:pt x="2382" y="4787"/>
                  </a:lnTo>
                  <a:lnTo>
                    <a:pt x="1679" y="4787"/>
                  </a:lnTo>
                  <a:cubicBezTo>
                    <a:pt x="1572" y="4787"/>
                    <a:pt x="1501" y="4715"/>
                    <a:pt x="1501" y="4608"/>
                  </a:cubicBezTo>
                  <a:lnTo>
                    <a:pt x="1501" y="3596"/>
                  </a:lnTo>
                  <a:lnTo>
                    <a:pt x="1489" y="3596"/>
                  </a:lnTo>
                  <a:cubicBezTo>
                    <a:pt x="1489" y="3441"/>
                    <a:pt x="1572" y="3310"/>
                    <a:pt x="1715" y="3263"/>
                  </a:cubicBezTo>
                  <a:lnTo>
                    <a:pt x="2025" y="3143"/>
                  </a:lnTo>
                  <a:lnTo>
                    <a:pt x="2287" y="3417"/>
                  </a:lnTo>
                  <a:cubicBezTo>
                    <a:pt x="2346" y="3477"/>
                    <a:pt x="2441" y="3501"/>
                    <a:pt x="2525" y="3501"/>
                  </a:cubicBezTo>
                  <a:cubicBezTo>
                    <a:pt x="2620" y="3501"/>
                    <a:pt x="2691" y="3477"/>
                    <a:pt x="2763" y="3417"/>
                  </a:cubicBezTo>
                  <a:lnTo>
                    <a:pt x="3037" y="3143"/>
                  </a:lnTo>
                  <a:close/>
                  <a:moveTo>
                    <a:pt x="4727" y="4763"/>
                  </a:moveTo>
                  <a:lnTo>
                    <a:pt x="4727" y="5465"/>
                  </a:lnTo>
                  <a:lnTo>
                    <a:pt x="298" y="5465"/>
                  </a:lnTo>
                  <a:lnTo>
                    <a:pt x="298" y="4763"/>
                  </a:lnTo>
                  <a:lnTo>
                    <a:pt x="1191" y="4763"/>
                  </a:lnTo>
                  <a:cubicBezTo>
                    <a:pt x="1251" y="4965"/>
                    <a:pt x="1441" y="5108"/>
                    <a:pt x="1667" y="5108"/>
                  </a:cubicBezTo>
                  <a:lnTo>
                    <a:pt x="3358" y="5108"/>
                  </a:lnTo>
                  <a:cubicBezTo>
                    <a:pt x="3584" y="5108"/>
                    <a:pt x="3763" y="4965"/>
                    <a:pt x="3834" y="4763"/>
                  </a:cubicBezTo>
                  <a:close/>
                  <a:moveTo>
                    <a:pt x="6763" y="3775"/>
                  </a:moveTo>
                  <a:cubicBezTo>
                    <a:pt x="6871" y="3775"/>
                    <a:pt x="6942" y="3846"/>
                    <a:pt x="6942" y="3953"/>
                  </a:cubicBezTo>
                  <a:lnTo>
                    <a:pt x="6942" y="4453"/>
                  </a:lnTo>
                  <a:cubicBezTo>
                    <a:pt x="6942" y="4513"/>
                    <a:pt x="6918" y="4572"/>
                    <a:pt x="6859" y="4608"/>
                  </a:cubicBezTo>
                  <a:cubicBezTo>
                    <a:pt x="6811" y="4632"/>
                    <a:pt x="6787" y="4679"/>
                    <a:pt x="6787" y="4739"/>
                  </a:cubicBezTo>
                  <a:lnTo>
                    <a:pt x="6787" y="4989"/>
                  </a:lnTo>
                  <a:cubicBezTo>
                    <a:pt x="6787" y="5060"/>
                    <a:pt x="6823" y="5120"/>
                    <a:pt x="6906" y="5144"/>
                  </a:cubicBezTo>
                  <a:lnTo>
                    <a:pt x="7323" y="5251"/>
                  </a:lnTo>
                  <a:cubicBezTo>
                    <a:pt x="7394" y="5263"/>
                    <a:pt x="7454" y="5334"/>
                    <a:pt x="7454" y="5429"/>
                  </a:cubicBezTo>
                  <a:lnTo>
                    <a:pt x="7454" y="5465"/>
                  </a:lnTo>
                  <a:lnTo>
                    <a:pt x="5739" y="5465"/>
                  </a:lnTo>
                  <a:lnTo>
                    <a:pt x="5739" y="5429"/>
                  </a:lnTo>
                  <a:cubicBezTo>
                    <a:pt x="5739" y="5334"/>
                    <a:pt x="5799" y="5275"/>
                    <a:pt x="5882" y="5251"/>
                  </a:cubicBezTo>
                  <a:lnTo>
                    <a:pt x="6287" y="5144"/>
                  </a:lnTo>
                  <a:cubicBezTo>
                    <a:pt x="6370" y="5120"/>
                    <a:pt x="6406" y="5060"/>
                    <a:pt x="6406" y="4989"/>
                  </a:cubicBezTo>
                  <a:lnTo>
                    <a:pt x="6406" y="4739"/>
                  </a:lnTo>
                  <a:cubicBezTo>
                    <a:pt x="6406" y="4679"/>
                    <a:pt x="6382" y="4632"/>
                    <a:pt x="6335" y="4608"/>
                  </a:cubicBezTo>
                  <a:cubicBezTo>
                    <a:pt x="6275" y="4572"/>
                    <a:pt x="6251" y="4513"/>
                    <a:pt x="6251" y="4453"/>
                  </a:cubicBezTo>
                  <a:lnTo>
                    <a:pt x="6251" y="3953"/>
                  </a:lnTo>
                  <a:cubicBezTo>
                    <a:pt x="6251" y="3846"/>
                    <a:pt x="6323" y="3775"/>
                    <a:pt x="6430" y="3775"/>
                  </a:cubicBezTo>
                  <a:close/>
                  <a:moveTo>
                    <a:pt x="8156" y="3060"/>
                  </a:moveTo>
                  <a:lnTo>
                    <a:pt x="8156" y="5465"/>
                  </a:lnTo>
                  <a:lnTo>
                    <a:pt x="7799" y="5465"/>
                  </a:lnTo>
                  <a:lnTo>
                    <a:pt x="7799" y="5429"/>
                  </a:lnTo>
                  <a:cubicBezTo>
                    <a:pt x="7799" y="5203"/>
                    <a:pt x="7644" y="4989"/>
                    <a:pt x="7430" y="4929"/>
                  </a:cubicBezTo>
                  <a:lnTo>
                    <a:pt x="7132" y="4858"/>
                  </a:lnTo>
                  <a:lnTo>
                    <a:pt x="7132" y="4810"/>
                  </a:lnTo>
                  <a:cubicBezTo>
                    <a:pt x="7228" y="4727"/>
                    <a:pt x="7287" y="4596"/>
                    <a:pt x="7287" y="4441"/>
                  </a:cubicBezTo>
                  <a:lnTo>
                    <a:pt x="7287" y="3941"/>
                  </a:lnTo>
                  <a:cubicBezTo>
                    <a:pt x="7287" y="3655"/>
                    <a:pt x="7073" y="3429"/>
                    <a:pt x="6787" y="3429"/>
                  </a:cubicBezTo>
                  <a:lnTo>
                    <a:pt x="6442" y="3429"/>
                  </a:lnTo>
                  <a:cubicBezTo>
                    <a:pt x="6156" y="3429"/>
                    <a:pt x="5942" y="3655"/>
                    <a:pt x="5942" y="3941"/>
                  </a:cubicBezTo>
                  <a:lnTo>
                    <a:pt x="5942" y="4441"/>
                  </a:lnTo>
                  <a:cubicBezTo>
                    <a:pt x="5942" y="4596"/>
                    <a:pt x="6001" y="4727"/>
                    <a:pt x="6097" y="4810"/>
                  </a:cubicBezTo>
                  <a:lnTo>
                    <a:pt x="6097" y="4858"/>
                  </a:lnTo>
                  <a:lnTo>
                    <a:pt x="5799" y="4929"/>
                  </a:lnTo>
                  <a:cubicBezTo>
                    <a:pt x="5585" y="4989"/>
                    <a:pt x="5430" y="5191"/>
                    <a:pt x="5430" y="5429"/>
                  </a:cubicBezTo>
                  <a:lnTo>
                    <a:pt x="5430" y="5465"/>
                  </a:lnTo>
                  <a:lnTo>
                    <a:pt x="5073" y="5465"/>
                  </a:lnTo>
                  <a:lnTo>
                    <a:pt x="5073" y="3060"/>
                  </a:lnTo>
                  <a:close/>
                  <a:moveTo>
                    <a:pt x="167" y="0"/>
                  </a:moveTo>
                  <a:cubicBezTo>
                    <a:pt x="72" y="0"/>
                    <a:pt x="1" y="84"/>
                    <a:pt x="1" y="167"/>
                  </a:cubicBezTo>
                  <a:lnTo>
                    <a:pt x="1" y="5620"/>
                  </a:lnTo>
                  <a:cubicBezTo>
                    <a:pt x="1" y="5703"/>
                    <a:pt x="72" y="5787"/>
                    <a:pt x="167" y="5787"/>
                  </a:cubicBezTo>
                  <a:lnTo>
                    <a:pt x="8335" y="5787"/>
                  </a:lnTo>
                  <a:cubicBezTo>
                    <a:pt x="8418" y="5787"/>
                    <a:pt x="8502" y="5703"/>
                    <a:pt x="8502" y="5620"/>
                  </a:cubicBezTo>
                  <a:lnTo>
                    <a:pt x="8502" y="167"/>
                  </a:lnTo>
                  <a:cubicBezTo>
                    <a:pt x="8466" y="84"/>
                    <a:pt x="8395" y="24"/>
                    <a:pt x="8311" y="24"/>
                  </a:cubicBezTo>
                  <a:lnTo>
                    <a:pt x="1334" y="24"/>
                  </a:lnTo>
                  <a:cubicBezTo>
                    <a:pt x="1251" y="24"/>
                    <a:pt x="1167" y="95"/>
                    <a:pt x="1167" y="191"/>
                  </a:cubicBezTo>
                  <a:cubicBezTo>
                    <a:pt x="1167" y="274"/>
                    <a:pt x="1251" y="346"/>
                    <a:pt x="1334" y="346"/>
                  </a:cubicBezTo>
                  <a:lnTo>
                    <a:pt x="4763" y="346"/>
                  </a:lnTo>
                  <a:lnTo>
                    <a:pt x="4763" y="4453"/>
                  </a:lnTo>
                  <a:lnTo>
                    <a:pt x="3882" y="4453"/>
                  </a:lnTo>
                  <a:lnTo>
                    <a:pt x="3882" y="3608"/>
                  </a:lnTo>
                  <a:cubicBezTo>
                    <a:pt x="3882" y="3346"/>
                    <a:pt x="3703" y="3084"/>
                    <a:pt x="3453" y="2977"/>
                  </a:cubicBezTo>
                  <a:lnTo>
                    <a:pt x="3037" y="2822"/>
                  </a:lnTo>
                  <a:lnTo>
                    <a:pt x="3037" y="2798"/>
                  </a:lnTo>
                  <a:lnTo>
                    <a:pt x="3037" y="2572"/>
                  </a:lnTo>
                  <a:cubicBezTo>
                    <a:pt x="3239" y="2417"/>
                    <a:pt x="3382" y="2167"/>
                    <a:pt x="3382" y="1893"/>
                  </a:cubicBezTo>
                  <a:lnTo>
                    <a:pt x="3382" y="1560"/>
                  </a:lnTo>
                  <a:cubicBezTo>
                    <a:pt x="3382" y="1179"/>
                    <a:pt x="3084" y="881"/>
                    <a:pt x="2703" y="881"/>
                  </a:cubicBezTo>
                  <a:lnTo>
                    <a:pt x="2370" y="881"/>
                  </a:lnTo>
                  <a:cubicBezTo>
                    <a:pt x="1989" y="881"/>
                    <a:pt x="1691" y="1179"/>
                    <a:pt x="1691" y="1560"/>
                  </a:cubicBezTo>
                  <a:lnTo>
                    <a:pt x="1691" y="1893"/>
                  </a:lnTo>
                  <a:cubicBezTo>
                    <a:pt x="1691" y="2179"/>
                    <a:pt x="1834" y="2417"/>
                    <a:pt x="2037" y="2572"/>
                  </a:cubicBezTo>
                  <a:lnTo>
                    <a:pt x="2037" y="2810"/>
                  </a:lnTo>
                  <a:lnTo>
                    <a:pt x="2037" y="2822"/>
                  </a:lnTo>
                  <a:lnTo>
                    <a:pt x="1620" y="2989"/>
                  </a:lnTo>
                  <a:cubicBezTo>
                    <a:pt x="1370" y="3084"/>
                    <a:pt x="1191" y="3346"/>
                    <a:pt x="1191" y="3608"/>
                  </a:cubicBezTo>
                  <a:lnTo>
                    <a:pt x="1191" y="4453"/>
                  </a:lnTo>
                  <a:lnTo>
                    <a:pt x="310" y="4453"/>
                  </a:lnTo>
                  <a:lnTo>
                    <a:pt x="310" y="334"/>
                  </a:lnTo>
                  <a:lnTo>
                    <a:pt x="667" y="334"/>
                  </a:lnTo>
                  <a:cubicBezTo>
                    <a:pt x="763" y="334"/>
                    <a:pt x="834" y="262"/>
                    <a:pt x="834" y="167"/>
                  </a:cubicBezTo>
                  <a:cubicBezTo>
                    <a:pt x="834" y="84"/>
                    <a:pt x="763" y="0"/>
                    <a:pt x="6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7;p2"/>
            <p:cNvSpPr/>
            <p:nvPr/>
          </p:nvSpPr>
          <p:spPr>
            <a:xfrm>
              <a:off x="6656400" y="589276"/>
              <a:ext cx="545213" cy="400500"/>
            </a:xfrm>
            <a:custGeom>
              <a:avLst/>
              <a:gdLst/>
              <a:ahLst/>
              <a:cxnLst/>
              <a:rect l="l" t="t" r="r" b="b"/>
              <a:pathLst>
                <a:path w="10895" h="8002" extrusionOk="0">
                  <a:moveTo>
                    <a:pt x="9871" y="310"/>
                  </a:moveTo>
                  <a:cubicBezTo>
                    <a:pt x="9978" y="310"/>
                    <a:pt x="10049" y="393"/>
                    <a:pt x="10049" y="489"/>
                  </a:cubicBezTo>
                  <a:lnTo>
                    <a:pt x="10049" y="6799"/>
                  </a:lnTo>
                  <a:lnTo>
                    <a:pt x="9692" y="6799"/>
                  </a:lnTo>
                  <a:cubicBezTo>
                    <a:pt x="9609" y="6799"/>
                    <a:pt x="9525" y="6882"/>
                    <a:pt x="9525" y="6966"/>
                  </a:cubicBezTo>
                  <a:cubicBezTo>
                    <a:pt x="9525" y="7061"/>
                    <a:pt x="9609" y="7132"/>
                    <a:pt x="9692" y="7132"/>
                  </a:cubicBezTo>
                  <a:lnTo>
                    <a:pt x="10537" y="7132"/>
                  </a:lnTo>
                  <a:cubicBezTo>
                    <a:pt x="10537" y="7132"/>
                    <a:pt x="10561" y="7132"/>
                    <a:pt x="10561" y="7144"/>
                  </a:cubicBezTo>
                  <a:lnTo>
                    <a:pt x="10561" y="7490"/>
                  </a:lnTo>
                  <a:cubicBezTo>
                    <a:pt x="10573" y="7585"/>
                    <a:pt x="10478" y="7668"/>
                    <a:pt x="10394" y="7668"/>
                  </a:cubicBezTo>
                  <a:lnTo>
                    <a:pt x="512" y="7668"/>
                  </a:lnTo>
                  <a:cubicBezTo>
                    <a:pt x="405" y="7668"/>
                    <a:pt x="334" y="7597"/>
                    <a:pt x="334" y="7490"/>
                  </a:cubicBezTo>
                  <a:lnTo>
                    <a:pt x="334" y="7144"/>
                  </a:lnTo>
                  <a:cubicBezTo>
                    <a:pt x="334" y="7144"/>
                    <a:pt x="334" y="7132"/>
                    <a:pt x="346" y="7132"/>
                  </a:cubicBezTo>
                  <a:lnTo>
                    <a:pt x="9037" y="7132"/>
                  </a:lnTo>
                  <a:cubicBezTo>
                    <a:pt x="9132" y="7132"/>
                    <a:pt x="9204" y="7061"/>
                    <a:pt x="9204" y="6966"/>
                  </a:cubicBezTo>
                  <a:cubicBezTo>
                    <a:pt x="9204" y="6882"/>
                    <a:pt x="9132" y="6799"/>
                    <a:pt x="9037" y="6799"/>
                  </a:cubicBezTo>
                  <a:lnTo>
                    <a:pt x="858" y="6799"/>
                  </a:lnTo>
                  <a:lnTo>
                    <a:pt x="858" y="489"/>
                  </a:lnTo>
                  <a:cubicBezTo>
                    <a:pt x="858" y="393"/>
                    <a:pt x="929" y="310"/>
                    <a:pt x="1036" y="310"/>
                  </a:cubicBezTo>
                  <a:close/>
                  <a:moveTo>
                    <a:pt x="1012" y="0"/>
                  </a:moveTo>
                  <a:cubicBezTo>
                    <a:pt x="738" y="0"/>
                    <a:pt x="512" y="227"/>
                    <a:pt x="512" y="512"/>
                  </a:cubicBezTo>
                  <a:lnTo>
                    <a:pt x="512" y="6823"/>
                  </a:lnTo>
                  <a:lnTo>
                    <a:pt x="334" y="6823"/>
                  </a:lnTo>
                  <a:cubicBezTo>
                    <a:pt x="155" y="6823"/>
                    <a:pt x="0" y="6966"/>
                    <a:pt x="0" y="7144"/>
                  </a:cubicBezTo>
                  <a:lnTo>
                    <a:pt x="0" y="7490"/>
                  </a:lnTo>
                  <a:cubicBezTo>
                    <a:pt x="0" y="7775"/>
                    <a:pt x="226" y="8001"/>
                    <a:pt x="512" y="8001"/>
                  </a:cubicBezTo>
                  <a:lnTo>
                    <a:pt x="10394" y="8001"/>
                  </a:lnTo>
                  <a:cubicBezTo>
                    <a:pt x="10680" y="8001"/>
                    <a:pt x="10894" y="7775"/>
                    <a:pt x="10894" y="7490"/>
                  </a:cubicBezTo>
                  <a:lnTo>
                    <a:pt x="10894" y="7144"/>
                  </a:lnTo>
                  <a:cubicBezTo>
                    <a:pt x="10883" y="6966"/>
                    <a:pt x="10728" y="6823"/>
                    <a:pt x="10561" y="6823"/>
                  </a:cubicBezTo>
                  <a:lnTo>
                    <a:pt x="10383" y="6823"/>
                  </a:lnTo>
                  <a:lnTo>
                    <a:pt x="10383" y="512"/>
                  </a:lnTo>
                  <a:cubicBezTo>
                    <a:pt x="10383" y="227"/>
                    <a:pt x="10156" y="0"/>
                    <a:pt x="987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6" name="Google Shape;188;p2"/>
          <p:cNvSpPr/>
          <p:nvPr userDrawn="1"/>
        </p:nvSpPr>
        <p:spPr>
          <a:xfrm>
            <a:off x="-25" y="4965981"/>
            <a:ext cx="9144000" cy="170700"/>
          </a:xfrm>
          <a:prstGeom prst="rect">
            <a:avLst/>
          </a:prstGeom>
          <a:solidFill>
            <a:srgbClr val="92D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7" name="186 Grupo"/>
          <p:cNvGrpSpPr/>
          <p:nvPr userDrawn="1"/>
        </p:nvGrpSpPr>
        <p:grpSpPr>
          <a:xfrm>
            <a:off x="7672473" y="322175"/>
            <a:ext cx="191854" cy="192641"/>
            <a:chOff x="7703405" y="2468880"/>
            <a:chExt cx="191854" cy="192641"/>
          </a:xfrm>
          <a:solidFill>
            <a:srgbClr val="92D050"/>
          </a:solidFill>
        </p:grpSpPr>
        <p:sp>
          <p:nvSpPr>
            <p:cNvPr id="188" name="Google Shape;15321;p82"/>
            <p:cNvSpPr/>
            <p:nvPr/>
          </p:nvSpPr>
          <p:spPr>
            <a:xfrm>
              <a:off x="7703405" y="2468880"/>
              <a:ext cx="191854" cy="192641"/>
            </a:xfrm>
            <a:custGeom>
              <a:avLst/>
              <a:gdLst/>
              <a:ahLst/>
              <a:cxnLst/>
              <a:rect l="l" t="t" r="r" b="b"/>
              <a:pathLst>
                <a:path w="5847" h="5871" extrusionOk="0">
                  <a:moveTo>
                    <a:pt x="2751" y="1"/>
                  </a:moveTo>
                  <a:cubicBezTo>
                    <a:pt x="2549" y="1"/>
                    <a:pt x="2370" y="144"/>
                    <a:pt x="2335" y="346"/>
                  </a:cubicBezTo>
                  <a:lnTo>
                    <a:pt x="2227" y="858"/>
                  </a:lnTo>
                  <a:cubicBezTo>
                    <a:pt x="2144" y="894"/>
                    <a:pt x="2037" y="941"/>
                    <a:pt x="1965" y="977"/>
                  </a:cubicBezTo>
                  <a:lnTo>
                    <a:pt x="1513" y="680"/>
                  </a:lnTo>
                  <a:cubicBezTo>
                    <a:pt x="1449" y="631"/>
                    <a:pt x="1372" y="608"/>
                    <a:pt x="1293" y="608"/>
                  </a:cubicBezTo>
                  <a:cubicBezTo>
                    <a:pt x="1179" y="608"/>
                    <a:pt x="1061" y="655"/>
                    <a:pt x="977" y="739"/>
                  </a:cubicBezTo>
                  <a:lnTo>
                    <a:pt x="739" y="977"/>
                  </a:lnTo>
                  <a:cubicBezTo>
                    <a:pt x="596" y="1132"/>
                    <a:pt x="584" y="1346"/>
                    <a:pt x="680" y="1513"/>
                  </a:cubicBezTo>
                  <a:lnTo>
                    <a:pt x="977" y="1965"/>
                  </a:lnTo>
                  <a:cubicBezTo>
                    <a:pt x="918" y="2084"/>
                    <a:pt x="882" y="2215"/>
                    <a:pt x="834" y="2346"/>
                  </a:cubicBezTo>
                  <a:cubicBezTo>
                    <a:pt x="799" y="2442"/>
                    <a:pt x="858" y="2537"/>
                    <a:pt x="953" y="2573"/>
                  </a:cubicBezTo>
                  <a:cubicBezTo>
                    <a:pt x="968" y="2579"/>
                    <a:pt x="984" y="2582"/>
                    <a:pt x="1000" y="2582"/>
                  </a:cubicBezTo>
                  <a:cubicBezTo>
                    <a:pt x="1073" y="2582"/>
                    <a:pt x="1150" y="2522"/>
                    <a:pt x="1180" y="2454"/>
                  </a:cubicBezTo>
                  <a:cubicBezTo>
                    <a:pt x="1215" y="2323"/>
                    <a:pt x="1263" y="2192"/>
                    <a:pt x="1334" y="2049"/>
                  </a:cubicBezTo>
                  <a:cubicBezTo>
                    <a:pt x="1370" y="1989"/>
                    <a:pt x="1370" y="1918"/>
                    <a:pt x="1334" y="1858"/>
                  </a:cubicBezTo>
                  <a:lnTo>
                    <a:pt x="977" y="1322"/>
                  </a:lnTo>
                  <a:cubicBezTo>
                    <a:pt x="965" y="1287"/>
                    <a:pt x="965" y="1263"/>
                    <a:pt x="1001" y="1239"/>
                  </a:cubicBezTo>
                  <a:lnTo>
                    <a:pt x="1239" y="989"/>
                  </a:lnTo>
                  <a:cubicBezTo>
                    <a:pt x="1253" y="975"/>
                    <a:pt x="1271" y="969"/>
                    <a:pt x="1288" y="969"/>
                  </a:cubicBezTo>
                  <a:cubicBezTo>
                    <a:pt x="1301" y="969"/>
                    <a:pt x="1313" y="972"/>
                    <a:pt x="1322" y="977"/>
                  </a:cubicBezTo>
                  <a:lnTo>
                    <a:pt x="1858" y="1334"/>
                  </a:lnTo>
                  <a:cubicBezTo>
                    <a:pt x="1888" y="1358"/>
                    <a:pt x="1921" y="1370"/>
                    <a:pt x="1954" y="1370"/>
                  </a:cubicBezTo>
                  <a:cubicBezTo>
                    <a:pt x="1986" y="1370"/>
                    <a:pt x="2019" y="1358"/>
                    <a:pt x="2049" y="1334"/>
                  </a:cubicBezTo>
                  <a:cubicBezTo>
                    <a:pt x="2168" y="1263"/>
                    <a:pt x="2323" y="1203"/>
                    <a:pt x="2454" y="1168"/>
                  </a:cubicBezTo>
                  <a:cubicBezTo>
                    <a:pt x="2513" y="1156"/>
                    <a:pt x="2573" y="1096"/>
                    <a:pt x="2585" y="1037"/>
                  </a:cubicBezTo>
                  <a:lnTo>
                    <a:pt x="2704" y="418"/>
                  </a:lnTo>
                  <a:cubicBezTo>
                    <a:pt x="2704" y="382"/>
                    <a:pt x="2739" y="358"/>
                    <a:pt x="2775" y="358"/>
                  </a:cubicBezTo>
                  <a:lnTo>
                    <a:pt x="3120" y="358"/>
                  </a:lnTo>
                  <a:cubicBezTo>
                    <a:pt x="3156" y="358"/>
                    <a:pt x="3180" y="382"/>
                    <a:pt x="3192" y="418"/>
                  </a:cubicBezTo>
                  <a:lnTo>
                    <a:pt x="3311" y="1037"/>
                  </a:lnTo>
                  <a:cubicBezTo>
                    <a:pt x="3335" y="1096"/>
                    <a:pt x="3370" y="1156"/>
                    <a:pt x="3454" y="1168"/>
                  </a:cubicBezTo>
                  <a:cubicBezTo>
                    <a:pt x="3585" y="1215"/>
                    <a:pt x="3716" y="1263"/>
                    <a:pt x="3847" y="1334"/>
                  </a:cubicBezTo>
                  <a:cubicBezTo>
                    <a:pt x="3882" y="1352"/>
                    <a:pt x="3918" y="1361"/>
                    <a:pt x="3952" y="1361"/>
                  </a:cubicBezTo>
                  <a:cubicBezTo>
                    <a:pt x="3987" y="1361"/>
                    <a:pt x="4019" y="1352"/>
                    <a:pt x="4049" y="1334"/>
                  </a:cubicBezTo>
                  <a:lnTo>
                    <a:pt x="4585" y="977"/>
                  </a:lnTo>
                  <a:cubicBezTo>
                    <a:pt x="4595" y="972"/>
                    <a:pt x="4607" y="969"/>
                    <a:pt x="4619" y="969"/>
                  </a:cubicBezTo>
                  <a:cubicBezTo>
                    <a:pt x="4636" y="969"/>
                    <a:pt x="4654" y="975"/>
                    <a:pt x="4668" y="989"/>
                  </a:cubicBezTo>
                  <a:lnTo>
                    <a:pt x="4906" y="1239"/>
                  </a:lnTo>
                  <a:cubicBezTo>
                    <a:pt x="4942" y="1263"/>
                    <a:pt x="4942" y="1287"/>
                    <a:pt x="4918" y="1322"/>
                  </a:cubicBezTo>
                  <a:lnTo>
                    <a:pt x="4561" y="1858"/>
                  </a:lnTo>
                  <a:cubicBezTo>
                    <a:pt x="4525" y="1918"/>
                    <a:pt x="4525" y="1989"/>
                    <a:pt x="4561" y="2049"/>
                  </a:cubicBezTo>
                  <a:cubicBezTo>
                    <a:pt x="4644" y="2168"/>
                    <a:pt x="4704" y="2323"/>
                    <a:pt x="4728" y="2454"/>
                  </a:cubicBezTo>
                  <a:cubicBezTo>
                    <a:pt x="4740" y="2513"/>
                    <a:pt x="4799" y="2573"/>
                    <a:pt x="4859" y="2585"/>
                  </a:cubicBezTo>
                  <a:lnTo>
                    <a:pt x="5490" y="2704"/>
                  </a:lnTo>
                  <a:cubicBezTo>
                    <a:pt x="5513" y="2704"/>
                    <a:pt x="5549" y="2739"/>
                    <a:pt x="5549" y="2775"/>
                  </a:cubicBezTo>
                  <a:lnTo>
                    <a:pt x="5549" y="3120"/>
                  </a:lnTo>
                  <a:cubicBezTo>
                    <a:pt x="5549" y="3156"/>
                    <a:pt x="5513" y="3180"/>
                    <a:pt x="5490" y="3192"/>
                  </a:cubicBezTo>
                  <a:lnTo>
                    <a:pt x="4859" y="3311"/>
                  </a:lnTo>
                  <a:cubicBezTo>
                    <a:pt x="4799" y="3335"/>
                    <a:pt x="4740" y="3370"/>
                    <a:pt x="4728" y="3454"/>
                  </a:cubicBezTo>
                  <a:cubicBezTo>
                    <a:pt x="4680" y="3585"/>
                    <a:pt x="4644" y="3716"/>
                    <a:pt x="4561" y="3847"/>
                  </a:cubicBezTo>
                  <a:cubicBezTo>
                    <a:pt x="4537" y="3906"/>
                    <a:pt x="4537" y="3989"/>
                    <a:pt x="4561" y="4049"/>
                  </a:cubicBezTo>
                  <a:lnTo>
                    <a:pt x="4918" y="4585"/>
                  </a:lnTo>
                  <a:cubicBezTo>
                    <a:pt x="4942" y="4609"/>
                    <a:pt x="4942" y="4644"/>
                    <a:pt x="4906" y="4668"/>
                  </a:cubicBezTo>
                  <a:lnTo>
                    <a:pt x="4668" y="4906"/>
                  </a:lnTo>
                  <a:cubicBezTo>
                    <a:pt x="4655" y="4926"/>
                    <a:pt x="4638" y="4935"/>
                    <a:pt x="4622" y="4935"/>
                  </a:cubicBezTo>
                  <a:cubicBezTo>
                    <a:pt x="4609" y="4935"/>
                    <a:pt x="4595" y="4929"/>
                    <a:pt x="4585" y="4918"/>
                  </a:cubicBezTo>
                  <a:lnTo>
                    <a:pt x="4049" y="4561"/>
                  </a:lnTo>
                  <a:cubicBezTo>
                    <a:pt x="4019" y="4543"/>
                    <a:pt x="3984" y="4534"/>
                    <a:pt x="3948" y="4534"/>
                  </a:cubicBezTo>
                  <a:cubicBezTo>
                    <a:pt x="3912" y="4534"/>
                    <a:pt x="3876" y="4543"/>
                    <a:pt x="3847" y="4561"/>
                  </a:cubicBezTo>
                  <a:cubicBezTo>
                    <a:pt x="3728" y="4644"/>
                    <a:pt x="3585" y="4704"/>
                    <a:pt x="3454" y="4728"/>
                  </a:cubicBezTo>
                  <a:cubicBezTo>
                    <a:pt x="3394" y="4751"/>
                    <a:pt x="3335" y="4811"/>
                    <a:pt x="3311" y="4859"/>
                  </a:cubicBezTo>
                  <a:lnTo>
                    <a:pt x="3192" y="5490"/>
                  </a:lnTo>
                  <a:cubicBezTo>
                    <a:pt x="3192" y="5525"/>
                    <a:pt x="3168" y="5549"/>
                    <a:pt x="3120" y="5549"/>
                  </a:cubicBezTo>
                  <a:lnTo>
                    <a:pt x="2775" y="5549"/>
                  </a:lnTo>
                  <a:cubicBezTo>
                    <a:pt x="2751" y="5549"/>
                    <a:pt x="2716" y="5513"/>
                    <a:pt x="2704" y="5490"/>
                  </a:cubicBezTo>
                  <a:lnTo>
                    <a:pt x="2585" y="4859"/>
                  </a:lnTo>
                  <a:cubicBezTo>
                    <a:pt x="2573" y="4811"/>
                    <a:pt x="2525" y="4751"/>
                    <a:pt x="2454" y="4728"/>
                  </a:cubicBezTo>
                  <a:cubicBezTo>
                    <a:pt x="2323" y="4692"/>
                    <a:pt x="2180" y="4644"/>
                    <a:pt x="2049" y="4561"/>
                  </a:cubicBezTo>
                  <a:cubicBezTo>
                    <a:pt x="2019" y="4549"/>
                    <a:pt x="1986" y="4543"/>
                    <a:pt x="1954" y="4543"/>
                  </a:cubicBezTo>
                  <a:cubicBezTo>
                    <a:pt x="1921" y="4543"/>
                    <a:pt x="1888" y="4549"/>
                    <a:pt x="1858" y="4561"/>
                  </a:cubicBezTo>
                  <a:lnTo>
                    <a:pt x="1322" y="4918"/>
                  </a:lnTo>
                  <a:cubicBezTo>
                    <a:pt x="1306" y="4929"/>
                    <a:pt x="1293" y="4935"/>
                    <a:pt x="1280" y="4935"/>
                  </a:cubicBezTo>
                  <a:cubicBezTo>
                    <a:pt x="1265" y="4935"/>
                    <a:pt x="1252" y="4926"/>
                    <a:pt x="1239" y="4906"/>
                  </a:cubicBezTo>
                  <a:lnTo>
                    <a:pt x="1001" y="4668"/>
                  </a:lnTo>
                  <a:cubicBezTo>
                    <a:pt x="965" y="4644"/>
                    <a:pt x="965" y="4609"/>
                    <a:pt x="977" y="4585"/>
                  </a:cubicBezTo>
                  <a:lnTo>
                    <a:pt x="1334" y="4049"/>
                  </a:lnTo>
                  <a:cubicBezTo>
                    <a:pt x="1382" y="3989"/>
                    <a:pt x="1382" y="3906"/>
                    <a:pt x="1334" y="3847"/>
                  </a:cubicBezTo>
                  <a:cubicBezTo>
                    <a:pt x="1263" y="3728"/>
                    <a:pt x="1203" y="3585"/>
                    <a:pt x="1180" y="3454"/>
                  </a:cubicBezTo>
                  <a:cubicBezTo>
                    <a:pt x="1156" y="3394"/>
                    <a:pt x="1096" y="3335"/>
                    <a:pt x="1037" y="3311"/>
                  </a:cubicBezTo>
                  <a:lnTo>
                    <a:pt x="418" y="3192"/>
                  </a:lnTo>
                  <a:cubicBezTo>
                    <a:pt x="382" y="3192"/>
                    <a:pt x="358" y="3168"/>
                    <a:pt x="358" y="3120"/>
                  </a:cubicBezTo>
                  <a:lnTo>
                    <a:pt x="358" y="2775"/>
                  </a:lnTo>
                  <a:cubicBezTo>
                    <a:pt x="358" y="2751"/>
                    <a:pt x="382" y="2727"/>
                    <a:pt x="418" y="2704"/>
                  </a:cubicBezTo>
                  <a:lnTo>
                    <a:pt x="465" y="2692"/>
                  </a:lnTo>
                  <a:cubicBezTo>
                    <a:pt x="560" y="2680"/>
                    <a:pt x="620" y="2573"/>
                    <a:pt x="596" y="2477"/>
                  </a:cubicBezTo>
                  <a:cubicBezTo>
                    <a:pt x="586" y="2396"/>
                    <a:pt x="507" y="2341"/>
                    <a:pt x="425" y="2341"/>
                  </a:cubicBezTo>
                  <a:cubicBezTo>
                    <a:pt x="411" y="2341"/>
                    <a:pt x="396" y="2343"/>
                    <a:pt x="382" y="2346"/>
                  </a:cubicBezTo>
                  <a:lnTo>
                    <a:pt x="346" y="2370"/>
                  </a:lnTo>
                  <a:cubicBezTo>
                    <a:pt x="144" y="2406"/>
                    <a:pt x="1" y="2585"/>
                    <a:pt x="1" y="2775"/>
                  </a:cubicBezTo>
                  <a:lnTo>
                    <a:pt x="1" y="3120"/>
                  </a:lnTo>
                  <a:cubicBezTo>
                    <a:pt x="1" y="3335"/>
                    <a:pt x="144" y="3513"/>
                    <a:pt x="346" y="3537"/>
                  </a:cubicBezTo>
                  <a:lnTo>
                    <a:pt x="858" y="3644"/>
                  </a:lnTo>
                  <a:cubicBezTo>
                    <a:pt x="894" y="3728"/>
                    <a:pt x="941" y="3835"/>
                    <a:pt x="977" y="3906"/>
                  </a:cubicBezTo>
                  <a:lnTo>
                    <a:pt x="680" y="4359"/>
                  </a:lnTo>
                  <a:cubicBezTo>
                    <a:pt x="560" y="4525"/>
                    <a:pt x="596" y="4763"/>
                    <a:pt x="739" y="4894"/>
                  </a:cubicBezTo>
                  <a:lnTo>
                    <a:pt x="977" y="5132"/>
                  </a:lnTo>
                  <a:cubicBezTo>
                    <a:pt x="1067" y="5216"/>
                    <a:pt x="1182" y="5259"/>
                    <a:pt x="1292" y="5259"/>
                  </a:cubicBezTo>
                  <a:cubicBezTo>
                    <a:pt x="1371" y="5259"/>
                    <a:pt x="1448" y="5237"/>
                    <a:pt x="1513" y="5192"/>
                  </a:cubicBezTo>
                  <a:lnTo>
                    <a:pt x="1965" y="4894"/>
                  </a:lnTo>
                  <a:cubicBezTo>
                    <a:pt x="2049" y="4942"/>
                    <a:pt x="2144" y="4978"/>
                    <a:pt x="2227" y="5013"/>
                  </a:cubicBezTo>
                  <a:lnTo>
                    <a:pt x="2335" y="5537"/>
                  </a:lnTo>
                  <a:cubicBezTo>
                    <a:pt x="2382" y="5728"/>
                    <a:pt x="2561" y="5871"/>
                    <a:pt x="2751" y="5871"/>
                  </a:cubicBezTo>
                  <a:lnTo>
                    <a:pt x="3097" y="5871"/>
                  </a:lnTo>
                  <a:cubicBezTo>
                    <a:pt x="3299" y="5871"/>
                    <a:pt x="3478" y="5728"/>
                    <a:pt x="3513" y="5537"/>
                  </a:cubicBezTo>
                  <a:lnTo>
                    <a:pt x="3620" y="5013"/>
                  </a:lnTo>
                  <a:cubicBezTo>
                    <a:pt x="3704" y="4978"/>
                    <a:pt x="3811" y="4942"/>
                    <a:pt x="3882" y="4894"/>
                  </a:cubicBezTo>
                  <a:lnTo>
                    <a:pt x="4323" y="5192"/>
                  </a:lnTo>
                  <a:cubicBezTo>
                    <a:pt x="4391" y="5241"/>
                    <a:pt x="4472" y="5264"/>
                    <a:pt x="4552" y="5264"/>
                  </a:cubicBezTo>
                  <a:cubicBezTo>
                    <a:pt x="4667" y="5264"/>
                    <a:pt x="4781" y="5217"/>
                    <a:pt x="4859" y="5132"/>
                  </a:cubicBezTo>
                  <a:lnTo>
                    <a:pt x="5097" y="4894"/>
                  </a:lnTo>
                  <a:cubicBezTo>
                    <a:pt x="5252" y="4740"/>
                    <a:pt x="5263" y="4525"/>
                    <a:pt x="5156" y="4359"/>
                  </a:cubicBezTo>
                  <a:lnTo>
                    <a:pt x="4859" y="3906"/>
                  </a:lnTo>
                  <a:cubicBezTo>
                    <a:pt x="4906" y="3823"/>
                    <a:pt x="4954" y="3728"/>
                    <a:pt x="4978" y="3644"/>
                  </a:cubicBezTo>
                  <a:lnTo>
                    <a:pt x="5502" y="3537"/>
                  </a:lnTo>
                  <a:cubicBezTo>
                    <a:pt x="5692" y="3489"/>
                    <a:pt x="5847" y="3311"/>
                    <a:pt x="5847" y="3120"/>
                  </a:cubicBezTo>
                  <a:lnTo>
                    <a:pt x="5847" y="2775"/>
                  </a:lnTo>
                  <a:cubicBezTo>
                    <a:pt x="5847" y="2549"/>
                    <a:pt x="5716" y="2382"/>
                    <a:pt x="5502" y="2334"/>
                  </a:cubicBezTo>
                  <a:lnTo>
                    <a:pt x="4990" y="2227"/>
                  </a:lnTo>
                  <a:cubicBezTo>
                    <a:pt x="4954" y="2144"/>
                    <a:pt x="4906" y="2037"/>
                    <a:pt x="4871" y="1965"/>
                  </a:cubicBezTo>
                  <a:lnTo>
                    <a:pt x="5168" y="1513"/>
                  </a:lnTo>
                  <a:cubicBezTo>
                    <a:pt x="5287" y="1346"/>
                    <a:pt x="5252" y="1108"/>
                    <a:pt x="5109" y="977"/>
                  </a:cubicBezTo>
                  <a:lnTo>
                    <a:pt x="4871" y="739"/>
                  </a:lnTo>
                  <a:cubicBezTo>
                    <a:pt x="4780" y="656"/>
                    <a:pt x="4666" y="613"/>
                    <a:pt x="4555" y="613"/>
                  </a:cubicBezTo>
                  <a:cubicBezTo>
                    <a:pt x="4476" y="613"/>
                    <a:pt x="4399" y="635"/>
                    <a:pt x="4335" y="680"/>
                  </a:cubicBezTo>
                  <a:lnTo>
                    <a:pt x="3882" y="977"/>
                  </a:lnTo>
                  <a:cubicBezTo>
                    <a:pt x="3799" y="941"/>
                    <a:pt x="3704" y="894"/>
                    <a:pt x="3620" y="858"/>
                  </a:cubicBezTo>
                  <a:lnTo>
                    <a:pt x="3513" y="346"/>
                  </a:lnTo>
                  <a:cubicBezTo>
                    <a:pt x="3466" y="144"/>
                    <a:pt x="3287" y="1"/>
                    <a:pt x="3097"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5322;p82"/>
            <p:cNvSpPr/>
            <p:nvPr/>
          </p:nvSpPr>
          <p:spPr>
            <a:xfrm>
              <a:off x="7764294" y="2530123"/>
              <a:ext cx="66478" cy="66445"/>
            </a:xfrm>
            <a:custGeom>
              <a:avLst/>
              <a:gdLst/>
              <a:ahLst/>
              <a:cxnLst/>
              <a:rect l="l" t="t" r="r" b="b"/>
              <a:pathLst>
                <a:path w="2026" h="2025" extrusionOk="0">
                  <a:moveTo>
                    <a:pt x="1013" y="1"/>
                  </a:moveTo>
                  <a:cubicBezTo>
                    <a:pt x="453" y="1"/>
                    <a:pt x="1" y="441"/>
                    <a:pt x="1" y="1013"/>
                  </a:cubicBezTo>
                  <a:cubicBezTo>
                    <a:pt x="1" y="1561"/>
                    <a:pt x="442" y="2025"/>
                    <a:pt x="1013" y="2025"/>
                  </a:cubicBezTo>
                  <a:cubicBezTo>
                    <a:pt x="1227" y="2025"/>
                    <a:pt x="1442" y="1942"/>
                    <a:pt x="1620" y="1811"/>
                  </a:cubicBezTo>
                  <a:cubicBezTo>
                    <a:pt x="1692" y="1751"/>
                    <a:pt x="1704" y="1632"/>
                    <a:pt x="1644" y="1561"/>
                  </a:cubicBezTo>
                  <a:cubicBezTo>
                    <a:pt x="1608" y="1517"/>
                    <a:pt x="1549" y="1491"/>
                    <a:pt x="1493" y="1491"/>
                  </a:cubicBezTo>
                  <a:cubicBezTo>
                    <a:pt x="1457" y="1491"/>
                    <a:pt x="1422" y="1502"/>
                    <a:pt x="1394" y="1525"/>
                  </a:cubicBezTo>
                  <a:cubicBezTo>
                    <a:pt x="1275" y="1620"/>
                    <a:pt x="1144" y="1668"/>
                    <a:pt x="989" y="1668"/>
                  </a:cubicBezTo>
                  <a:cubicBezTo>
                    <a:pt x="632" y="1668"/>
                    <a:pt x="358" y="1370"/>
                    <a:pt x="358" y="1025"/>
                  </a:cubicBezTo>
                  <a:cubicBezTo>
                    <a:pt x="382" y="668"/>
                    <a:pt x="668" y="370"/>
                    <a:pt x="1025" y="370"/>
                  </a:cubicBezTo>
                  <a:cubicBezTo>
                    <a:pt x="1382" y="370"/>
                    <a:pt x="1668" y="668"/>
                    <a:pt x="1668" y="1013"/>
                  </a:cubicBezTo>
                  <a:cubicBezTo>
                    <a:pt x="1668" y="1120"/>
                    <a:pt x="1739" y="1191"/>
                    <a:pt x="1846" y="1191"/>
                  </a:cubicBezTo>
                  <a:cubicBezTo>
                    <a:pt x="1942" y="1191"/>
                    <a:pt x="2025" y="1120"/>
                    <a:pt x="2025" y="1013"/>
                  </a:cubicBezTo>
                  <a:cubicBezTo>
                    <a:pt x="2025" y="453"/>
                    <a:pt x="1573" y="1"/>
                    <a:pt x="1013"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0" name="189 Grupo"/>
          <p:cNvGrpSpPr/>
          <p:nvPr userDrawn="1"/>
        </p:nvGrpSpPr>
        <p:grpSpPr>
          <a:xfrm>
            <a:off x="8232595" y="1030044"/>
            <a:ext cx="255357" cy="256406"/>
            <a:chOff x="7703405" y="2468880"/>
            <a:chExt cx="191854" cy="192641"/>
          </a:xfrm>
          <a:solidFill>
            <a:srgbClr val="92D050"/>
          </a:solidFill>
        </p:grpSpPr>
        <p:sp>
          <p:nvSpPr>
            <p:cNvPr id="191" name="Google Shape;15321;p82"/>
            <p:cNvSpPr/>
            <p:nvPr/>
          </p:nvSpPr>
          <p:spPr>
            <a:xfrm>
              <a:off x="7703405" y="2468880"/>
              <a:ext cx="191854" cy="192641"/>
            </a:xfrm>
            <a:custGeom>
              <a:avLst/>
              <a:gdLst/>
              <a:ahLst/>
              <a:cxnLst/>
              <a:rect l="l" t="t" r="r" b="b"/>
              <a:pathLst>
                <a:path w="5847" h="5871" extrusionOk="0">
                  <a:moveTo>
                    <a:pt x="2751" y="1"/>
                  </a:moveTo>
                  <a:cubicBezTo>
                    <a:pt x="2549" y="1"/>
                    <a:pt x="2370" y="144"/>
                    <a:pt x="2335" y="346"/>
                  </a:cubicBezTo>
                  <a:lnTo>
                    <a:pt x="2227" y="858"/>
                  </a:lnTo>
                  <a:cubicBezTo>
                    <a:pt x="2144" y="894"/>
                    <a:pt x="2037" y="941"/>
                    <a:pt x="1965" y="977"/>
                  </a:cubicBezTo>
                  <a:lnTo>
                    <a:pt x="1513" y="680"/>
                  </a:lnTo>
                  <a:cubicBezTo>
                    <a:pt x="1449" y="631"/>
                    <a:pt x="1372" y="608"/>
                    <a:pt x="1293" y="608"/>
                  </a:cubicBezTo>
                  <a:cubicBezTo>
                    <a:pt x="1179" y="608"/>
                    <a:pt x="1061" y="655"/>
                    <a:pt x="977" y="739"/>
                  </a:cubicBezTo>
                  <a:lnTo>
                    <a:pt x="739" y="977"/>
                  </a:lnTo>
                  <a:cubicBezTo>
                    <a:pt x="596" y="1132"/>
                    <a:pt x="584" y="1346"/>
                    <a:pt x="680" y="1513"/>
                  </a:cubicBezTo>
                  <a:lnTo>
                    <a:pt x="977" y="1965"/>
                  </a:lnTo>
                  <a:cubicBezTo>
                    <a:pt x="918" y="2084"/>
                    <a:pt x="882" y="2215"/>
                    <a:pt x="834" y="2346"/>
                  </a:cubicBezTo>
                  <a:cubicBezTo>
                    <a:pt x="799" y="2442"/>
                    <a:pt x="858" y="2537"/>
                    <a:pt x="953" y="2573"/>
                  </a:cubicBezTo>
                  <a:cubicBezTo>
                    <a:pt x="968" y="2579"/>
                    <a:pt x="984" y="2582"/>
                    <a:pt x="1000" y="2582"/>
                  </a:cubicBezTo>
                  <a:cubicBezTo>
                    <a:pt x="1073" y="2582"/>
                    <a:pt x="1150" y="2522"/>
                    <a:pt x="1180" y="2454"/>
                  </a:cubicBezTo>
                  <a:cubicBezTo>
                    <a:pt x="1215" y="2323"/>
                    <a:pt x="1263" y="2192"/>
                    <a:pt x="1334" y="2049"/>
                  </a:cubicBezTo>
                  <a:cubicBezTo>
                    <a:pt x="1370" y="1989"/>
                    <a:pt x="1370" y="1918"/>
                    <a:pt x="1334" y="1858"/>
                  </a:cubicBezTo>
                  <a:lnTo>
                    <a:pt x="977" y="1322"/>
                  </a:lnTo>
                  <a:cubicBezTo>
                    <a:pt x="965" y="1287"/>
                    <a:pt x="965" y="1263"/>
                    <a:pt x="1001" y="1239"/>
                  </a:cubicBezTo>
                  <a:lnTo>
                    <a:pt x="1239" y="989"/>
                  </a:lnTo>
                  <a:cubicBezTo>
                    <a:pt x="1253" y="975"/>
                    <a:pt x="1271" y="969"/>
                    <a:pt x="1288" y="969"/>
                  </a:cubicBezTo>
                  <a:cubicBezTo>
                    <a:pt x="1301" y="969"/>
                    <a:pt x="1313" y="972"/>
                    <a:pt x="1322" y="977"/>
                  </a:cubicBezTo>
                  <a:lnTo>
                    <a:pt x="1858" y="1334"/>
                  </a:lnTo>
                  <a:cubicBezTo>
                    <a:pt x="1888" y="1358"/>
                    <a:pt x="1921" y="1370"/>
                    <a:pt x="1954" y="1370"/>
                  </a:cubicBezTo>
                  <a:cubicBezTo>
                    <a:pt x="1986" y="1370"/>
                    <a:pt x="2019" y="1358"/>
                    <a:pt x="2049" y="1334"/>
                  </a:cubicBezTo>
                  <a:cubicBezTo>
                    <a:pt x="2168" y="1263"/>
                    <a:pt x="2323" y="1203"/>
                    <a:pt x="2454" y="1168"/>
                  </a:cubicBezTo>
                  <a:cubicBezTo>
                    <a:pt x="2513" y="1156"/>
                    <a:pt x="2573" y="1096"/>
                    <a:pt x="2585" y="1037"/>
                  </a:cubicBezTo>
                  <a:lnTo>
                    <a:pt x="2704" y="418"/>
                  </a:lnTo>
                  <a:cubicBezTo>
                    <a:pt x="2704" y="382"/>
                    <a:pt x="2739" y="358"/>
                    <a:pt x="2775" y="358"/>
                  </a:cubicBezTo>
                  <a:lnTo>
                    <a:pt x="3120" y="358"/>
                  </a:lnTo>
                  <a:cubicBezTo>
                    <a:pt x="3156" y="358"/>
                    <a:pt x="3180" y="382"/>
                    <a:pt x="3192" y="418"/>
                  </a:cubicBezTo>
                  <a:lnTo>
                    <a:pt x="3311" y="1037"/>
                  </a:lnTo>
                  <a:cubicBezTo>
                    <a:pt x="3335" y="1096"/>
                    <a:pt x="3370" y="1156"/>
                    <a:pt x="3454" y="1168"/>
                  </a:cubicBezTo>
                  <a:cubicBezTo>
                    <a:pt x="3585" y="1215"/>
                    <a:pt x="3716" y="1263"/>
                    <a:pt x="3847" y="1334"/>
                  </a:cubicBezTo>
                  <a:cubicBezTo>
                    <a:pt x="3882" y="1352"/>
                    <a:pt x="3918" y="1361"/>
                    <a:pt x="3952" y="1361"/>
                  </a:cubicBezTo>
                  <a:cubicBezTo>
                    <a:pt x="3987" y="1361"/>
                    <a:pt x="4019" y="1352"/>
                    <a:pt x="4049" y="1334"/>
                  </a:cubicBezTo>
                  <a:lnTo>
                    <a:pt x="4585" y="977"/>
                  </a:lnTo>
                  <a:cubicBezTo>
                    <a:pt x="4595" y="972"/>
                    <a:pt x="4607" y="969"/>
                    <a:pt x="4619" y="969"/>
                  </a:cubicBezTo>
                  <a:cubicBezTo>
                    <a:pt x="4636" y="969"/>
                    <a:pt x="4654" y="975"/>
                    <a:pt x="4668" y="989"/>
                  </a:cubicBezTo>
                  <a:lnTo>
                    <a:pt x="4906" y="1239"/>
                  </a:lnTo>
                  <a:cubicBezTo>
                    <a:pt x="4942" y="1263"/>
                    <a:pt x="4942" y="1287"/>
                    <a:pt x="4918" y="1322"/>
                  </a:cubicBezTo>
                  <a:lnTo>
                    <a:pt x="4561" y="1858"/>
                  </a:lnTo>
                  <a:cubicBezTo>
                    <a:pt x="4525" y="1918"/>
                    <a:pt x="4525" y="1989"/>
                    <a:pt x="4561" y="2049"/>
                  </a:cubicBezTo>
                  <a:cubicBezTo>
                    <a:pt x="4644" y="2168"/>
                    <a:pt x="4704" y="2323"/>
                    <a:pt x="4728" y="2454"/>
                  </a:cubicBezTo>
                  <a:cubicBezTo>
                    <a:pt x="4740" y="2513"/>
                    <a:pt x="4799" y="2573"/>
                    <a:pt x="4859" y="2585"/>
                  </a:cubicBezTo>
                  <a:lnTo>
                    <a:pt x="5490" y="2704"/>
                  </a:lnTo>
                  <a:cubicBezTo>
                    <a:pt x="5513" y="2704"/>
                    <a:pt x="5549" y="2739"/>
                    <a:pt x="5549" y="2775"/>
                  </a:cubicBezTo>
                  <a:lnTo>
                    <a:pt x="5549" y="3120"/>
                  </a:lnTo>
                  <a:cubicBezTo>
                    <a:pt x="5549" y="3156"/>
                    <a:pt x="5513" y="3180"/>
                    <a:pt x="5490" y="3192"/>
                  </a:cubicBezTo>
                  <a:lnTo>
                    <a:pt x="4859" y="3311"/>
                  </a:lnTo>
                  <a:cubicBezTo>
                    <a:pt x="4799" y="3335"/>
                    <a:pt x="4740" y="3370"/>
                    <a:pt x="4728" y="3454"/>
                  </a:cubicBezTo>
                  <a:cubicBezTo>
                    <a:pt x="4680" y="3585"/>
                    <a:pt x="4644" y="3716"/>
                    <a:pt x="4561" y="3847"/>
                  </a:cubicBezTo>
                  <a:cubicBezTo>
                    <a:pt x="4537" y="3906"/>
                    <a:pt x="4537" y="3989"/>
                    <a:pt x="4561" y="4049"/>
                  </a:cubicBezTo>
                  <a:lnTo>
                    <a:pt x="4918" y="4585"/>
                  </a:lnTo>
                  <a:cubicBezTo>
                    <a:pt x="4942" y="4609"/>
                    <a:pt x="4942" y="4644"/>
                    <a:pt x="4906" y="4668"/>
                  </a:cubicBezTo>
                  <a:lnTo>
                    <a:pt x="4668" y="4906"/>
                  </a:lnTo>
                  <a:cubicBezTo>
                    <a:pt x="4655" y="4926"/>
                    <a:pt x="4638" y="4935"/>
                    <a:pt x="4622" y="4935"/>
                  </a:cubicBezTo>
                  <a:cubicBezTo>
                    <a:pt x="4609" y="4935"/>
                    <a:pt x="4595" y="4929"/>
                    <a:pt x="4585" y="4918"/>
                  </a:cubicBezTo>
                  <a:lnTo>
                    <a:pt x="4049" y="4561"/>
                  </a:lnTo>
                  <a:cubicBezTo>
                    <a:pt x="4019" y="4543"/>
                    <a:pt x="3984" y="4534"/>
                    <a:pt x="3948" y="4534"/>
                  </a:cubicBezTo>
                  <a:cubicBezTo>
                    <a:pt x="3912" y="4534"/>
                    <a:pt x="3876" y="4543"/>
                    <a:pt x="3847" y="4561"/>
                  </a:cubicBezTo>
                  <a:cubicBezTo>
                    <a:pt x="3728" y="4644"/>
                    <a:pt x="3585" y="4704"/>
                    <a:pt x="3454" y="4728"/>
                  </a:cubicBezTo>
                  <a:cubicBezTo>
                    <a:pt x="3394" y="4751"/>
                    <a:pt x="3335" y="4811"/>
                    <a:pt x="3311" y="4859"/>
                  </a:cubicBezTo>
                  <a:lnTo>
                    <a:pt x="3192" y="5490"/>
                  </a:lnTo>
                  <a:cubicBezTo>
                    <a:pt x="3192" y="5525"/>
                    <a:pt x="3168" y="5549"/>
                    <a:pt x="3120" y="5549"/>
                  </a:cubicBezTo>
                  <a:lnTo>
                    <a:pt x="2775" y="5549"/>
                  </a:lnTo>
                  <a:cubicBezTo>
                    <a:pt x="2751" y="5549"/>
                    <a:pt x="2716" y="5513"/>
                    <a:pt x="2704" y="5490"/>
                  </a:cubicBezTo>
                  <a:lnTo>
                    <a:pt x="2585" y="4859"/>
                  </a:lnTo>
                  <a:cubicBezTo>
                    <a:pt x="2573" y="4811"/>
                    <a:pt x="2525" y="4751"/>
                    <a:pt x="2454" y="4728"/>
                  </a:cubicBezTo>
                  <a:cubicBezTo>
                    <a:pt x="2323" y="4692"/>
                    <a:pt x="2180" y="4644"/>
                    <a:pt x="2049" y="4561"/>
                  </a:cubicBezTo>
                  <a:cubicBezTo>
                    <a:pt x="2019" y="4549"/>
                    <a:pt x="1986" y="4543"/>
                    <a:pt x="1954" y="4543"/>
                  </a:cubicBezTo>
                  <a:cubicBezTo>
                    <a:pt x="1921" y="4543"/>
                    <a:pt x="1888" y="4549"/>
                    <a:pt x="1858" y="4561"/>
                  </a:cubicBezTo>
                  <a:lnTo>
                    <a:pt x="1322" y="4918"/>
                  </a:lnTo>
                  <a:cubicBezTo>
                    <a:pt x="1306" y="4929"/>
                    <a:pt x="1293" y="4935"/>
                    <a:pt x="1280" y="4935"/>
                  </a:cubicBezTo>
                  <a:cubicBezTo>
                    <a:pt x="1265" y="4935"/>
                    <a:pt x="1252" y="4926"/>
                    <a:pt x="1239" y="4906"/>
                  </a:cubicBezTo>
                  <a:lnTo>
                    <a:pt x="1001" y="4668"/>
                  </a:lnTo>
                  <a:cubicBezTo>
                    <a:pt x="965" y="4644"/>
                    <a:pt x="965" y="4609"/>
                    <a:pt x="977" y="4585"/>
                  </a:cubicBezTo>
                  <a:lnTo>
                    <a:pt x="1334" y="4049"/>
                  </a:lnTo>
                  <a:cubicBezTo>
                    <a:pt x="1382" y="3989"/>
                    <a:pt x="1382" y="3906"/>
                    <a:pt x="1334" y="3847"/>
                  </a:cubicBezTo>
                  <a:cubicBezTo>
                    <a:pt x="1263" y="3728"/>
                    <a:pt x="1203" y="3585"/>
                    <a:pt x="1180" y="3454"/>
                  </a:cubicBezTo>
                  <a:cubicBezTo>
                    <a:pt x="1156" y="3394"/>
                    <a:pt x="1096" y="3335"/>
                    <a:pt x="1037" y="3311"/>
                  </a:cubicBezTo>
                  <a:lnTo>
                    <a:pt x="418" y="3192"/>
                  </a:lnTo>
                  <a:cubicBezTo>
                    <a:pt x="382" y="3192"/>
                    <a:pt x="358" y="3168"/>
                    <a:pt x="358" y="3120"/>
                  </a:cubicBezTo>
                  <a:lnTo>
                    <a:pt x="358" y="2775"/>
                  </a:lnTo>
                  <a:cubicBezTo>
                    <a:pt x="358" y="2751"/>
                    <a:pt x="382" y="2727"/>
                    <a:pt x="418" y="2704"/>
                  </a:cubicBezTo>
                  <a:lnTo>
                    <a:pt x="465" y="2692"/>
                  </a:lnTo>
                  <a:cubicBezTo>
                    <a:pt x="560" y="2680"/>
                    <a:pt x="620" y="2573"/>
                    <a:pt x="596" y="2477"/>
                  </a:cubicBezTo>
                  <a:cubicBezTo>
                    <a:pt x="586" y="2396"/>
                    <a:pt x="507" y="2341"/>
                    <a:pt x="425" y="2341"/>
                  </a:cubicBezTo>
                  <a:cubicBezTo>
                    <a:pt x="411" y="2341"/>
                    <a:pt x="396" y="2343"/>
                    <a:pt x="382" y="2346"/>
                  </a:cubicBezTo>
                  <a:lnTo>
                    <a:pt x="346" y="2370"/>
                  </a:lnTo>
                  <a:cubicBezTo>
                    <a:pt x="144" y="2406"/>
                    <a:pt x="1" y="2585"/>
                    <a:pt x="1" y="2775"/>
                  </a:cubicBezTo>
                  <a:lnTo>
                    <a:pt x="1" y="3120"/>
                  </a:lnTo>
                  <a:cubicBezTo>
                    <a:pt x="1" y="3335"/>
                    <a:pt x="144" y="3513"/>
                    <a:pt x="346" y="3537"/>
                  </a:cubicBezTo>
                  <a:lnTo>
                    <a:pt x="858" y="3644"/>
                  </a:lnTo>
                  <a:cubicBezTo>
                    <a:pt x="894" y="3728"/>
                    <a:pt x="941" y="3835"/>
                    <a:pt x="977" y="3906"/>
                  </a:cubicBezTo>
                  <a:lnTo>
                    <a:pt x="680" y="4359"/>
                  </a:lnTo>
                  <a:cubicBezTo>
                    <a:pt x="560" y="4525"/>
                    <a:pt x="596" y="4763"/>
                    <a:pt x="739" y="4894"/>
                  </a:cubicBezTo>
                  <a:lnTo>
                    <a:pt x="977" y="5132"/>
                  </a:lnTo>
                  <a:cubicBezTo>
                    <a:pt x="1067" y="5216"/>
                    <a:pt x="1182" y="5259"/>
                    <a:pt x="1292" y="5259"/>
                  </a:cubicBezTo>
                  <a:cubicBezTo>
                    <a:pt x="1371" y="5259"/>
                    <a:pt x="1448" y="5237"/>
                    <a:pt x="1513" y="5192"/>
                  </a:cubicBezTo>
                  <a:lnTo>
                    <a:pt x="1965" y="4894"/>
                  </a:lnTo>
                  <a:cubicBezTo>
                    <a:pt x="2049" y="4942"/>
                    <a:pt x="2144" y="4978"/>
                    <a:pt x="2227" y="5013"/>
                  </a:cubicBezTo>
                  <a:lnTo>
                    <a:pt x="2335" y="5537"/>
                  </a:lnTo>
                  <a:cubicBezTo>
                    <a:pt x="2382" y="5728"/>
                    <a:pt x="2561" y="5871"/>
                    <a:pt x="2751" y="5871"/>
                  </a:cubicBezTo>
                  <a:lnTo>
                    <a:pt x="3097" y="5871"/>
                  </a:lnTo>
                  <a:cubicBezTo>
                    <a:pt x="3299" y="5871"/>
                    <a:pt x="3478" y="5728"/>
                    <a:pt x="3513" y="5537"/>
                  </a:cubicBezTo>
                  <a:lnTo>
                    <a:pt x="3620" y="5013"/>
                  </a:lnTo>
                  <a:cubicBezTo>
                    <a:pt x="3704" y="4978"/>
                    <a:pt x="3811" y="4942"/>
                    <a:pt x="3882" y="4894"/>
                  </a:cubicBezTo>
                  <a:lnTo>
                    <a:pt x="4323" y="5192"/>
                  </a:lnTo>
                  <a:cubicBezTo>
                    <a:pt x="4391" y="5241"/>
                    <a:pt x="4472" y="5264"/>
                    <a:pt x="4552" y="5264"/>
                  </a:cubicBezTo>
                  <a:cubicBezTo>
                    <a:pt x="4667" y="5264"/>
                    <a:pt x="4781" y="5217"/>
                    <a:pt x="4859" y="5132"/>
                  </a:cubicBezTo>
                  <a:lnTo>
                    <a:pt x="5097" y="4894"/>
                  </a:lnTo>
                  <a:cubicBezTo>
                    <a:pt x="5252" y="4740"/>
                    <a:pt x="5263" y="4525"/>
                    <a:pt x="5156" y="4359"/>
                  </a:cubicBezTo>
                  <a:lnTo>
                    <a:pt x="4859" y="3906"/>
                  </a:lnTo>
                  <a:cubicBezTo>
                    <a:pt x="4906" y="3823"/>
                    <a:pt x="4954" y="3728"/>
                    <a:pt x="4978" y="3644"/>
                  </a:cubicBezTo>
                  <a:lnTo>
                    <a:pt x="5502" y="3537"/>
                  </a:lnTo>
                  <a:cubicBezTo>
                    <a:pt x="5692" y="3489"/>
                    <a:pt x="5847" y="3311"/>
                    <a:pt x="5847" y="3120"/>
                  </a:cubicBezTo>
                  <a:lnTo>
                    <a:pt x="5847" y="2775"/>
                  </a:lnTo>
                  <a:cubicBezTo>
                    <a:pt x="5847" y="2549"/>
                    <a:pt x="5716" y="2382"/>
                    <a:pt x="5502" y="2334"/>
                  </a:cubicBezTo>
                  <a:lnTo>
                    <a:pt x="4990" y="2227"/>
                  </a:lnTo>
                  <a:cubicBezTo>
                    <a:pt x="4954" y="2144"/>
                    <a:pt x="4906" y="2037"/>
                    <a:pt x="4871" y="1965"/>
                  </a:cubicBezTo>
                  <a:lnTo>
                    <a:pt x="5168" y="1513"/>
                  </a:lnTo>
                  <a:cubicBezTo>
                    <a:pt x="5287" y="1346"/>
                    <a:pt x="5252" y="1108"/>
                    <a:pt x="5109" y="977"/>
                  </a:cubicBezTo>
                  <a:lnTo>
                    <a:pt x="4871" y="739"/>
                  </a:lnTo>
                  <a:cubicBezTo>
                    <a:pt x="4780" y="656"/>
                    <a:pt x="4666" y="613"/>
                    <a:pt x="4555" y="613"/>
                  </a:cubicBezTo>
                  <a:cubicBezTo>
                    <a:pt x="4476" y="613"/>
                    <a:pt x="4399" y="635"/>
                    <a:pt x="4335" y="680"/>
                  </a:cubicBezTo>
                  <a:lnTo>
                    <a:pt x="3882" y="977"/>
                  </a:lnTo>
                  <a:cubicBezTo>
                    <a:pt x="3799" y="941"/>
                    <a:pt x="3704" y="894"/>
                    <a:pt x="3620" y="858"/>
                  </a:cubicBezTo>
                  <a:lnTo>
                    <a:pt x="3513" y="346"/>
                  </a:lnTo>
                  <a:cubicBezTo>
                    <a:pt x="3466" y="144"/>
                    <a:pt x="3287" y="1"/>
                    <a:pt x="3097"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5322;p82"/>
            <p:cNvSpPr/>
            <p:nvPr/>
          </p:nvSpPr>
          <p:spPr>
            <a:xfrm>
              <a:off x="7764294" y="2530123"/>
              <a:ext cx="66478" cy="66445"/>
            </a:xfrm>
            <a:custGeom>
              <a:avLst/>
              <a:gdLst/>
              <a:ahLst/>
              <a:cxnLst/>
              <a:rect l="l" t="t" r="r" b="b"/>
              <a:pathLst>
                <a:path w="2026" h="2025" extrusionOk="0">
                  <a:moveTo>
                    <a:pt x="1013" y="1"/>
                  </a:moveTo>
                  <a:cubicBezTo>
                    <a:pt x="453" y="1"/>
                    <a:pt x="1" y="441"/>
                    <a:pt x="1" y="1013"/>
                  </a:cubicBezTo>
                  <a:cubicBezTo>
                    <a:pt x="1" y="1561"/>
                    <a:pt x="442" y="2025"/>
                    <a:pt x="1013" y="2025"/>
                  </a:cubicBezTo>
                  <a:cubicBezTo>
                    <a:pt x="1227" y="2025"/>
                    <a:pt x="1442" y="1942"/>
                    <a:pt x="1620" y="1811"/>
                  </a:cubicBezTo>
                  <a:cubicBezTo>
                    <a:pt x="1692" y="1751"/>
                    <a:pt x="1704" y="1632"/>
                    <a:pt x="1644" y="1561"/>
                  </a:cubicBezTo>
                  <a:cubicBezTo>
                    <a:pt x="1608" y="1517"/>
                    <a:pt x="1549" y="1491"/>
                    <a:pt x="1493" y="1491"/>
                  </a:cubicBezTo>
                  <a:cubicBezTo>
                    <a:pt x="1457" y="1491"/>
                    <a:pt x="1422" y="1502"/>
                    <a:pt x="1394" y="1525"/>
                  </a:cubicBezTo>
                  <a:cubicBezTo>
                    <a:pt x="1275" y="1620"/>
                    <a:pt x="1144" y="1668"/>
                    <a:pt x="989" y="1668"/>
                  </a:cubicBezTo>
                  <a:cubicBezTo>
                    <a:pt x="632" y="1668"/>
                    <a:pt x="358" y="1370"/>
                    <a:pt x="358" y="1025"/>
                  </a:cubicBezTo>
                  <a:cubicBezTo>
                    <a:pt x="382" y="668"/>
                    <a:pt x="668" y="370"/>
                    <a:pt x="1025" y="370"/>
                  </a:cubicBezTo>
                  <a:cubicBezTo>
                    <a:pt x="1382" y="370"/>
                    <a:pt x="1668" y="668"/>
                    <a:pt x="1668" y="1013"/>
                  </a:cubicBezTo>
                  <a:cubicBezTo>
                    <a:pt x="1668" y="1120"/>
                    <a:pt x="1739" y="1191"/>
                    <a:pt x="1846" y="1191"/>
                  </a:cubicBezTo>
                  <a:cubicBezTo>
                    <a:pt x="1942" y="1191"/>
                    <a:pt x="2025" y="1120"/>
                    <a:pt x="2025" y="1013"/>
                  </a:cubicBezTo>
                  <a:cubicBezTo>
                    <a:pt x="2025" y="453"/>
                    <a:pt x="1573" y="1"/>
                    <a:pt x="1013"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3" name="192 Grupo"/>
          <p:cNvGrpSpPr/>
          <p:nvPr userDrawn="1"/>
        </p:nvGrpSpPr>
        <p:grpSpPr>
          <a:xfrm>
            <a:off x="4997637" y="594422"/>
            <a:ext cx="191854" cy="192641"/>
            <a:chOff x="7703405" y="2468880"/>
            <a:chExt cx="191854" cy="192641"/>
          </a:xfrm>
          <a:solidFill>
            <a:srgbClr val="92D050"/>
          </a:solidFill>
        </p:grpSpPr>
        <p:sp>
          <p:nvSpPr>
            <p:cNvPr id="194" name="Google Shape;15321;p82"/>
            <p:cNvSpPr/>
            <p:nvPr/>
          </p:nvSpPr>
          <p:spPr>
            <a:xfrm>
              <a:off x="7703405" y="2468880"/>
              <a:ext cx="191854" cy="192641"/>
            </a:xfrm>
            <a:custGeom>
              <a:avLst/>
              <a:gdLst/>
              <a:ahLst/>
              <a:cxnLst/>
              <a:rect l="l" t="t" r="r" b="b"/>
              <a:pathLst>
                <a:path w="5847" h="5871" extrusionOk="0">
                  <a:moveTo>
                    <a:pt x="2751" y="1"/>
                  </a:moveTo>
                  <a:cubicBezTo>
                    <a:pt x="2549" y="1"/>
                    <a:pt x="2370" y="144"/>
                    <a:pt x="2335" y="346"/>
                  </a:cubicBezTo>
                  <a:lnTo>
                    <a:pt x="2227" y="858"/>
                  </a:lnTo>
                  <a:cubicBezTo>
                    <a:pt x="2144" y="894"/>
                    <a:pt x="2037" y="941"/>
                    <a:pt x="1965" y="977"/>
                  </a:cubicBezTo>
                  <a:lnTo>
                    <a:pt x="1513" y="680"/>
                  </a:lnTo>
                  <a:cubicBezTo>
                    <a:pt x="1449" y="631"/>
                    <a:pt x="1372" y="608"/>
                    <a:pt x="1293" y="608"/>
                  </a:cubicBezTo>
                  <a:cubicBezTo>
                    <a:pt x="1179" y="608"/>
                    <a:pt x="1061" y="655"/>
                    <a:pt x="977" y="739"/>
                  </a:cubicBezTo>
                  <a:lnTo>
                    <a:pt x="739" y="977"/>
                  </a:lnTo>
                  <a:cubicBezTo>
                    <a:pt x="596" y="1132"/>
                    <a:pt x="584" y="1346"/>
                    <a:pt x="680" y="1513"/>
                  </a:cubicBezTo>
                  <a:lnTo>
                    <a:pt x="977" y="1965"/>
                  </a:lnTo>
                  <a:cubicBezTo>
                    <a:pt x="918" y="2084"/>
                    <a:pt x="882" y="2215"/>
                    <a:pt x="834" y="2346"/>
                  </a:cubicBezTo>
                  <a:cubicBezTo>
                    <a:pt x="799" y="2442"/>
                    <a:pt x="858" y="2537"/>
                    <a:pt x="953" y="2573"/>
                  </a:cubicBezTo>
                  <a:cubicBezTo>
                    <a:pt x="968" y="2579"/>
                    <a:pt x="984" y="2582"/>
                    <a:pt x="1000" y="2582"/>
                  </a:cubicBezTo>
                  <a:cubicBezTo>
                    <a:pt x="1073" y="2582"/>
                    <a:pt x="1150" y="2522"/>
                    <a:pt x="1180" y="2454"/>
                  </a:cubicBezTo>
                  <a:cubicBezTo>
                    <a:pt x="1215" y="2323"/>
                    <a:pt x="1263" y="2192"/>
                    <a:pt x="1334" y="2049"/>
                  </a:cubicBezTo>
                  <a:cubicBezTo>
                    <a:pt x="1370" y="1989"/>
                    <a:pt x="1370" y="1918"/>
                    <a:pt x="1334" y="1858"/>
                  </a:cubicBezTo>
                  <a:lnTo>
                    <a:pt x="977" y="1322"/>
                  </a:lnTo>
                  <a:cubicBezTo>
                    <a:pt x="965" y="1287"/>
                    <a:pt x="965" y="1263"/>
                    <a:pt x="1001" y="1239"/>
                  </a:cubicBezTo>
                  <a:lnTo>
                    <a:pt x="1239" y="989"/>
                  </a:lnTo>
                  <a:cubicBezTo>
                    <a:pt x="1253" y="975"/>
                    <a:pt x="1271" y="969"/>
                    <a:pt x="1288" y="969"/>
                  </a:cubicBezTo>
                  <a:cubicBezTo>
                    <a:pt x="1301" y="969"/>
                    <a:pt x="1313" y="972"/>
                    <a:pt x="1322" y="977"/>
                  </a:cubicBezTo>
                  <a:lnTo>
                    <a:pt x="1858" y="1334"/>
                  </a:lnTo>
                  <a:cubicBezTo>
                    <a:pt x="1888" y="1358"/>
                    <a:pt x="1921" y="1370"/>
                    <a:pt x="1954" y="1370"/>
                  </a:cubicBezTo>
                  <a:cubicBezTo>
                    <a:pt x="1986" y="1370"/>
                    <a:pt x="2019" y="1358"/>
                    <a:pt x="2049" y="1334"/>
                  </a:cubicBezTo>
                  <a:cubicBezTo>
                    <a:pt x="2168" y="1263"/>
                    <a:pt x="2323" y="1203"/>
                    <a:pt x="2454" y="1168"/>
                  </a:cubicBezTo>
                  <a:cubicBezTo>
                    <a:pt x="2513" y="1156"/>
                    <a:pt x="2573" y="1096"/>
                    <a:pt x="2585" y="1037"/>
                  </a:cubicBezTo>
                  <a:lnTo>
                    <a:pt x="2704" y="418"/>
                  </a:lnTo>
                  <a:cubicBezTo>
                    <a:pt x="2704" y="382"/>
                    <a:pt x="2739" y="358"/>
                    <a:pt x="2775" y="358"/>
                  </a:cubicBezTo>
                  <a:lnTo>
                    <a:pt x="3120" y="358"/>
                  </a:lnTo>
                  <a:cubicBezTo>
                    <a:pt x="3156" y="358"/>
                    <a:pt x="3180" y="382"/>
                    <a:pt x="3192" y="418"/>
                  </a:cubicBezTo>
                  <a:lnTo>
                    <a:pt x="3311" y="1037"/>
                  </a:lnTo>
                  <a:cubicBezTo>
                    <a:pt x="3335" y="1096"/>
                    <a:pt x="3370" y="1156"/>
                    <a:pt x="3454" y="1168"/>
                  </a:cubicBezTo>
                  <a:cubicBezTo>
                    <a:pt x="3585" y="1215"/>
                    <a:pt x="3716" y="1263"/>
                    <a:pt x="3847" y="1334"/>
                  </a:cubicBezTo>
                  <a:cubicBezTo>
                    <a:pt x="3882" y="1352"/>
                    <a:pt x="3918" y="1361"/>
                    <a:pt x="3952" y="1361"/>
                  </a:cubicBezTo>
                  <a:cubicBezTo>
                    <a:pt x="3987" y="1361"/>
                    <a:pt x="4019" y="1352"/>
                    <a:pt x="4049" y="1334"/>
                  </a:cubicBezTo>
                  <a:lnTo>
                    <a:pt x="4585" y="977"/>
                  </a:lnTo>
                  <a:cubicBezTo>
                    <a:pt x="4595" y="972"/>
                    <a:pt x="4607" y="969"/>
                    <a:pt x="4619" y="969"/>
                  </a:cubicBezTo>
                  <a:cubicBezTo>
                    <a:pt x="4636" y="969"/>
                    <a:pt x="4654" y="975"/>
                    <a:pt x="4668" y="989"/>
                  </a:cubicBezTo>
                  <a:lnTo>
                    <a:pt x="4906" y="1239"/>
                  </a:lnTo>
                  <a:cubicBezTo>
                    <a:pt x="4942" y="1263"/>
                    <a:pt x="4942" y="1287"/>
                    <a:pt x="4918" y="1322"/>
                  </a:cubicBezTo>
                  <a:lnTo>
                    <a:pt x="4561" y="1858"/>
                  </a:lnTo>
                  <a:cubicBezTo>
                    <a:pt x="4525" y="1918"/>
                    <a:pt x="4525" y="1989"/>
                    <a:pt x="4561" y="2049"/>
                  </a:cubicBezTo>
                  <a:cubicBezTo>
                    <a:pt x="4644" y="2168"/>
                    <a:pt x="4704" y="2323"/>
                    <a:pt x="4728" y="2454"/>
                  </a:cubicBezTo>
                  <a:cubicBezTo>
                    <a:pt x="4740" y="2513"/>
                    <a:pt x="4799" y="2573"/>
                    <a:pt x="4859" y="2585"/>
                  </a:cubicBezTo>
                  <a:lnTo>
                    <a:pt x="5490" y="2704"/>
                  </a:lnTo>
                  <a:cubicBezTo>
                    <a:pt x="5513" y="2704"/>
                    <a:pt x="5549" y="2739"/>
                    <a:pt x="5549" y="2775"/>
                  </a:cubicBezTo>
                  <a:lnTo>
                    <a:pt x="5549" y="3120"/>
                  </a:lnTo>
                  <a:cubicBezTo>
                    <a:pt x="5549" y="3156"/>
                    <a:pt x="5513" y="3180"/>
                    <a:pt x="5490" y="3192"/>
                  </a:cubicBezTo>
                  <a:lnTo>
                    <a:pt x="4859" y="3311"/>
                  </a:lnTo>
                  <a:cubicBezTo>
                    <a:pt x="4799" y="3335"/>
                    <a:pt x="4740" y="3370"/>
                    <a:pt x="4728" y="3454"/>
                  </a:cubicBezTo>
                  <a:cubicBezTo>
                    <a:pt x="4680" y="3585"/>
                    <a:pt x="4644" y="3716"/>
                    <a:pt x="4561" y="3847"/>
                  </a:cubicBezTo>
                  <a:cubicBezTo>
                    <a:pt x="4537" y="3906"/>
                    <a:pt x="4537" y="3989"/>
                    <a:pt x="4561" y="4049"/>
                  </a:cubicBezTo>
                  <a:lnTo>
                    <a:pt x="4918" y="4585"/>
                  </a:lnTo>
                  <a:cubicBezTo>
                    <a:pt x="4942" y="4609"/>
                    <a:pt x="4942" y="4644"/>
                    <a:pt x="4906" y="4668"/>
                  </a:cubicBezTo>
                  <a:lnTo>
                    <a:pt x="4668" y="4906"/>
                  </a:lnTo>
                  <a:cubicBezTo>
                    <a:pt x="4655" y="4926"/>
                    <a:pt x="4638" y="4935"/>
                    <a:pt x="4622" y="4935"/>
                  </a:cubicBezTo>
                  <a:cubicBezTo>
                    <a:pt x="4609" y="4935"/>
                    <a:pt x="4595" y="4929"/>
                    <a:pt x="4585" y="4918"/>
                  </a:cubicBezTo>
                  <a:lnTo>
                    <a:pt x="4049" y="4561"/>
                  </a:lnTo>
                  <a:cubicBezTo>
                    <a:pt x="4019" y="4543"/>
                    <a:pt x="3984" y="4534"/>
                    <a:pt x="3948" y="4534"/>
                  </a:cubicBezTo>
                  <a:cubicBezTo>
                    <a:pt x="3912" y="4534"/>
                    <a:pt x="3876" y="4543"/>
                    <a:pt x="3847" y="4561"/>
                  </a:cubicBezTo>
                  <a:cubicBezTo>
                    <a:pt x="3728" y="4644"/>
                    <a:pt x="3585" y="4704"/>
                    <a:pt x="3454" y="4728"/>
                  </a:cubicBezTo>
                  <a:cubicBezTo>
                    <a:pt x="3394" y="4751"/>
                    <a:pt x="3335" y="4811"/>
                    <a:pt x="3311" y="4859"/>
                  </a:cubicBezTo>
                  <a:lnTo>
                    <a:pt x="3192" y="5490"/>
                  </a:lnTo>
                  <a:cubicBezTo>
                    <a:pt x="3192" y="5525"/>
                    <a:pt x="3168" y="5549"/>
                    <a:pt x="3120" y="5549"/>
                  </a:cubicBezTo>
                  <a:lnTo>
                    <a:pt x="2775" y="5549"/>
                  </a:lnTo>
                  <a:cubicBezTo>
                    <a:pt x="2751" y="5549"/>
                    <a:pt x="2716" y="5513"/>
                    <a:pt x="2704" y="5490"/>
                  </a:cubicBezTo>
                  <a:lnTo>
                    <a:pt x="2585" y="4859"/>
                  </a:lnTo>
                  <a:cubicBezTo>
                    <a:pt x="2573" y="4811"/>
                    <a:pt x="2525" y="4751"/>
                    <a:pt x="2454" y="4728"/>
                  </a:cubicBezTo>
                  <a:cubicBezTo>
                    <a:pt x="2323" y="4692"/>
                    <a:pt x="2180" y="4644"/>
                    <a:pt x="2049" y="4561"/>
                  </a:cubicBezTo>
                  <a:cubicBezTo>
                    <a:pt x="2019" y="4549"/>
                    <a:pt x="1986" y="4543"/>
                    <a:pt x="1954" y="4543"/>
                  </a:cubicBezTo>
                  <a:cubicBezTo>
                    <a:pt x="1921" y="4543"/>
                    <a:pt x="1888" y="4549"/>
                    <a:pt x="1858" y="4561"/>
                  </a:cubicBezTo>
                  <a:lnTo>
                    <a:pt x="1322" y="4918"/>
                  </a:lnTo>
                  <a:cubicBezTo>
                    <a:pt x="1306" y="4929"/>
                    <a:pt x="1293" y="4935"/>
                    <a:pt x="1280" y="4935"/>
                  </a:cubicBezTo>
                  <a:cubicBezTo>
                    <a:pt x="1265" y="4935"/>
                    <a:pt x="1252" y="4926"/>
                    <a:pt x="1239" y="4906"/>
                  </a:cubicBezTo>
                  <a:lnTo>
                    <a:pt x="1001" y="4668"/>
                  </a:lnTo>
                  <a:cubicBezTo>
                    <a:pt x="965" y="4644"/>
                    <a:pt x="965" y="4609"/>
                    <a:pt x="977" y="4585"/>
                  </a:cubicBezTo>
                  <a:lnTo>
                    <a:pt x="1334" y="4049"/>
                  </a:lnTo>
                  <a:cubicBezTo>
                    <a:pt x="1382" y="3989"/>
                    <a:pt x="1382" y="3906"/>
                    <a:pt x="1334" y="3847"/>
                  </a:cubicBezTo>
                  <a:cubicBezTo>
                    <a:pt x="1263" y="3728"/>
                    <a:pt x="1203" y="3585"/>
                    <a:pt x="1180" y="3454"/>
                  </a:cubicBezTo>
                  <a:cubicBezTo>
                    <a:pt x="1156" y="3394"/>
                    <a:pt x="1096" y="3335"/>
                    <a:pt x="1037" y="3311"/>
                  </a:cubicBezTo>
                  <a:lnTo>
                    <a:pt x="418" y="3192"/>
                  </a:lnTo>
                  <a:cubicBezTo>
                    <a:pt x="382" y="3192"/>
                    <a:pt x="358" y="3168"/>
                    <a:pt x="358" y="3120"/>
                  </a:cubicBezTo>
                  <a:lnTo>
                    <a:pt x="358" y="2775"/>
                  </a:lnTo>
                  <a:cubicBezTo>
                    <a:pt x="358" y="2751"/>
                    <a:pt x="382" y="2727"/>
                    <a:pt x="418" y="2704"/>
                  </a:cubicBezTo>
                  <a:lnTo>
                    <a:pt x="465" y="2692"/>
                  </a:lnTo>
                  <a:cubicBezTo>
                    <a:pt x="560" y="2680"/>
                    <a:pt x="620" y="2573"/>
                    <a:pt x="596" y="2477"/>
                  </a:cubicBezTo>
                  <a:cubicBezTo>
                    <a:pt x="586" y="2396"/>
                    <a:pt x="507" y="2341"/>
                    <a:pt x="425" y="2341"/>
                  </a:cubicBezTo>
                  <a:cubicBezTo>
                    <a:pt x="411" y="2341"/>
                    <a:pt x="396" y="2343"/>
                    <a:pt x="382" y="2346"/>
                  </a:cubicBezTo>
                  <a:lnTo>
                    <a:pt x="346" y="2370"/>
                  </a:lnTo>
                  <a:cubicBezTo>
                    <a:pt x="144" y="2406"/>
                    <a:pt x="1" y="2585"/>
                    <a:pt x="1" y="2775"/>
                  </a:cubicBezTo>
                  <a:lnTo>
                    <a:pt x="1" y="3120"/>
                  </a:lnTo>
                  <a:cubicBezTo>
                    <a:pt x="1" y="3335"/>
                    <a:pt x="144" y="3513"/>
                    <a:pt x="346" y="3537"/>
                  </a:cubicBezTo>
                  <a:lnTo>
                    <a:pt x="858" y="3644"/>
                  </a:lnTo>
                  <a:cubicBezTo>
                    <a:pt x="894" y="3728"/>
                    <a:pt x="941" y="3835"/>
                    <a:pt x="977" y="3906"/>
                  </a:cubicBezTo>
                  <a:lnTo>
                    <a:pt x="680" y="4359"/>
                  </a:lnTo>
                  <a:cubicBezTo>
                    <a:pt x="560" y="4525"/>
                    <a:pt x="596" y="4763"/>
                    <a:pt x="739" y="4894"/>
                  </a:cubicBezTo>
                  <a:lnTo>
                    <a:pt x="977" y="5132"/>
                  </a:lnTo>
                  <a:cubicBezTo>
                    <a:pt x="1067" y="5216"/>
                    <a:pt x="1182" y="5259"/>
                    <a:pt x="1292" y="5259"/>
                  </a:cubicBezTo>
                  <a:cubicBezTo>
                    <a:pt x="1371" y="5259"/>
                    <a:pt x="1448" y="5237"/>
                    <a:pt x="1513" y="5192"/>
                  </a:cubicBezTo>
                  <a:lnTo>
                    <a:pt x="1965" y="4894"/>
                  </a:lnTo>
                  <a:cubicBezTo>
                    <a:pt x="2049" y="4942"/>
                    <a:pt x="2144" y="4978"/>
                    <a:pt x="2227" y="5013"/>
                  </a:cubicBezTo>
                  <a:lnTo>
                    <a:pt x="2335" y="5537"/>
                  </a:lnTo>
                  <a:cubicBezTo>
                    <a:pt x="2382" y="5728"/>
                    <a:pt x="2561" y="5871"/>
                    <a:pt x="2751" y="5871"/>
                  </a:cubicBezTo>
                  <a:lnTo>
                    <a:pt x="3097" y="5871"/>
                  </a:lnTo>
                  <a:cubicBezTo>
                    <a:pt x="3299" y="5871"/>
                    <a:pt x="3478" y="5728"/>
                    <a:pt x="3513" y="5537"/>
                  </a:cubicBezTo>
                  <a:lnTo>
                    <a:pt x="3620" y="5013"/>
                  </a:lnTo>
                  <a:cubicBezTo>
                    <a:pt x="3704" y="4978"/>
                    <a:pt x="3811" y="4942"/>
                    <a:pt x="3882" y="4894"/>
                  </a:cubicBezTo>
                  <a:lnTo>
                    <a:pt x="4323" y="5192"/>
                  </a:lnTo>
                  <a:cubicBezTo>
                    <a:pt x="4391" y="5241"/>
                    <a:pt x="4472" y="5264"/>
                    <a:pt x="4552" y="5264"/>
                  </a:cubicBezTo>
                  <a:cubicBezTo>
                    <a:pt x="4667" y="5264"/>
                    <a:pt x="4781" y="5217"/>
                    <a:pt x="4859" y="5132"/>
                  </a:cubicBezTo>
                  <a:lnTo>
                    <a:pt x="5097" y="4894"/>
                  </a:lnTo>
                  <a:cubicBezTo>
                    <a:pt x="5252" y="4740"/>
                    <a:pt x="5263" y="4525"/>
                    <a:pt x="5156" y="4359"/>
                  </a:cubicBezTo>
                  <a:lnTo>
                    <a:pt x="4859" y="3906"/>
                  </a:lnTo>
                  <a:cubicBezTo>
                    <a:pt x="4906" y="3823"/>
                    <a:pt x="4954" y="3728"/>
                    <a:pt x="4978" y="3644"/>
                  </a:cubicBezTo>
                  <a:lnTo>
                    <a:pt x="5502" y="3537"/>
                  </a:lnTo>
                  <a:cubicBezTo>
                    <a:pt x="5692" y="3489"/>
                    <a:pt x="5847" y="3311"/>
                    <a:pt x="5847" y="3120"/>
                  </a:cubicBezTo>
                  <a:lnTo>
                    <a:pt x="5847" y="2775"/>
                  </a:lnTo>
                  <a:cubicBezTo>
                    <a:pt x="5847" y="2549"/>
                    <a:pt x="5716" y="2382"/>
                    <a:pt x="5502" y="2334"/>
                  </a:cubicBezTo>
                  <a:lnTo>
                    <a:pt x="4990" y="2227"/>
                  </a:lnTo>
                  <a:cubicBezTo>
                    <a:pt x="4954" y="2144"/>
                    <a:pt x="4906" y="2037"/>
                    <a:pt x="4871" y="1965"/>
                  </a:cubicBezTo>
                  <a:lnTo>
                    <a:pt x="5168" y="1513"/>
                  </a:lnTo>
                  <a:cubicBezTo>
                    <a:pt x="5287" y="1346"/>
                    <a:pt x="5252" y="1108"/>
                    <a:pt x="5109" y="977"/>
                  </a:cubicBezTo>
                  <a:lnTo>
                    <a:pt x="4871" y="739"/>
                  </a:lnTo>
                  <a:cubicBezTo>
                    <a:pt x="4780" y="656"/>
                    <a:pt x="4666" y="613"/>
                    <a:pt x="4555" y="613"/>
                  </a:cubicBezTo>
                  <a:cubicBezTo>
                    <a:pt x="4476" y="613"/>
                    <a:pt x="4399" y="635"/>
                    <a:pt x="4335" y="680"/>
                  </a:cubicBezTo>
                  <a:lnTo>
                    <a:pt x="3882" y="977"/>
                  </a:lnTo>
                  <a:cubicBezTo>
                    <a:pt x="3799" y="941"/>
                    <a:pt x="3704" y="894"/>
                    <a:pt x="3620" y="858"/>
                  </a:cubicBezTo>
                  <a:lnTo>
                    <a:pt x="3513" y="346"/>
                  </a:lnTo>
                  <a:cubicBezTo>
                    <a:pt x="3466" y="144"/>
                    <a:pt x="3287" y="1"/>
                    <a:pt x="3097"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5322;p82"/>
            <p:cNvSpPr/>
            <p:nvPr/>
          </p:nvSpPr>
          <p:spPr>
            <a:xfrm>
              <a:off x="7764294" y="2530123"/>
              <a:ext cx="66478" cy="66445"/>
            </a:xfrm>
            <a:custGeom>
              <a:avLst/>
              <a:gdLst/>
              <a:ahLst/>
              <a:cxnLst/>
              <a:rect l="l" t="t" r="r" b="b"/>
              <a:pathLst>
                <a:path w="2026" h="2025" extrusionOk="0">
                  <a:moveTo>
                    <a:pt x="1013" y="1"/>
                  </a:moveTo>
                  <a:cubicBezTo>
                    <a:pt x="453" y="1"/>
                    <a:pt x="1" y="441"/>
                    <a:pt x="1" y="1013"/>
                  </a:cubicBezTo>
                  <a:cubicBezTo>
                    <a:pt x="1" y="1561"/>
                    <a:pt x="442" y="2025"/>
                    <a:pt x="1013" y="2025"/>
                  </a:cubicBezTo>
                  <a:cubicBezTo>
                    <a:pt x="1227" y="2025"/>
                    <a:pt x="1442" y="1942"/>
                    <a:pt x="1620" y="1811"/>
                  </a:cubicBezTo>
                  <a:cubicBezTo>
                    <a:pt x="1692" y="1751"/>
                    <a:pt x="1704" y="1632"/>
                    <a:pt x="1644" y="1561"/>
                  </a:cubicBezTo>
                  <a:cubicBezTo>
                    <a:pt x="1608" y="1517"/>
                    <a:pt x="1549" y="1491"/>
                    <a:pt x="1493" y="1491"/>
                  </a:cubicBezTo>
                  <a:cubicBezTo>
                    <a:pt x="1457" y="1491"/>
                    <a:pt x="1422" y="1502"/>
                    <a:pt x="1394" y="1525"/>
                  </a:cubicBezTo>
                  <a:cubicBezTo>
                    <a:pt x="1275" y="1620"/>
                    <a:pt x="1144" y="1668"/>
                    <a:pt x="989" y="1668"/>
                  </a:cubicBezTo>
                  <a:cubicBezTo>
                    <a:pt x="632" y="1668"/>
                    <a:pt x="358" y="1370"/>
                    <a:pt x="358" y="1025"/>
                  </a:cubicBezTo>
                  <a:cubicBezTo>
                    <a:pt x="382" y="668"/>
                    <a:pt x="668" y="370"/>
                    <a:pt x="1025" y="370"/>
                  </a:cubicBezTo>
                  <a:cubicBezTo>
                    <a:pt x="1382" y="370"/>
                    <a:pt x="1668" y="668"/>
                    <a:pt x="1668" y="1013"/>
                  </a:cubicBezTo>
                  <a:cubicBezTo>
                    <a:pt x="1668" y="1120"/>
                    <a:pt x="1739" y="1191"/>
                    <a:pt x="1846" y="1191"/>
                  </a:cubicBezTo>
                  <a:cubicBezTo>
                    <a:pt x="1942" y="1191"/>
                    <a:pt x="2025" y="1120"/>
                    <a:pt x="2025" y="1013"/>
                  </a:cubicBezTo>
                  <a:cubicBezTo>
                    <a:pt x="2025" y="453"/>
                    <a:pt x="1573" y="1"/>
                    <a:pt x="1013"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3957945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ncabezado de sección">
    <p:spTree>
      <p:nvGrpSpPr>
        <p:cNvPr id="1" name=""/>
        <p:cNvGrpSpPr/>
        <p:nvPr/>
      </p:nvGrpSpPr>
      <p:grpSpPr>
        <a:xfrm>
          <a:off x="0" y="0"/>
          <a:ext cx="0" cy="0"/>
          <a:chOff x="0" y="0"/>
          <a:chExt cx="0" cy="0"/>
        </a:xfrm>
      </p:grpSpPr>
      <p:sp>
        <p:nvSpPr>
          <p:cNvPr id="7" name="Google Shape;190;p3"/>
          <p:cNvSpPr txBox="1">
            <a:spLocks noGrp="1"/>
          </p:cNvSpPr>
          <p:nvPr>
            <p:ph type="title"/>
          </p:nvPr>
        </p:nvSpPr>
        <p:spPr>
          <a:xfrm>
            <a:off x="4427984" y="1923678"/>
            <a:ext cx="4002666" cy="1588762"/>
          </a:xfrm>
          <a:prstGeom prst="rect">
            <a:avLst/>
          </a:prstGeom>
        </p:spPr>
        <p:txBody>
          <a:bodyPr spcFirstLastPara="1" wrap="square" lIns="91425" tIns="91425" rIns="91425" bIns="91425" anchor="t" anchorCtr="0">
            <a:noAutofit/>
          </a:bodyPr>
          <a:lstStyle>
            <a:lvl1pPr lvl="0" algn="r">
              <a:spcBef>
                <a:spcPts val="0"/>
              </a:spcBef>
              <a:spcAft>
                <a:spcPts val="0"/>
              </a:spcAft>
              <a:buSzPts val="3600"/>
              <a:buNone/>
              <a:defRPr>
                <a:solidFill>
                  <a:srgbClr val="92D050"/>
                </a:solidFill>
                <a:latin typeface="Segoe UI Semibold" panose="020B0702040204020203" pitchFamily="34" charset="0"/>
                <a:cs typeface="Segoe UI Semibold" panose="020B0702040204020203" pitchFamily="34" charset="0"/>
              </a:defRPr>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dirty="0"/>
          </a:p>
        </p:txBody>
      </p:sp>
      <p:sp>
        <p:nvSpPr>
          <p:cNvPr id="9" name="Google Shape;192;p3"/>
          <p:cNvSpPr txBox="1">
            <a:spLocks noGrp="1"/>
          </p:cNvSpPr>
          <p:nvPr>
            <p:ph type="subTitle" idx="1"/>
          </p:nvPr>
        </p:nvSpPr>
        <p:spPr>
          <a:xfrm>
            <a:off x="5111075" y="3998975"/>
            <a:ext cx="3319500" cy="609600"/>
          </a:xfrm>
          <a:prstGeom prst="rect">
            <a:avLst/>
          </a:prstGeom>
        </p:spPr>
        <p:txBody>
          <a:bodyPr spcFirstLastPara="1" wrap="square" lIns="91425" tIns="91425" rIns="91425" bIns="91425" anchor="t" anchorCtr="0">
            <a:noAutofit/>
          </a:bodyPr>
          <a:lstStyle>
            <a:lvl1pPr lvl="0" algn="r" rtl="0">
              <a:spcBef>
                <a:spcPts val="0"/>
              </a:spcBef>
              <a:spcAft>
                <a:spcPts val="0"/>
              </a:spcAft>
              <a:buSzPts val="2100"/>
              <a:buNone/>
              <a:defRPr sz="1500">
                <a:solidFill>
                  <a:schemeClr val="tx1">
                    <a:lumMod val="85000"/>
                    <a:lumOff val="15000"/>
                  </a:schemeClr>
                </a:solidFill>
                <a:latin typeface="Segoe UI" panose="020B0502040204020203" pitchFamily="34" charset="0"/>
                <a:cs typeface="Segoe UI" panose="020B0502040204020203" pitchFamily="34" charset="0"/>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dirty="0"/>
          </a:p>
        </p:txBody>
      </p:sp>
      <p:cxnSp>
        <p:nvCxnSpPr>
          <p:cNvPr id="10" name="Google Shape;193;p3"/>
          <p:cNvCxnSpPr/>
          <p:nvPr userDrawn="1"/>
        </p:nvCxnSpPr>
        <p:spPr>
          <a:xfrm>
            <a:off x="1381525" y="1781388"/>
            <a:ext cx="1581300" cy="0"/>
          </a:xfrm>
          <a:prstGeom prst="straightConnector1">
            <a:avLst/>
          </a:prstGeom>
          <a:noFill/>
          <a:ln w="19050" cap="flat" cmpd="sng">
            <a:solidFill>
              <a:srgbClr val="029A4A"/>
            </a:solidFill>
            <a:prstDash val="solid"/>
            <a:round/>
            <a:headEnd type="none" w="med" len="med"/>
            <a:tailEnd type="oval" w="med" len="med"/>
          </a:ln>
        </p:spPr>
      </p:cxnSp>
      <p:cxnSp>
        <p:nvCxnSpPr>
          <p:cNvPr id="11" name="Google Shape;194;p3"/>
          <p:cNvCxnSpPr/>
          <p:nvPr userDrawn="1"/>
        </p:nvCxnSpPr>
        <p:spPr>
          <a:xfrm rot="10800000">
            <a:off x="8972700" y="392338"/>
            <a:ext cx="171300" cy="0"/>
          </a:xfrm>
          <a:prstGeom prst="straightConnector1">
            <a:avLst/>
          </a:prstGeom>
          <a:noFill/>
          <a:ln w="19050" cap="flat" cmpd="sng">
            <a:solidFill>
              <a:srgbClr val="92D050"/>
            </a:solidFill>
            <a:prstDash val="solid"/>
            <a:round/>
            <a:headEnd type="none" w="med" len="med"/>
            <a:tailEnd type="oval" w="med" len="med"/>
          </a:ln>
        </p:spPr>
      </p:cxnSp>
      <p:cxnSp>
        <p:nvCxnSpPr>
          <p:cNvPr id="12" name="Google Shape;195;p3"/>
          <p:cNvCxnSpPr/>
          <p:nvPr userDrawn="1"/>
        </p:nvCxnSpPr>
        <p:spPr>
          <a:xfrm rot="10800000">
            <a:off x="7220100" y="244688"/>
            <a:ext cx="1923900" cy="0"/>
          </a:xfrm>
          <a:prstGeom prst="straightConnector1">
            <a:avLst/>
          </a:prstGeom>
          <a:noFill/>
          <a:ln w="19050" cap="flat" cmpd="sng">
            <a:solidFill>
              <a:srgbClr val="92D050"/>
            </a:solidFill>
            <a:prstDash val="solid"/>
            <a:round/>
            <a:headEnd type="none" w="med" len="med"/>
            <a:tailEnd type="oval" w="med" len="med"/>
          </a:ln>
        </p:spPr>
      </p:cxnSp>
      <p:cxnSp>
        <p:nvCxnSpPr>
          <p:cNvPr id="13" name="Google Shape;196;p3"/>
          <p:cNvCxnSpPr/>
          <p:nvPr userDrawn="1"/>
        </p:nvCxnSpPr>
        <p:spPr>
          <a:xfrm>
            <a:off x="457600" y="244688"/>
            <a:ext cx="1976400" cy="0"/>
          </a:xfrm>
          <a:prstGeom prst="straightConnector1">
            <a:avLst/>
          </a:prstGeom>
          <a:noFill/>
          <a:ln w="19050" cap="flat" cmpd="sng">
            <a:solidFill>
              <a:srgbClr val="92D050"/>
            </a:solidFill>
            <a:prstDash val="solid"/>
            <a:round/>
            <a:headEnd type="none" w="med" len="med"/>
            <a:tailEnd type="oval" w="med" len="med"/>
          </a:ln>
        </p:spPr>
      </p:cxnSp>
      <p:sp>
        <p:nvSpPr>
          <p:cNvPr id="14" name="Google Shape;197;p3"/>
          <p:cNvSpPr/>
          <p:nvPr userDrawn="1"/>
        </p:nvSpPr>
        <p:spPr>
          <a:xfrm>
            <a:off x="5150" y="80388"/>
            <a:ext cx="1638300" cy="211925"/>
          </a:xfrm>
          <a:custGeom>
            <a:avLst/>
            <a:gdLst/>
            <a:ahLst/>
            <a:cxnLst/>
            <a:rect l="l" t="t" r="r" b="b"/>
            <a:pathLst>
              <a:path w="65532" h="8477" extrusionOk="0">
                <a:moveTo>
                  <a:pt x="0" y="8477"/>
                </a:moveTo>
                <a:lnTo>
                  <a:pt x="5334" y="8477"/>
                </a:lnTo>
                <a:lnTo>
                  <a:pt x="13812" y="0"/>
                </a:lnTo>
                <a:lnTo>
                  <a:pt x="65532" y="0"/>
                </a:lnTo>
              </a:path>
            </a:pathLst>
          </a:custGeom>
          <a:noFill/>
          <a:ln w="19050" cap="flat" cmpd="sng">
            <a:solidFill>
              <a:srgbClr val="92D050"/>
            </a:solidFill>
            <a:prstDash val="solid"/>
            <a:round/>
            <a:headEnd type="none" w="med" len="med"/>
            <a:tailEnd type="oval" w="med" len="med"/>
          </a:ln>
        </p:spPr>
      </p:sp>
      <p:sp>
        <p:nvSpPr>
          <p:cNvPr id="15" name="Google Shape;198;p3"/>
          <p:cNvSpPr/>
          <p:nvPr userDrawn="1"/>
        </p:nvSpPr>
        <p:spPr>
          <a:xfrm>
            <a:off x="1505350" y="518513"/>
            <a:ext cx="1352550" cy="150025"/>
          </a:xfrm>
          <a:custGeom>
            <a:avLst/>
            <a:gdLst/>
            <a:ahLst/>
            <a:cxnLst/>
            <a:rect l="l" t="t" r="r" b="b"/>
            <a:pathLst>
              <a:path w="54102" h="6001" extrusionOk="0">
                <a:moveTo>
                  <a:pt x="0" y="0"/>
                </a:moveTo>
                <a:lnTo>
                  <a:pt x="34290" y="0"/>
                </a:lnTo>
                <a:lnTo>
                  <a:pt x="40291" y="6001"/>
                </a:lnTo>
                <a:lnTo>
                  <a:pt x="54102" y="6001"/>
                </a:lnTo>
              </a:path>
            </a:pathLst>
          </a:custGeom>
          <a:noFill/>
          <a:ln w="19050" cap="flat" cmpd="sng">
            <a:solidFill>
              <a:srgbClr val="92D050"/>
            </a:solidFill>
            <a:prstDash val="solid"/>
            <a:round/>
            <a:headEnd type="none" w="med" len="med"/>
            <a:tailEnd type="oval" w="med" len="med"/>
          </a:ln>
        </p:spPr>
      </p:sp>
      <p:sp>
        <p:nvSpPr>
          <p:cNvPr id="16" name="Google Shape;199;p3"/>
          <p:cNvSpPr/>
          <p:nvPr userDrawn="1"/>
        </p:nvSpPr>
        <p:spPr>
          <a:xfrm>
            <a:off x="400" y="508988"/>
            <a:ext cx="2200275" cy="202425"/>
          </a:xfrm>
          <a:custGeom>
            <a:avLst/>
            <a:gdLst/>
            <a:ahLst/>
            <a:cxnLst/>
            <a:rect l="l" t="t" r="r" b="b"/>
            <a:pathLst>
              <a:path w="88011" h="8097" extrusionOk="0">
                <a:moveTo>
                  <a:pt x="0" y="0"/>
                </a:moveTo>
                <a:lnTo>
                  <a:pt x="47625" y="0"/>
                </a:lnTo>
                <a:lnTo>
                  <a:pt x="55721" y="8097"/>
                </a:lnTo>
                <a:lnTo>
                  <a:pt x="88011" y="8097"/>
                </a:lnTo>
              </a:path>
            </a:pathLst>
          </a:custGeom>
          <a:noFill/>
          <a:ln w="19050" cap="flat" cmpd="sng">
            <a:solidFill>
              <a:srgbClr val="92D050"/>
            </a:solidFill>
            <a:prstDash val="solid"/>
            <a:round/>
            <a:headEnd type="none" w="med" len="med"/>
            <a:tailEnd type="oval" w="med" len="med"/>
          </a:ln>
        </p:spPr>
      </p:sp>
      <p:sp>
        <p:nvSpPr>
          <p:cNvPr id="17" name="Google Shape;200;p3"/>
          <p:cNvSpPr/>
          <p:nvPr userDrawn="1"/>
        </p:nvSpPr>
        <p:spPr>
          <a:xfrm>
            <a:off x="24200" y="751888"/>
            <a:ext cx="2166950" cy="364350"/>
          </a:xfrm>
          <a:custGeom>
            <a:avLst/>
            <a:gdLst/>
            <a:ahLst/>
            <a:cxnLst/>
            <a:rect l="l" t="t" r="r" b="b"/>
            <a:pathLst>
              <a:path w="86678" h="14574" extrusionOk="0">
                <a:moveTo>
                  <a:pt x="0" y="0"/>
                </a:moveTo>
                <a:lnTo>
                  <a:pt x="32385" y="0"/>
                </a:lnTo>
                <a:lnTo>
                  <a:pt x="46958" y="14574"/>
                </a:lnTo>
                <a:lnTo>
                  <a:pt x="86678" y="14574"/>
                </a:lnTo>
              </a:path>
            </a:pathLst>
          </a:custGeom>
          <a:noFill/>
          <a:ln w="19050" cap="flat" cmpd="sng">
            <a:solidFill>
              <a:srgbClr val="92D050"/>
            </a:solidFill>
            <a:prstDash val="solid"/>
            <a:round/>
            <a:headEnd type="none" w="med" len="med"/>
            <a:tailEnd type="oval" w="med" len="med"/>
          </a:ln>
        </p:spPr>
      </p:sp>
      <p:sp>
        <p:nvSpPr>
          <p:cNvPr id="18" name="Google Shape;201;p3"/>
          <p:cNvSpPr/>
          <p:nvPr userDrawn="1"/>
        </p:nvSpPr>
        <p:spPr>
          <a:xfrm>
            <a:off x="1295800" y="961438"/>
            <a:ext cx="1838325" cy="164325"/>
          </a:xfrm>
          <a:custGeom>
            <a:avLst/>
            <a:gdLst/>
            <a:ahLst/>
            <a:cxnLst/>
            <a:rect l="l" t="t" r="r" b="b"/>
            <a:pathLst>
              <a:path w="73533" h="6573" extrusionOk="0">
                <a:moveTo>
                  <a:pt x="0" y="0"/>
                </a:moveTo>
                <a:lnTo>
                  <a:pt x="51244" y="0"/>
                </a:lnTo>
                <a:lnTo>
                  <a:pt x="57817" y="6573"/>
                </a:lnTo>
                <a:lnTo>
                  <a:pt x="73533" y="6573"/>
                </a:lnTo>
              </a:path>
            </a:pathLst>
          </a:custGeom>
          <a:noFill/>
          <a:ln w="19050" cap="flat" cmpd="sng">
            <a:solidFill>
              <a:srgbClr val="029A4A"/>
            </a:solidFill>
            <a:prstDash val="solid"/>
            <a:round/>
            <a:headEnd type="none" w="med" len="med"/>
            <a:tailEnd type="oval" w="med" len="med"/>
          </a:ln>
        </p:spPr>
      </p:sp>
      <p:sp>
        <p:nvSpPr>
          <p:cNvPr id="19" name="Google Shape;202;p3"/>
          <p:cNvSpPr/>
          <p:nvPr userDrawn="1"/>
        </p:nvSpPr>
        <p:spPr>
          <a:xfrm>
            <a:off x="14675" y="932863"/>
            <a:ext cx="2857500" cy="376250"/>
          </a:xfrm>
          <a:custGeom>
            <a:avLst/>
            <a:gdLst/>
            <a:ahLst/>
            <a:cxnLst/>
            <a:rect l="l" t="t" r="r" b="b"/>
            <a:pathLst>
              <a:path w="114300" h="15050" extrusionOk="0">
                <a:moveTo>
                  <a:pt x="0" y="0"/>
                </a:moveTo>
                <a:lnTo>
                  <a:pt x="20955" y="0"/>
                </a:lnTo>
                <a:lnTo>
                  <a:pt x="36004" y="15050"/>
                </a:lnTo>
                <a:lnTo>
                  <a:pt x="114300" y="15050"/>
                </a:lnTo>
              </a:path>
            </a:pathLst>
          </a:custGeom>
          <a:noFill/>
          <a:ln w="19050" cap="flat" cmpd="sng">
            <a:solidFill>
              <a:srgbClr val="92D050"/>
            </a:solidFill>
            <a:prstDash val="solid"/>
            <a:round/>
            <a:headEnd type="none" w="med" len="med"/>
            <a:tailEnd type="oval" w="med" len="med"/>
          </a:ln>
        </p:spPr>
      </p:sp>
      <p:sp>
        <p:nvSpPr>
          <p:cNvPr id="20" name="Google Shape;203;p3"/>
          <p:cNvSpPr/>
          <p:nvPr userDrawn="1"/>
        </p:nvSpPr>
        <p:spPr>
          <a:xfrm>
            <a:off x="-9125" y="1049538"/>
            <a:ext cx="1238250" cy="402450"/>
          </a:xfrm>
          <a:custGeom>
            <a:avLst/>
            <a:gdLst/>
            <a:ahLst/>
            <a:cxnLst/>
            <a:rect l="l" t="t" r="r" b="b"/>
            <a:pathLst>
              <a:path w="49530" h="16098" extrusionOk="0">
                <a:moveTo>
                  <a:pt x="0" y="0"/>
                </a:moveTo>
                <a:lnTo>
                  <a:pt x="15430" y="0"/>
                </a:lnTo>
                <a:lnTo>
                  <a:pt x="31527" y="16098"/>
                </a:lnTo>
                <a:lnTo>
                  <a:pt x="49530" y="16098"/>
                </a:lnTo>
              </a:path>
            </a:pathLst>
          </a:custGeom>
          <a:noFill/>
          <a:ln w="19050" cap="flat" cmpd="sng">
            <a:solidFill>
              <a:srgbClr val="029A4A"/>
            </a:solidFill>
            <a:prstDash val="solid"/>
            <a:round/>
            <a:headEnd type="none" w="med" len="med"/>
            <a:tailEnd type="oval" w="med" len="med"/>
          </a:ln>
        </p:spPr>
      </p:sp>
      <p:sp>
        <p:nvSpPr>
          <p:cNvPr id="21" name="Google Shape;204;p3"/>
          <p:cNvSpPr/>
          <p:nvPr userDrawn="1"/>
        </p:nvSpPr>
        <p:spPr>
          <a:xfrm>
            <a:off x="9925" y="1202738"/>
            <a:ext cx="607200" cy="311950"/>
          </a:xfrm>
          <a:custGeom>
            <a:avLst/>
            <a:gdLst/>
            <a:ahLst/>
            <a:cxnLst/>
            <a:rect l="l" t="t" r="r" b="b"/>
            <a:pathLst>
              <a:path w="24288" h="12478" extrusionOk="0">
                <a:moveTo>
                  <a:pt x="0" y="0"/>
                </a:moveTo>
                <a:lnTo>
                  <a:pt x="11811" y="0"/>
                </a:lnTo>
                <a:lnTo>
                  <a:pt x="24288" y="12478"/>
                </a:lnTo>
              </a:path>
            </a:pathLst>
          </a:custGeom>
          <a:noFill/>
          <a:ln w="19050" cap="flat" cmpd="sng">
            <a:solidFill>
              <a:srgbClr val="029A4A"/>
            </a:solidFill>
            <a:prstDash val="solid"/>
            <a:round/>
            <a:headEnd type="none" w="med" len="med"/>
            <a:tailEnd type="oval" w="med" len="med"/>
          </a:ln>
        </p:spPr>
      </p:sp>
      <p:sp>
        <p:nvSpPr>
          <p:cNvPr id="22" name="Google Shape;205;p3"/>
          <p:cNvSpPr/>
          <p:nvPr userDrawn="1"/>
        </p:nvSpPr>
        <p:spPr>
          <a:xfrm>
            <a:off x="5150" y="1426563"/>
            <a:ext cx="500075" cy="292900"/>
          </a:xfrm>
          <a:custGeom>
            <a:avLst/>
            <a:gdLst/>
            <a:ahLst/>
            <a:cxnLst/>
            <a:rect l="l" t="t" r="r" b="b"/>
            <a:pathLst>
              <a:path w="20003" h="11716" extrusionOk="0">
                <a:moveTo>
                  <a:pt x="0" y="0"/>
                </a:moveTo>
                <a:lnTo>
                  <a:pt x="2667" y="0"/>
                </a:lnTo>
                <a:lnTo>
                  <a:pt x="14383" y="11716"/>
                </a:lnTo>
                <a:lnTo>
                  <a:pt x="20003" y="11716"/>
                </a:lnTo>
              </a:path>
            </a:pathLst>
          </a:custGeom>
          <a:noFill/>
          <a:ln w="19050" cap="flat" cmpd="sng">
            <a:solidFill>
              <a:srgbClr val="029A4A"/>
            </a:solidFill>
            <a:prstDash val="solid"/>
            <a:round/>
            <a:headEnd type="none" w="med" len="med"/>
            <a:tailEnd type="oval" w="med" len="med"/>
          </a:ln>
        </p:spPr>
      </p:sp>
      <p:sp>
        <p:nvSpPr>
          <p:cNvPr id="23" name="Google Shape;206;p3"/>
          <p:cNvSpPr/>
          <p:nvPr userDrawn="1"/>
        </p:nvSpPr>
        <p:spPr>
          <a:xfrm>
            <a:off x="14675" y="1552763"/>
            <a:ext cx="2433650" cy="488175"/>
          </a:xfrm>
          <a:custGeom>
            <a:avLst/>
            <a:gdLst/>
            <a:ahLst/>
            <a:cxnLst/>
            <a:rect l="l" t="t" r="r" b="b"/>
            <a:pathLst>
              <a:path w="97346" h="19527" extrusionOk="0">
                <a:moveTo>
                  <a:pt x="0" y="19527"/>
                </a:moveTo>
                <a:lnTo>
                  <a:pt x="19622" y="19527"/>
                </a:lnTo>
                <a:lnTo>
                  <a:pt x="39148" y="0"/>
                </a:lnTo>
                <a:lnTo>
                  <a:pt x="97346" y="0"/>
                </a:lnTo>
              </a:path>
            </a:pathLst>
          </a:custGeom>
          <a:noFill/>
          <a:ln w="19050" cap="flat" cmpd="sng">
            <a:solidFill>
              <a:srgbClr val="029A4A"/>
            </a:solidFill>
            <a:prstDash val="solid"/>
            <a:round/>
            <a:headEnd type="none" w="med" len="med"/>
            <a:tailEnd type="oval" w="med" len="med"/>
          </a:ln>
        </p:spPr>
      </p:sp>
      <p:cxnSp>
        <p:nvCxnSpPr>
          <p:cNvPr id="24" name="Google Shape;207;p3"/>
          <p:cNvCxnSpPr/>
          <p:nvPr userDrawn="1"/>
        </p:nvCxnSpPr>
        <p:spPr>
          <a:xfrm>
            <a:off x="5150" y="1879013"/>
            <a:ext cx="190500" cy="0"/>
          </a:xfrm>
          <a:prstGeom prst="straightConnector1">
            <a:avLst/>
          </a:prstGeom>
          <a:noFill/>
          <a:ln w="19050" cap="flat" cmpd="sng">
            <a:solidFill>
              <a:srgbClr val="029A4A"/>
            </a:solidFill>
            <a:prstDash val="solid"/>
            <a:round/>
            <a:headEnd type="none" w="med" len="med"/>
            <a:tailEnd type="oval" w="med" len="med"/>
          </a:ln>
        </p:spPr>
      </p:cxnSp>
      <p:cxnSp>
        <p:nvCxnSpPr>
          <p:cNvPr id="25" name="Google Shape;208;p3"/>
          <p:cNvCxnSpPr/>
          <p:nvPr userDrawn="1"/>
        </p:nvCxnSpPr>
        <p:spPr>
          <a:xfrm>
            <a:off x="1843475" y="2895813"/>
            <a:ext cx="1347900" cy="0"/>
          </a:xfrm>
          <a:prstGeom prst="straightConnector1">
            <a:avLst/>
          </a:prstGeom>
          <a:noFill/>
          <a:ln w="19050" cap="flat" cmpd="sng">
            <a:solidFill>
              <a:srgbClr val="029A4A"/>
            </a:solidFill>
            <a:prstDash val="solid"/>
            <a:round/>
            <a:headEnd type="none" w="med" len="med"/>
            <a:tailEnd type="oval" w="med" len="med"/>
          </a:ln>
        </p:spPr>
      </p:cxnSp>
      <p:cxnSp>
        <p:nvCxnSpPr>
          <p:cNvPr id="26" name="Google Shape;209;p3"/>
          <p:cNvCxnSpPr/>
          <p:nvPr userDrawn="1"/>
        </p:nvCxnSpPr>
        <p:spPr>
          <a:xfrm>
            <a:off x="1186250" y="3519688"/>
            <a:ext cx="790500" cy="0"/>
          </a:xfrm>
          <a:prstGeom prst="straightConnector1">
            <a:avLst/>
          </a:prstGeom>
          <a:noFill/>
          <a:ln w="19050" cap="flat" cmpd="sng">
            <a:solidFill>
              <a:srgbClr val="029A4A"/>
            </a:solidFill>
            <a:prstDash val="solid"/>
            <a:round/>
            <a:headEnd type="none" w="med" len="med"/>
            <a:tailEnd type="oval" w="med" len="med"/>
          </a:ln>
        </p:spPr>
      </p:cxnSp>
      <p:cxnSp>
        <p:nvCxnSpPr>
          <p:cNvPr id="27" name="Google Shape;210;p3"/>
          <p:cNvCxnSpPr/>
          <p:nvPr userDrawn="1"/>
        </p:nvCxnSpPr>
        <p:spPr>
          <a:xfrm>
            <a:off x="1033850" y="3876888"/>
            <a:ext cx="1247700" cy="0"/>
          </a:xfrm>
          <a:prstGeom prst="straightConnector1">
            <a:avLst/>
          </a:prstGeom>
          <a:noFill/>
          <a:ln w="19050" cap="flat" cmpd="sng">
            <a:solidFill>
              <a:srgbClr val="029A4A"/>
            </a:solidFill>
            <a:prstDash val="solid"/>
            <a:round/>
            <a:headEnd type="none" w="med" len="med"/>
            <a:tailEnd type="oval" w="med" len="med"/>
          </a:ln>
        </p:spPr>
      </p:cxnSp>
      <p:cxnSp>
        <p:nvCxnSpPr>
          <p:cNvPr id="28" name="Google Shape;211;p3"/>
          <p:cNvCxnSpPr/>
          <p:nvPr userDrawn="1"/>
        </p:nvCxnSpPr>
        <p:spPr>
          <a:xfrm>
            <a:off x="5150" y="4041588"/>
            <a:ext cx="538200" cy="0"/>
          </a:xfrm>
          <a:prstGeom prst="straightConnector1">
            <a:avLst/>
          </a:prstGeom>
          <a:noFill/>
          <a:ln w="19050" cap="flat" cmpd="sng">
            <a:solidFill>
              <a:srgbClr val="029A4A"/>
            </a:solidFill>
            <a:prstDash val="solid"/>
            <a:round/>
            <a:headEnd type="none" w="med" len="med"/>
            <a:tailEnd type="oval" w="med" len="med"/>
          </a:ln>
        </p:spPr>
      </p:cxnSp>
      <p:cxnSp>
        <p:nvCxnSpPr>
          <p:cNvPr id="29" name="Google Shape;212;p3"/>
          <p:cNvCxnSpPr/>
          <p:nvPr userDrawn="1"/>
        </p:nvCxnSpPr>
        <p:spPr>
          <a:xfrm>
            <a:off x="1314850" y="4651188"/>
            <a:ext cx="1066800" cy="0"/>
          </a:xfrm>
          <a:prstGeom prst="straightConnector1">
            <a:avLst/>
          </a:prstGeom>
          <a:noFill/>
          <a:ln w="19050" cap="flat" cmpd="sng">
            <a:solidFill>
              <a:srgbClr val="92D050"/>
            </a:solidFill>
            <a:prstDash val="solid"/>
            <a:round/>
            <a:headEnd type="none" w="med" len="med"/>
            <a:tailEnd type="oval" w="med" len="med"/>
          </a:ln>
        </p:spPr>
      </p:cxnSp>
      <p:cxnSp>
        <p:nvCxnSpPr>
          <p:cNvPr id="30" name="Google Shape;213;p3"/>
          <p:cNvCxnSpPr/>
          <p:nvPr userDrawn="1"/>
        </p:nvCxnSpPr>
        <p:spPr>
          <a:xfrm>
            <a:off x="1176725" y="4284463"/>
            <a:ext cx="1314600" cy="0"/>
          </a:xfrm>
          <a:prstGeom prst="straightConnector1">
            <a:avLst/>
          </a:prstGeom>
          <a:noFill/>
          <a:ln w="19050" cap="flat" cmpd="sng">
            <a:solidFill>
              <a:srgbClr val="029A4A"/>
            </a:solidFill>
            <a:prstDash val="solid"/>
            <a:round/>
            <a:headEnd type="none" w="med" len="med"/>
            <a:tailEnd type="oval" w="med" len="med"/>
          </a:ln>
        </p:spPr>
      </p:cxnSp>
      <p:cxnSp>
        <p:nvCxnSpPr>
          <p:cNvPr id="31" name="Google Shape;214;p3"/>
          <p:cNvCxnSpPr/>
          <p:nvPr userDrawn="1"/>
        </p:nvCxnSpPr>
        <p:spPr>
          <a:xfrm>
            <a:off x="-9125" y="5013138"/>
            <a:ext cx="390600" cy="0"/>
          </a:xfrm>
          <a:prstGeom prst="straightConnector1">
            <a:avLst/>
          </a:prstGeom>
          <a:noFill/>
          <a:ln w="19050" cap="flat" cmpd="sng">
            <a:solidFill>
              <a:srgbClr val="92D050"/>
            </a:solidFill>
            <a:prstDash val="solid"/>
            <a:round/>
            <a:headEnd type="none" w="med" len="med"/>
            <a:tailEnd type="oval" w="med" len="med"/>
          </a:ln>
        </p:spPr>
      </p:cxnSp>
      <p:cxnSp>
        <p:nvCxnSpPr>
          <p:cNvPr id="32" name="Google Shape;215;p3"/>
          <p:cNvCxnSpPr/>
          <p:nvPr userDrawn="1"/>
        </p:nvCxnSpPr>
        <p:spPr>
          <a:xfrm rot="10800000">
            <a:off x="6996000" y="5013138"/>
            <a:ext cx="2148000" cy="0"/>
          </a:xfrm>
          <a:prstGeom prst="straightConnector1">
            <a:avLst/>
          </a:prstGeom>
          <a:noFill/>
          <a:ln w="19050" cap="flat" cmpd="sng">
            <a:solidFill>
              <a:schemeClr val="lt2"/>
            </a:solidFill>
            <a:prstDash val="solid"/>
            <a:round/>
            <a:headEnd type="none" w="med" len="med"/>
            <a:tailEnd type="oval" w="med" len="med"/>
          </a:ln>
        </p:spPr>
      </p:cxnSp>
      <p:sp>
        <p:nvSpPr>
          <p:cNvPr id="33" name="Google Shape;216;p3"/>
          <p:cNvSpPr/>
          <p:nvPr userDrawn="1"/>
        </p:nvSpPr>
        <p:spPr>
          <a:xfrm>
            <a:off x="9925" y="4751188"/>
            <a:ext cx="1766875" cy="326250"/>
          </a:xfrm>
          <a:custGeom>
            <a:avLst/>
            <a:gdLst/>
            <a:ahLst/>
            <a:cxnLst/>
            <a:rect l="l" t="t" r="r" b="b"/>
            <a:pathLst>
              <a:path w="70675" h="13050" extrusionOk="0">
                <a:moveTo>
                  <a:pt x="0" y="0"/>
                </a:moveTo>
                <a:lnTo>
                  <a:pt x="23431" y="0"/>
                </a:lnTo>
                <a:lnTo>
                  <a:pt x="36480" y="13050"/>
                </a:lnTo>
                <a:lnTo>
                  <a:pt x="70675" y="13050"/>
                </a:lnTo>
              </a:path>
            </a:pathLst>
          </a:custGeom>
          <a:noFill/>
          <a:ln w="19050" cap="flat" cmpd="sng">
            <a:solidFill>
              <a:srgbClr val="92D050"/>
            </a:solidFill>
            <a:prstDash val="solid"/>
            <a:round/>
            <a:headEnd type="none" w="med" len="med"/>
            <a:tailEnd type="oval" w="med" len="med"/>
          </a:ln>
        </p:spPr>
      </p:sp>
      <p:sp>
        <p:nvSpPr>
          <p:cNvPr id="34" name="Google Shape;217;p3"/>
          <p:cNvSpPr/>
          <p:nvPr userDrawn="1"/>
        </p:nvSpPr>
        <p:spPr>
          <a:xfrm>
            <a:off x="19450" y="4451163"/>
            <a:ext cx="2657475" cy="392900"/>
          </a:xfrm>
          <a:custGeom>
            <a:avLst/>
            <a:gdLst/>
            <a:ahLst/>
            <a:cxnLst/>
            <a:rect l="l" t="t" r="r" b="b"/>
            <a:pathLst>
              <a:path w="106299" h="15716" extrusionOk="0">
                <a:moveTo>
                  <a:pt x="0" y="0"/>
                </a:moveTo>
                <a:lnTo>
                  <a:pt x="28575" y="0"/>
                </a:lnTo>
                <a:lnTo>
                  <a:pt x="44291" y="15716"/>
                </a:lnTo>
                <a:lnTo>
                  <a:pt x="106299" y="15716"/>
                </a:lnTo>
              </a:path>
            </a:pathLst>
          </a:custGeom>
          <a:noFill/>
          <a:ln w="19050" cap="flat" cmpd="sng">
            <a:solidFill>
              <a:srgbClr val="92D050"/>
            </a:solidFill>
            <a:prstDash val="solid"/>
            <a:round/>
            <a:headEnd type="none" w="med" len="med"/>
            <a:tailEnd type="oval" w="med" len="med"/>
          </a:ln>
        </p:spPr>
      </p:sp>
      <p:sp>
        <p:nvSpPr>
          <p:cNvPr id="35" name="Google Shape;218;p3"/>
          <p:cNvSpPr/>
          <p:nvPr userDrawn="1"/>
        </p:nvSpPr>
        <p:spPr>
          <a:xfrm>
            <a:off x="-4375" y="4213038"/>
            <a:ext cx="1095375" cy="314325"/>
          </a:xfrm>
          <a:custGeom>
            <a:avLst/>
            <a:gdLst/>
            <a:ahLst/>
            <a:cxnLst/>
            <a:rect l="l" t="t" r="r" b="b"/>
            <a:pathLst>
              <a:path w="43815" h="12573" extrusionOk="0">
                <a:moveTo>
                  <a:pt x="0" y="0"/>
                </a:moveTo>
                <a:lnTo>
                  <a:pt x="31242" y="0"/>
                </a:lnTo>
                <a:lnTo>
                  <a:pt x="43815" y="12573"/>
                </a:lnTo>
              </a:path>
            </a:pathLst>
          </a:custGeom>
          <a:noFill/>
          <a:ln w="19050" cap="flat" cmpd="sng">
            <a:solidFill>
              <a:srgbClr val="92D050"/>
            </a:solidFill>
            <a:prstDash val="solid"/>
            <a:round/>
            <a:headEnd type="none" w="med" len="med"/>
            <a:tailEnd type="oval" w="med" len="med"/>
          </a:ln>
        </p:spPr>
      </p:sp>
      <p:sp>
        <p:nvSpPr>
          <p:cNvPr id="36" name="Google Shape;219;p3"/>
          <p:cNvSpPr/>
          <p:nvPr userDrawn="1"/>
        </p:nvSpPr>
        <p:spPr>
          <a:xfrm>
            <a:off x="5150" y="3874888"/>
            <a:ext cx="1947875" cy="202425"/>
          </a:xfrm>
          <a:custGeom>
            <a:avLst/>
            <a:gdLst/>
            <a:ahLst/>
            <a:cxnLst/>
            <a:rect l="l" t="t" r="r" b="b"/>
            <a:pathLst>
              <a:path w="77915" h="8097" extrusionOk="0">
                <a:moveTo>
                  <a:pt x="0" y="0"/>
                </a:moveTo>
                <a:lnTo>
                  <a:pt x="31623" y="0"/>
                </a:lnTo>
                <a:lnTo>
                  <a:pt x="39719" y="8097"/>
                </a:lnTo>
                <a:lnTo>
                  <a:pt x="77915" y="8097"/>
                </a:lnTo>
              </a:path>
            </a:pathLst>
          </a:custGeom>
          <a:noFill/>
          <a:ln w="19050" cap="flat" cmpd="sng">
            <a:solidFill>
              <a:srgbClr val="029A4A"/>
            </a:solidFill>
            <a:prstDash val="solid"/>
            <a:round/>
            <a:headEnd type="none" w="med" len="med"/>
            <a:tailEnd type="oval" w="med" len="med"/>
          </a:ln>
        </p:spPr>
      </p:sp>
      <p:sp>
        <p:nvSpPr>
          <p:cNvPr id="37" name="Google Shape;220;p3"/>
          <p:cNvSpPr/>
          <p:nvPr userDrawn="1"/>
        </p:nvSpPr>
        <p:spPr>
          <a:xfrm>
            <a:off x="9925" y="3351013"/>
            <a:ext cx="614350" cy="257175"/>
          </a:xfrm>
          <a:custGeom>
            <a:avLst/>
            <a:gdLst/>
            <a:ahLst/>
            <a:cxnLst/>
            <a:rect l="l" t="t" r="r" b="b"/>
            <a:pathLst>
              <a:path w="24574" h="10287" extrusionOk="0">
                <a:moveTo>
                  <a:pt x="0" y="10287"/>
                </a:moveTo>
                <a:lnTo>
                  <a:pt x="14287" y="10287"/>
                </a:lnTo>
                <a:lnTo>
                  <a:pt x="24574" y="0"/>
                </a:lnTo>
              </a:path>
            </a:pathLst>
          </a:custGeom>
          <a:noFill/>
          <a:ln w="19050" cap="flat" cmpd="sng">
            <a:solidFill>
              <a:srgbClr val="029A4A"/>
            </a:solidFill>
            <a:prstDash val="solid"/>
            <a:round/>
            <a:headEnd type="none" w="med" len="med"/>
            <a:tailEnd type="oval" w="med" len="med"/>
          </a:ln>
        </p:spPr>
      </p:sp>
      <p:sp>
        <p:nvSpPr>
          <p:cNvPr id="38" name="Google Shape;221;p3"/>
          <p:cNvSpPr/>
          <p:nvPr userDrawn="1"/>
        </p:nvSpPr>
        <p:spPr>
          <a:xfrm>
            <a:off x="400" y="3267663"/>
            <a:ext cx="307150" cy="178600"/>
          </a:xfrm>
          <a:custGeom>
            <a:avLst/>
            <a:gdLst/>
            <a:ahLst/>
            <a:cxnLst/>
            <a:rect l="l" t="t" r="r" b="b"/>
            <a:pathLst>
              <a:path w="12286" h="7144" extrusionOk="0">
                <a:moveTo>
                  <a:pt x="0" y="7144"/>
                </a:moveTo>
                <a:lnTo>
                  <a:pt x="5143" y="7144"/>
                </a:lnTo>
                <a:lnTo>
                  <a:pt x="12286" y="0"/>
                </a:lnTo>
              </a:path>
            </a:pathLst>
          </a:custGeom>
          <a:noFill/>
          <a:ln w="19050" cap="flat" cmpd="sng">
            <a:solidFill>
              <a:srgbClr val="029A4A"/>
            </a:solidFill>
            <a:prstDash val="solid"/>
            <a:round/>
            <a:headEnd type="none" w="med" len="med"/>
            <a:tailEnd type="oval" w="med" len="med"/>
          </a:ln>
        </p:spPr>
      </p:sp>
      <p:sp>
        <p:nvSpPr>
          <p:cNvPr id="39" name="Google Shape;222;p3"/>
          <p:cNvSpPr/>
          <p:nvPr userDrawn="1"/>
        </p:nvSpPr>
        <p:spPr>
          <a:xfrm>
            <a:off x="-4375" y="3046213"/>
            <a:ext cx="2652725" cy="609625"/>
          </a:xfrm>
          <a:custGeom>
            <a:avLst/>
            <a:gdLst/>
            <a:ahLst/>
            <a:cxnLst/>
            <a:rect l="l" t="t" r="r" b="b"/>
            <a:pathLst>
              <a:path w="106109" h="24385" extrusionOk="0">
                <a:moveTo>
                  <a:pt x="0" y="0"/>
                </a:moveTo>
                <a:lnTo>
                  <a:pt x="23241" y="0"/>
                </a:lnTo>
                <a:lnTo>
                  <a:pt x="47625" y="24385"/>
                </a:lnTo>
                <a:lnTo>
                  <a:pt x="106109" y="24385"/>
                </a:lnTo>
              </a:path>
            </a:pathLst>
          </a:custGeom>
          <a:noFill/>
          <a:ln w="19050" cap="flat" cmpd="sng">
            <a:solidFill>
              <a:srgbClr val="029A4A"/>
            </a:solidFill>
            <a:prstDash val="solid"/>
            <a:round/>
            <a:headEnd type="none" w="med" len="med"/>
            <a:tailEnd type="oval" w="med" len="med"/>
          </a:ln>
        </p:spPr>
      </p:sp>
      <p:sp>
        <p:nvSpPr>
          <p:cNvPr id="40" name="Google Shape;223;p3"/>
          <p:cNvSpPr/>
          <p:nvPr userDrawn="1"/>
        </p:nvSpPr>
        <p:spPr>
          <a:xfrm>
            <a:off x="400" y="2884288"/>
            <a:ext cx="2095500" cy="395300"/>
          </a:xfrm>
          <a:custGeom>
            <a:avLst/>
            <a:gdLst/>
            <a:ahLst/>
            <a:cxnLst/>
            <a:rect l="l" t="t" r="r" b="b"/>
            <a:pathLst>
              <a:path w="83820" h="15812" extrusionOk="0">
                <a:moveTo>
                  <a:pt x="0" y="0"/>
                </a:moveTo>
                <a:lnTo>
                  <a:pt x="26479" y="0"/>
                </a:lnTo>
                <a:lnTo>
                  <a:pt x="42291" y="15812"/>
                </a:lnTo>
                <a:lnTo>
                  <a:pt x="83820" y="15812"/>
                </a:lnTo>
              </a:path>
            </a:pathLst>
          </a:custGeom>
          <a:noFill/>
          <a:ln w="19050" cap="flat" cmpd="sng">
            <a:solidFill>
              <a:srgbClr val="029A4A"/>
            </a:solidFill>
            <a:prstDash val="solid"/>
            <a:round/>
            <a:headEnd type="none" w="med" len="med"/>
            <a:tailEnd type="oval" w="med" len="med"/>
          </a:ln>
        </p:spPr>
      </p:sp>
      <p:sp>
        <p:nvSpPr>
          <p:cNvPr id="41" name="Google Shape;224;p3"/>
          <p:cNvSpPr/>
          <p:nvPr userDrawn="1"/>
        </p:nvSpPr>
        <p:spPr>
          <a:xfrm>
            <a:off x="900500" y="2836663"/>
            <a:ext cx="1638300" cy="245275"/>
          </a:xfrm>
          <a:custGeom>
            <a:avLst/>
            <a:gdLst/>
            <a:ahLst/>
            <a:cxnLst/>
            <a:rect l="l" t="t" r="r" b="b"/>
            <a:pathLst>
              <a:path w="65532" h="9811" extrusionOk="0">
                <a:moveTo>
                  <a:pt x="0" y="0"/>
                </a:moveTo>
                <a:lnTo>
                  <a:pt x="9811" y="9811"/>
                </a:lnTo>
                <a:lnTo>
                  <a:pt x="65532" y="9811"/>
                </a:lnTo>
              </a:path>
            </a:pathLst>
          </a:custGeom>
          <a:noFill/>
          <a:ln w="19050" cap="flat" cmpd="sng">
            <a:solidFill>
              <a:srgbClr val="029A4A"/>
            </a:solidFill>
            <a:prstDash val="solid"/>
            <a:round/>
            <a:headEnd type="none" w="med" len="med"/>
            <a:tailEnd type="oval" w="med" len="med"/>
          </a:ln>
        </p:spPr>
      </p:sp>
      <p:sp>
        <p:nvSpPr>
          <p:cNvPr id="42" name="Google Shape;225;p3"/>
          <p:cNvSpPr/>
          <p:nvPr userDrawn="1"/>
        </p:nvSpPr>
        <p:spPr>
          <a:xfrm>
            <a:off x="14675" y="2524713"/>
            <a:ext cx="2967050" cy="216700"/>
          </a:xfrm>
          <a:custGeom>
            <a:avLst/>
            <a:gdLst/>
            <a:ahLst/>
            <a:cxnLst/>
            <a:rect l="l" t="t" r="r" b="b"/>
            <a:pathLst>
              <a:path w="118682" h="8668" extrusionOk="0">
                <a:moveTo>
                  <a:pt x="0" y="8668"/>
                </a:moveTo>
                <a:lnTo>
                  <a:pt x="52388" y="8668"/>
                </a:lnTo>
                <a:lnTo>
                  <a:pt x="61055" y="0"/>
                </a:lnTo>
                <a:lnTo>
                  <a:pt x="118682" y="0"/>
                </a:lnTo>
              </a:path>
            </a:pathLst>
          </a:custGeom>
          <a:noFill/>
          <a:ln w="19050" cap="flat" cmpd="sng">
            <a:solidFill>
              <a:srgbClr val="029A4A"/>
            </a:solidFill>
            <a:prstDash val="solid"/>
            <a:round/>
            <a:headEnd type="none" w="med" len="med"/>
            <a:tailEnd type="oval" w="med" len="med"/>
          </a:ln>
        </p:spPr>
      </p:sp>
      <p:sp>
        <p:nvSpPr>
          <p:cNvPr id="43" name="Google Shape;226;p3"/>
          <p:cNvSpPr/>
          <p:nvPr userDrawn="1"/>
        </p:nvSpPr>
        <p:spPr>
          <a:xfrm>
            <a:off x="1505350" y="2653313"/>
            <a:ext cx="857250" cy="173825"/>
          </a:xfrm>
          <a:custGeom>
            <a:avLst/>
            <a:gdLst/>
            <a:ahLst/>
            <a:cxnLst/>
            <a:rect l="l" t="t" r="r" b="b"/>
            <a:pathLst>
              <a:path w="34290" h="6953" extrusionOk="0">
                <a:moveTo>
                  <a:pt x="0" y="6953"/>
                </a:moveTo>
                <a:lnTo>
                  <a:pt x="6953" y="0"/>
                </a:lnTo>
                <a:lnTo>
                  <a:pt x="34290" y="0"/>
                </a:lnTo>
              </a:path>
            </a:pathLst>
          </a:custGeom>
          <a:noFill/>
          <a:ln w="19050" cap="flat" cmpd="sng">
            <a:solidFill>
              <a:srgbClr val="029A4A"/>
            </a:solidFill>
            <a:prstDash val="solid"/>
            <a:round/>
            <a:headEnd type="none" w="med" len="med"/>
            <a:tailEnd type="oval" w="med" len="med"/>
          </a:ln>
        </p:spPr>
      </p:sp>
      <p:sp>
        <p:nvSpPr>
          <p:cNvPr id="44" name="Google Shape;227;p3"/>
          <p:cNvSpPr/>
          <p:nvPr userDrawn="1"/>
        </p:nvSpPr>
        <p:spPr>
          <a:xfrm>
            <a:off x="1133875" y="2388988"/>
            <a:ext cx="1481125" cy="209550"/>
          </a:xfrm>
          <a:custGeom>
            <a:avLst/>
            <a:gdLst/>
            <a:ahLst/>
            <a:cxnLst/>
            <a:rect l="l" t="t" r="r" b="b"/>
            <a:pathLst>
              <a:path w="59245" h="8382" extrusionOk="0">
                <a:moveTo>
                  <a:pt x="0" y="8382"/>
                </a:moveTo>
                <a:lnTo>
                  <a:pt x="8382" y="0"/>
                </a:lnTo>
                <a:lnTo>
                  <a:pt x="59245" y="0"/>
                </a:lnTo>
              </a:path>
            </a:pathLst>
          </a:custGeom>
          <a:noFill/>
          <a:ln w="19050" cap="flat" cmpd="sng">
            <a:solidFill>
              <a:srgbClr val="029A4A"/>
            </a:solidFill>
            <a:prstDash val="solid"/>
            <a:round/>
            <a:headEnd type="none" w="med" len="med"/>
            <a:tailEnd type="oval" w="med" len="med"/>
          </a:ln>
        </p:spPr>
      </p:sp>
      <p:sp>
        <p:nvSpPr>
          <p:cNvPr id="45" name="Google Shape;228;p3"/>
          <p:cNvSpPr/>
          <p:nvPr userDrawn="1"/>
        </p:nvSpPr>
        <p:spPr>
          <a:xfrm>
            <a:off x="5150" y="2291363"/>
            <a:ext cx="2147900" cy="283375"/>
          </a:xfrm>
          <a:custGeom>
            <a:avLst/>
            <a:gdLst/>
            <a:ahLst/>
            <a:cxnLst/>
            <a:rect l="l" t="t" r="r" b="b"/>
            <a:pathLst>
              <a:path w="85916" h="11335" extrusionOk="0">
                <a:moveTo>
                  <a:pt x="0" y="11335"/>
                </a:moveTo>
                <a:lnTo>
                  <a:pt x="34862" y="11335"/>
                </a:lnTo>
                <a:lnTo>
                  <a:pt x="46196" y="0"/>
                </a:lnTo>
                <a:lnTo>
                  <a:pt x="85916" y="0"/>
                </a:lnTo>
              </a:path>
            </a:pathLst>
          </a:custGeom>
          <a:noFill/>
          <a:ln w="19050" cap="flat" cmpd="sng">
            <a:solidFill>
              <a:srgbClr val="029A4A"/>
            </a:solidFill>
            <a:prstDash val="solid"/>
            <a:round/>
            <a:headEnd type="none" w="med" len="med"/>
            <a:tailEnd type="oval" w="med" len="med"/>
          </a:ln>
        </p:spPr>
      </p:sp>
      <p:sp>
        <p:nvSpPr>
          <p:cNvPr id="46" name="Google Shape;229;p3"/>
          <p:cNvSpPr/>
          <p:nvPr userDrawn="1"/>
        </p:nvSpPr>
        <p:spPr>
          <a:xfrm>
            <a:off x="5150" y="2162763"/>
            <a:ext cx="1771650" cy="283375"/>
          </a:xfrm>
          <a:custGeom>
            <a:avLst/>
            <a:gdLst/>
            <a:ahLst/>
            <a:cxnLst/>
            <a:rect l="l" t="t" r="r" b="b"/>
            <a:pathLst>
              <a:path w="70866" h="11335" extrusionOk="0">
                <a:moveTo>
                  <a:pt x="0" y="11335"/>
                </a:moveTo>
                <a:lnTo>
                  <a:pt x="33909" y="11335"/>
                </a:lnTo>
                <a:lnTo>
                  <a:pt x="45243" y="0"/>
                </a:lnTo>
                <a:lnTo>
                  <a:pt x="70866" y="0"/>
                </a:lnTo>
              </a:path>
            </a:pathLst>
          </a:custGeom>
          <a:noFill/>
          <a:ln w="19050" cap="flat" cmpd="sng">
            <a:solidFill>
              <a:srgbClr val="029A4A"/>
            </a:solidFill>
            <a:prstDash val="solid"/>
            <a:round/>
            <a:headEnd type="none" w="med" len="med"/>
            <a:tailEnd type="oval" w="med" len="med"/>
          </a:ln>
        </p:spPr>
      </p:sp>
      <p:sp>
        <p:nvSpPr>
          <p:cNvPr id="47" name="Google Shape;230;p3"/>
          <p:cNvSpPr/>
          <p:nvPr userDrawn="1"/>
        </p:nvSpPr>
        <p:spPr>
          <a:xfrm>
            <a:off x="9925" y="1686513"/>
            <a:ext cx="3314700" cy="469125"/>
          </a:xfrm>
          <a:custGeom>
            <a:avLst/>
            <a:gdLst/>
            <a:ahLst/>
            <a:cxnLst/>
            <a:rect l="l" t="t" r="r" b="b"/>
            <a:pathLst>
              <a:path w="132588" h="18765" extrusionOk="0">
                <a:moveTo>
                  <a:pt x="0" y="18765"/>
                </a:moveTo>
                <a:lnTo>
                  <a:pt x="32575" y="18765"/>
                </a:lnTo>
                <a:lnTo>
                  <a:pt x="51339" y="0"/>
                </a:lnTo>
                <a:lnTo>
                  <a:pt x="132588" y="0"/>
                </a:lnTo>
              </a:path>
            </a:pathLst>
          </a:custGeom>
          <a:noFill/>
          <a:ln w="19050" cap="flat" cmpd="sng">
            <a:solidFill>
              <a:srgbClr val="029A4A"/>
            </a:solidFill>
            <a:prstDash val="solid"/>
            <a:round/>
            <a:headEnd type="none" w="med" len="med"/>
            <a:tailEnd type="oval" w="med" len="med"/>
          </a:ln>
        </p:spPr>
      </p:sp>
      <p:sp>
        <p:nvSpPr>
          <p:cNvPr id="80" name="Google Shape;263;p3"/>
          <p:cNvSpPr/>
          <p:nvPr userDrawn="1"/>
        </p:nvSpPr>
        <p:spPr>
          <a:xfrm>
            <a:off x="4926953" y="737150"/>
            <a:ext cx="612900" cy="612900"/>
          </a:xfrm>
          <a:prstGeom prst="ellipse">
            <a:avLst/>
          </a:prstGeom>
          <a:solidFill>
            <a:srgbClr val="92D050">
              <a:alpha val="410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264;p3"/>
          <p:cNvSpPr/>
          <p:nvPr userDrawn="1"/>
        </p:nvSpPr>
        <p:spPr>
          <a:xfrm>
            <a:off x="3984164" y="2322663"/>
            <a:ext cx="220800" cy="220800"/>
          </a:xfrm>
          <a:prstGeom prst="ellipse">
            <a:avLst/>
          </a:prstGeom>
          <a:solidFill>
            <a:schemeClr val="accent3">
              <a:lumMod val="60000"/>
              <a:lumOff val="40000"/>
              <a:alpha val="410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265;p3"/>
          <p:cNvSpPr/>
          <p:nvPr userDrawn="1"/>
        </p:nvSpPr>
        <p:spPr>
          <a:xfrm>
            <a:off x="2352859" y="762782"/>
            <a:ext cx="67500" cy="67500"/>
          </a:xfrm>
          <a:prstGeom prst="ellipse">
            <a:avLst/>
          </a:prstGeom>
          <a:solidFill>
            <a:srgbClr val="029A4A">
              <a:alpha val="38200"/>
            </a:srgbClr>
          </a:solidFill>
          <a:ln>
            <a:solidFill>
              <a:srgbClr val="92D050"/>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266;p3"/>
          <p:cNvSpPr/>
          <p:nvPr userDrawn="1"/>
        </p:nvSpPr>
        <p:spPr>
          <a:xfrm>
            <a:off x="3144566" y="1412763"/>
            <a:ext cx="512400" cy="512400"/>
          </a:xfrm>
          <a:prstGeom prst="ellipse">
            <a:avLst/>
          </a:prstGeom>
          <a:solidFill>
            <a:srgbClr val="92D050">
              <a:alpha val="398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355;p3"/>
          <p:cNvSpPr/>
          <p:nvPr userDrawn="1"/>
        </p:nvSpPr>
        <p:spPr>
          <a:xfrm>
            <a:off x="4293584" y="358607"/>
            <a:ext cx="67500" cy="67500"/>
          </a:xfrm>
          <a:prstGeom prst="ellipse">
            <a:avLst/>
          </a:prstGeom>
          <a:solidFill>
            <a:srgbClr val="029A4A">
              <a:alpha val="382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356;p3"/>
          <p:cNvSpPr/>
          <p:nvPr userDrawn="1"/>
        </p:nvSpPr>
        <p:spPr>
          <a:xfrm>
            <a:off x="2534302" y="364975"/>
            <a:ext cx="190500" cy="190500"/>
          </a:xfrm>
          <a:prstGeom prst="ellipse">
            <a:avLst/>
          </a:prstGeom>
          <a:solidFill>
            <a:schemeClr val="accent3">
              <a:lumMod val="60000"/>
              <a:lumOff val="40000"/>
              <a:alpha val="3989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49" name="20 Imagen">
            <a:extLst>
              <a:ext uri="{FF2B5EF4-FFF2-40B4-BE49-F238E27FC236}">
                <a16:creationId xmlns:a16="http://schemas.microsoft.com/office/drawing/2014/main" id="{29690A2A-1F98-488E-B9AF-ED0F91A0A33D}"/>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635896" y="4876006"/>
            <a:ext cx="1073177" cy="189948"/>
          </a:xfrm>
          <a:prstGeom prst="rect">
            <a:avLst/>
          </a:prstGeom>
        </p:spPr>
      </p:pic>
      <p:pic>
        <p:nvPicPr>
          <p:cNvPr id="50" name="13 Imagen">
            <a:extLst>
              <a:ext uri="{FF2B5EF4-FFF2-40B4-BE49-F238E27FC236}">
                <a16:creationId xmlns:a16="http://schemas.microsoft.com/office/drawing/2014/main" id="{7F7F8E9B-FB0A-4F11-90F1-633034EC5D7D}"/>
              </a:ext>
            </a:extLst>
          </p:cNvPr>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a:off x="4719959" y="4841397"/>
            <a:ext cx="609700" cy="228159"/>
          </a:xfrm>
          <a:prstGeom prst="rect">
            <a:avLst/>
          </a:prstGeom>
        </p:spPr>
      </p:pic>
    </p:spTree>
    <p:extLst>
      <p:ext uri="{BB962C8B-B14F-4D97-AF65-F5344CB8AC3E}">
        <p14:creationId xmlns:p14="http://schemas.microsoft.com/office/powerpoint/2010/main" val="895062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os objetos">
    <p:spTree>
      <p:nvGrpSpPr>
        <p:cNvPr id="1" name=""/>
        <p:cNvGrpSpPr/>
        <p:nvPr/>
      </p:nvGrpSpPr>
      <p:grpSpPr>
        <a:xfrm>
          <a:off x="0" y="0"/>
          <a:ext cx="0" cy="0"/>
          <a:chOff x="0" y="0"/>
          <a:chExt cx="0" cy="0"/>
        </a:xfrm>
      </p:grpSpPr>
      <p:sp>
        <p:nvSpPr>
          <p:cNvPr id="8" name="Google Shape;1049;p13"/>
          <p:cNvSpPr/>
          <p:nvPr userDrawn="1"/>
        </p:nvSpPr>
        <p:spPr>
          <a:xfrm rot="10800000">
            <a:off x="7937650" y="382600"/>
            <a:ext cx="1206350" cy="225250"/>
          </a:xfrm>
          <a:custGeom>
            <a:avLst/>
            <a:gdLst/>
            <a:ahLst/>
            <a:cxnLst/>
            <a:rect l="l" t="t" r="r" b="b"/>
            <a:pathLst>
              <a:path w="48254" h="9010" extrusionOk="0">
                <a:moveTo>
                  <a:pt x="0" y="9010"/>
                </a:moveTo>
                <a:lnTo>
                  <a:pt x="10812" y="0"/>
                </a:lnTo>
                <a:lnTo>
                  <a:pt x="48254" y="0"/>
                </a:lnTo>
              </a:path>
            </a:pathLst>
          </a:custGeom>
          <a:noFill/>
          <a:ln w="19050" cap="flat" cmpd="sng">
            <a:solidFill>
              <a:schemeClr val="accent3">
                <a:lumMod val="40000"/>
                <a:lumOff val="60000"/>
              </a:schemeClr>
            </a:solidFill>
            <a:prstDash val="solid"/>
            <a:round/>
            <a:headEnd type="none" w="med" len="med"/>
            <a:tailEnd type="oval" w="med" len="med"/>
          </a:ln>
        </p:spPr>
      </p:sp>
      <p:sp>
        <p:nvSpPr>
          <p:cNvPr id="9" name="Google Shape;1050;p13"/>
          <p:cNvSpPr/>
          <p:nvPr userDrawn="1"/>
        </p:nvSpPr>
        <p:spPr>
          <a:xfrm>
            <a:off x="0" y="600700"/>
            <a:ext cx="1536900" cy="390500"/>
          </a:xfrm>
          <a:custGeom>
            <a:avLst/>
            <a:gdLst/>
            <a:ahLst/>
            <a:cxnLst/>
            <a:rect l="l" t="t" r="r" b="b"/>
            <a:pathLst>
              <a:path w="61476" h="15620" extrusionOk="0">
                <a:moveTo>
                  <a:pt x="0" y="0"/>
                </a:moveTo>
                <a:lnTo>
                  <a:pt x="31366" y="0"/>
                </a:lnTo>
                <a:lnTo>
                  <a:pt x="61476" y="15620"/>
                </a:lnTo>
              </a:path>
            </a:pathLst>
          </a:custGeom>
          <a:noFill/>
          <a:ln w="19050" cap="flat" cmpd="sng">
            <a:solidFill>
              <a:schemeClr val="accent3">
                <a:lumMod val="40000"/>
                <a:lumOff val="60000"/>
              </a:schemeClr>
            </a:solidFill>
            <a:prstDash val="solid"/>
            <a:round/>
            <a:headEnd type="none" w="med" len="med"/>
            <a:tailEnd type="oval" w="med" len="med"/>
          </a:ln>
        </p:spPr>
      </p:sp>
      <p:sp>
        <p:nvSpPr>
          <p:cNvPr id="10" name="Google Shape;1051;p13"/>
          <p:cNvSpPr/>
          <p:nvPr userDrawn="1"/>
        </p:nvSpPr>
        <p:spPr>
          <a:xfrm flipH="1">
            <a:off x="0" y="323775"/>
            <a:ext cx="1558725" cy="170650"/>
          </a:xfrm>
          <a:custGeom>
            <a:avLst/>
            <a:gdLst/>
            <a:ahLst/>
            <a:cxnLst/>
            <a:rect l="l" t="t" r="r" b="b"/>
            <a:pathLst>
              <a:path w="62349" h="6826" extrusionOk="0">
                <a:moveTo>
                  <a:pt x="62349" y="6826"/>
                </a:moveTo>
                <a:lnTo>
                  <a:pt x="5323" y="6826"/>
                </a:lnTo>
                <a:lnTo>
                  <a:pt x="0" y="0"/>
                </a:lnTo>
              </a:path>
            </a:pathLst>
          </a:custGeom>
          <a:noFill/>
          <a:ln w="19050" cap="flat" cmpd="sng">
            <a:solidFill>
              <a:schemeClr val="accent3">
                <a:lumMod val="40000"/>
                <a:lumOff val="60000"/>
              </a:schemeClr>
            </a:solidFill>
            <a:prstDash val="solid"/>
            <a:round/>
            <a:headEnd type="none" w="med" len="med"/>
            <a:tailEnd type="oval" w="med" len="med"/>
          </a:ln>
        </p:spPr>
      </p:sp>
      <p:sp>
        <p:nvSpPr>
          <p:cNvPr id="11" name="Google Shape;1052;p13"/>
          <p:cNvSpPr/>
          <p:nvPr userDrawn="1"/>
        </p:nvSpPr>
        <p:spPr>
          <a:xfrm>
            <a:off x="7394775" y="119625"/>
            <a:ext cx="1749225" cy="323600"/>
          </a:xfrm>
          <a:custGeom>
            <a:avLst/>
            <a:gdLst/>
            <a:ahLst/>
            <a:cxnLst/>
            <a:rect l="l" t="t" r="r" b="b"/>
            <a:pathLst>
              <a:path w="69969" h="12944" extrusionOk="0">
                <a:moveTo>
                  <a:pt x="69969" y="0"/>
                </a:moveTo>
                <a:lnTo>
                  <a:pt x="14148" y="0"/>
                </a:lnTo>
                <a:lnTo>
                  <a:pt x="0" y="12944"/>
                </a:lnTo>
              </a:path>
            </a:pathLst>
          </a:custGeom>
          <a:noFill/>
          <a:ln w="19050" cap="flat" cmpd="sng">
            <a:solidFill>
              <a:schemeClr val="accent3">
                <a:lumMod val="40000"/>
                <a:lumOff val="60000"/>
              </a:schemeClr>
            </a:solidFill>
            <a:prstDash val="solid"/>
            <a:round/>
            <a:headEnd type="none" w="med" len="med"/>
            <a:tailEnd type="oval" w="med" len="med"/>
          </a:ln>
        </p:spPr>
      </p:sp>
      <p:sp>
        <p:nvSpPr>
          <p:cNvPr id="12" name="Google Shape;1053;p13"/>
          <p:cNvSpPr/>
          <p:nvPr userDrawn="1"/>
        </p:nvSpPr>
        <p:spPr>
          <a:xfrm>
            <a:off x="8675877" y="298688"/>
            <a:ext cx="220800" cy="220800"/>
          </a:xfrm>
          <a:prstGeom prst="ellipse">
            <a:avLst/>
          </a:prstGeom>
          <a:solidFill>
            <a:srgbClr val="92D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054;p13"/>
          <p:cNvSpPr/>
          <p:nvPr userDrawn="1"/>
        </p:nvSpPr>
        <p:spPr>
          <a:xfrm>
            <a:off x="1475708" y="755411"/>
            <a:ext cx="61200" cy="61200"/>
          </a:xfrm>
          <a:prstGeom prst="ellipse">
            <a:avLst/>
          </a:prstGeom>
          <a:solidFill>
            <a:srgbClr val="029A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055;p13"/>
          <p:cNvSpPr/>
          <p:nvPr userDrawn="1"/>
        </p:nvSpPr>
        <p:spPr>
          <a:xfrm>
            <a:off x="8182796" y="318957"/>
            <a:ext cx="67500" cy="67500"/>
          </a:xfrm>
          <a:prstGeom prst="ellipse">
            <a:avLst/>
          </a:prstGeom>
          <a:solidFill>
            <a:srgbClr val="029A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056;p13"/>
          <p:cNvSpPr/>
          <p:nvPr userDrawn="1"/>
        </p:nvSpPr>
        <p:spPr>
          <a:xfrm>
            <a:off x="3465873" y="73675"/>
            <a:ext cx="220800" cy="220800"/>
          </a:xfrm>
          <a:prstGeom prst="ellipse">
            <a:avLst/>
          </a:prstGeom>
          <a:solidFill>
            <a:srgbClr val="92D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176;p13"/>
          <p:cNvSpPr/>
          <p:nvPr userDrawn="1"/>
        </p:nvSpPr>
        <p:spPr>
          <a:xfrm>
            <a:off x="-25" y="4972800"/>
            <a:ext cx="9144000" cy="170700"/>
          </a:xfrm>
          <a:prstGeom prst="rect">
            <a:avLst/>
          </a:prstGeom>
          <a:solidFill>
            <a:srgbClr val="92D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177;p13"/>
          <p:cNvSpPr/>
          <p:nvPr userDrawn="1"/>
        </p:nvSpPr>
        <p:spPr>
          <a:xfrm>
            <a:off x="331125" y="849025"/>
            <a:ext cx="309600" cy="309600"/>
          </a:xfrm>
          <a:prstGeom prst="ellipse">
            <a:avLst/>
          </a:prstGeom>
          <a:solidFill>
            <a:srgbClr val="92D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 name="17 Grupo"/>
          <p:cNvGrpSpPr/>
          <p:nvPr userDrawn="1"/>
        </p:nvGrpSpPr>
        <p:grpSpPr>
          <a:xfrm>
            <a:off x="8565115" y="803176"/>
            <a:ext cx="255357" cy="256406"/>
            <a:chOff x="7703405" y="2468880"/>
            <a:chExt cx="191854" cy="192641"/>
          </a:xfrm>
          <a:solidFill>
            <a:srgbClr val="92D050"/>
          </a:solidFill>
        </p:grpSpPr>
        <p:sp>
          <p:nvSpPr>
            <p:cNvPr id="19" name="Google Shape;15321;p82"/>
            <p:cNvSpPr/>
            <p:nvPr/>
          </p:nvSpPr>
          <p:spPr>
            <a:xfrm>
              <a:off x="7703405" y="2468880"/>
              <a:ext cx="191854" cy="192641"/>
            </a:xfrm>
            <a:custGeom>
              <a:avLst/>
              <a:gdLst/>
              <a:ahLst/>
              <a:cxnLst/>
              <a:rect l="l" t="t" r="r" b="b"/>
              <a:pathLst>
                <a:path w="5847" h="5871" extrusionOk="0">
                  <a:moveTo>
                    <a:pt x="2751" y="1"/>
                  </a:moveTo>
                  <a:cubicBezTo>
                    <a:pt x="2549" y="1"/>
                    <a:pt x="2370" y="144"/>
                    <a:pt x="2335" y="346"/>
                  </a:cubicBezTo>
                  <a:lnTo>
                    <a:pt x="2227" y="858"/>
                  </a:lnTo>
                  <a:cubicBezTo>
                    <a:pt x="2144" y="894"/>
                    <a:pt x="2037" y="941"/>
                    <a:pt x="1965" y="977"/>
                  </a:cubicBezTo>
                  <a:lnTo>
                    <a:pt x="1513" y="680"/>
                  </a:lnTo>
                  <a:cubicBezTo>
                    <a:pt x="1449" y="631"/>
                    <a:pt x="1372" y="608"/>
                    <a:pt x="1293" y="608"/>
                  </a:cubicBezTo>
                  <a:cubicBezTo>
                    <a:pt x="1179" y="608"/>
                    <a:pt x="1061" y="655"/>
                    <a:pt x="977" y="739"/>
                  </a:cubicBezTo>
                  <a:lnTo>
                    <a:pt x="739" y="977"/>
                  </a:lnTo>
                  <a:cubicBezTo>
                    <a:pt x="596" y="1132"/>
                    <a:pt x="584" y="1346"/>
                    <a:pt x="680" y="1513"/>
                  </a:cubicBezTo>
                  <a:lnTo>
                    <a:pt x="977" y="1965"/>
                  </a:lnTo>
                  <a:cubicBezTo>
                    <a:pt x="918" y="2084"/>
                    <a:pt x="882" y="2215"/>
                    <a:pt x="834" y="2346"/>
                  </a:cubicBezTo>
                  <a:cubicBezTo>
                    <a:pt x="799" y="2442"/>
                    <a:pt x="858" y="2537"/>
                    <a:pt x="953" y="2573"/>
                  </a:cubicBezTo>
                  <a:cubicBezTo>
                    <a:pt x="968" y="2579"/>
                    <a:pt x="984" y="2582"/>
                    <a:pt x="1000" y="2582"/>
                  </a:cubicBezTo>
                  <a:cubicBezTo>
                    <a:pt x="1073" y="2582"/>
                    <a:pt x="1150" y="2522"/>
                    <a:pt x="1180" y="2454"/>
                  </a:cubicBezTo>
                  <a:cubicBezTo>
                    <a:pt x="1215" y="2323"/>
                    <a:pt x="1263" y="2192"/>
                    <a:pt x="1334" y="2049"/>
                  </a:cubicBezTo>
                  <a:cubicBezTo>
                    <a:pt x="1370" y="1989"/>
                    <a:pt x="1370" y="1918"/>
                    <a:pt x="1334" y="1858"/>
                  </a:cubicBezTo>
                  <a:lnTo>
                    <a:pt x="977" y="1322"/>
                  </a:lnTo>
                  <a:cubicBezTo>
                    <a:pt x="965" y="1287"/>
                    <a:pt x="965" y="1263"/>
                    <a:pt x="1001" y="1239"/>
                  </a:cubicBezTo>
                  <a:lnTo>
                    <a:pt x="1239" y="989"/>
                  </a:lnTo>
                  <a:cubicBezTo>
                    <a:pt x="1253" y="975"/>
                    <a:pt x="1271" y="969"/>
                    <a:pt x="1288" y="969"/>
                  </a:cubicBezTo>
                  <a:cubicBezTo>
                    <a:pt x="1301" y="969"/>
                    <a:pt x="1313" y="972"/>
                    <a:pt x="1322" y="977"/>
                  </a:cubicBezTo>
                  <a:lnTo>
                    <a:pt x="1858" y="1334"/>
                  </a:lnTo>
                  <a:cubicBezTo>
                    <a:pt x="1888" y="1358"/>
                    <a:pt x="1921" y="1370"/>
                    <a:pt x="1954" y="1370"/>
                  </a:cubicBezTo>
                  <a:cubicBezTo>
                    <a:pt x="1986" y="1370"/>
                    <a:pt x="2019" y="1358"/>
                    <a:pt x="2049" y="1334"/>
                  </a:cubicBezTo>
                  <a:cubicBezTo>
                    <a:pt x="2168" y="1263"/>
                    <a:pt x="2323" y="1203"/>
                    <a:pt x="2454" y="1168"/>
                  </a:cubicBezTo>
                  <a:cubicBezTo>
                    <a:pt x="2513" y="1156"/>
                    <a:pt x="2573" y="1096"/>
                    <a:pt x="2585" y="1037"/>
                  </a:cubicBezTo>
                  <a:lnTo>
                    <a:pt x="2704" y="418"/>
                  </a:lnTo>
                  <a:cubicBezTo>
                    <a:pt x="2704" y="382"/>
                    <a:pt x="2739" y="358"/>
                    <a:pt x="2775" y="358"/>
                  </a:cubicBezTo>
                  <a:lnTo>
                    <a:pt x="3120" y="358"/>
                  </a:lnTo>
                  <a:cubicBezTo>
                    <a:pt x="3156" y="358"/>
                    <a:pt x="3180" y="382"/>
                    <a:pt x="3192" y="418"/>
                  </a:cubicBezTo>
                  <a:lnTo>
                    <a:pt x="3311" y="1037"/>
                  </a:lnTo>
                  <a:cubicBezTo>
                    <a:pt x="3335" y="1096"/>
                    <a:pt x="3370" y="1156"/>
                    <a:pt x="3454" y="1168"/>
                  </a:cubicBezTo>
                  <a:cubicBezTo>
                    <a:pt x="3585" y="1215"/>
                    <a:pt x="3716" y="1263"/>
                    <a:pt x="3847" y="1334"/>
                  </a:cubicBezTo>
                  <a:cubicBezTo>
                    <a:pt x="3882" y="1352"/>
                    <a:pt x="3918" y="1361"/>
                    <a:pt x="3952" y="1361"/>
                  </a:cubicBezTo>
                  <a:cubicBezTo>
                    <a:pt x="3987" y="1361"/>
                    <a:pt x="4019" y="1352"/>
                    <a:pt x="4049" y="1334"/>
                  </a:cubicBezTo>
                  <a:lnTo>
                    <a:pt x="4585" y="977"/>
                  </a:lnTo>
                  <a:cubicBezTo>
                    <a:pt x="4595" y="972"/>
                    <a:pt x="4607" y="969"/>
                    <a:pt x="4619" y="969"/>
                  </a:cubicBezTo>
                  <a:cubicBezTo>
                    <a:pt x="4636" y="969"/>
                    <a:pt x="4654" y="975"/>
                    <a:pt x="4668" y="989"/>
                  </a:cubicBezTo>
                  <a:lnTo>
                    <a:pt x="4906" y="1239"/>
                  </a:lnTo>
                  <a:cubicBezTo>
                    <a:pt x="4942" y="1263"/>
                    <a:pt x="4942" y="1287"/>
                    <a:pt x="4918" y="1322"/>
                  </a:cubicBezTo>
                  <a:lnTo>
                    <a:pt x="4561" y="1858"/>
                  </a:lnTo>
                  <a:cubicBezTo>
                    <a:pt x="4525" y="1918"/>
                    <a:pt x="4525" y="1989"/>
                    <a:pt x="4561" y="2049"/>
                  </a:cubicBezTo>
                  <a:cubicBezTo>
                    <a:pt x="4644" y="2168"/>
                    <a:pt x="4704" y="2323"/>
                    <a:pt x="4728" y="2454"/>
                  </a:cubicBezTo>
                  <a:cubicBezTo>
                    <a:pt x="4740" y="2513"/>
                    <a:pt x="4799" y="2573"/>
                    <a:pt x="4859" y="2585"/>
                  </a:cubicBezTo>
                  <a:lnTo>
                    <a:pt x="5490" y="2704"/>
                  </a:lnTo>
                  <a:cubicBezTo>
                    <a:pt x="5513" y="2704"/>
                    <a:pt x="5549" y="2739"/>
                    <a:pt x="5549" y="2775"/>
                  </a:cubicBezTo>
                  <a:lnTo>
                    <a:pt x="5549" y="3120"/>
                  </a:lnTo>
                  <a:cubicBezTo>
                    <a:pt x="5549" y="3156"/>
                    <a:pt x="5513" y="3180"/>
                    <a:pt x="5490" y="3192"/>
                  </a:cubicBezTo>
                  <a:lnTo>
                    <a:pt x="4859" y="3311"/>
                  </a:lnTo>
                  <a:cubicBezTo>
                    <a:pt x="4799" y="3335"/>
                    <a:pt x="4740" y="3370"/>
                    <a:pt x="4728" y="3454"/>
                  </a:cubicBezTo>
                  <a:cubicBezTo>
                    <a:pt x="4680" y="3585"/>
                    <a:pt x="4644" y="3716"/>
                    <a:pt x="4561" y="3847"/>
                  </a:cubicBezTo>
                  <a:cubicBezTo>
                    <a:pt x="4537" y="3906"/>
                    <a:pt x="4537" y="3989"/>
                    <a:pt x="4561" y="4049"/>
                  </a:cubicBezTo>
                  <a:lnTo>
                    <a:pt x="4918" y="4585"/>
                  </a:lnTo>
                  <a:cubicBezTo>
                    <a:pt x="4942" y="4609"/>
                    <a:pt x="4942" y="4644"/>
                    <a:pt x="4906" y="4668"/>
                  </a:cubicBezTo>
                  <a:lnTo>
                    <a:pt x="4668" y="4906"/>
                  </a:lnTo>
                  <a:cubicBezTo>
                    <a:pt x="4655" y="4926"/>
                    <a:pt x="4638" y="4935"/>
                    <a:pt x="4622" y="4935"/>
                  </a:cubicBezTo>
                  <a:cubicBezTo>
                    <a:pt x="4609" y="4935"/>
                    <a:pt x="4595" y="4929"/>
                    <a:pt x="4585" y="4918"/>
                  </a:cubicBezTo>
                  <a:lnTo>
                    <a:pt x="4049" y="4561"/>
                  </a:lnTo>
                  <a:cubicBezTo>
                    <a:pt x="4019" y="4543"/>
                    <a:pt x="3984" y="4534"/>
                    <a:pt x="3948" y="4534"/>
                  </a:cubicBezTo>
                  <a:cubicBezTo>
                    <a:pt x="3912" y="4534"/>
                    <a:pt x="3876" y="4543"/>
                    <a:pt x="3847" y="4561"/>
                  </a:cubicBezTo>
                  <a:cubicBezTo>
                    <a:pt x="3728" y="4644"/>
                    <a:pt x="3585" y="4704"/>
                    <a:pt x="3454" y="4728"/>
                  </a:cubicBezTo>
                  <a:cubicBezTo>
                    <a:pt x="3394" y="4751"/>
                    <a:pt x="3335" y="4811"/>
                    <a:pt x="3311" y="4859"/>
                  </a:cubicBezTo>
                  <a:lnTo>
                    <a:pt x="3192" y="5490"/>
                  </a:lnTo>
                  <a:cubicBezTo>
                    <a:pt x="3192" y="5525"/>
                    <a:pt x="3168" y="5549"/>
                    <a:pt x="3120" y="5549"/>
                  </a:cubicBezTo>
                  <a:lnTo>
                    <a:pt x="2775" y="5549"/>
                  </a:lnTo>
                  <a:cubicBezTo>
                    <a:pt x="2751" y="5549"/>
                    <a:pt x="2716" y="5513"/>
                    <a:pt x="2704" y="5490"/>
                  </a:cubicBezTo>
                  <a:lnTo>
                    <a:pt x="2585" y="4859"/>
                  </a:lnTo>
                  <a:cubicBezTo>
                    <a:pt x="2573" y="4811"/>
                    <a:pt x="2525" y="4751"/>
                    <a:pt x="2454" y="4728"/>
                  </a:cubicBezTo>
                  <a:cubicBezTo>
                    <a:pt x="2323" y="4692"/>
                    <a:pt x="2180" y="4644"/>
                    <a:pt x="2049" y="4561"/>
                  </a:cubicBezTo>
                  <a:cubicBezTo>
                    <a:pt x="2019" y="4549"/>
                    <a:pt x="1986" y="4543"/>
                    <a:pt x="1954" y="4543"/>
                  </a:cubicBezTo>
                  <a:cubicBezTo>
                    <a:pt x="1921" y="4543"/>
                    <a:pt x="1888" y="4549"/>
                    <a:pt x="1858" y="4561"/>
                  </a:cubicBezTo>
                  <a:lnTo>
                    <a:pt x="1322" y="4918"/>
                  </a:lnTo>
                  <a:cubicBezTo>
                    <a:pt x="1306" y="4929"/>
                    <a:pt x="1293" y="4935"/>
                    <a:pt x="1280" y="4935"/>
                  </a:cubicBezTo>
                  <a:cubicBezTo>
                    <a:pt x="1265" y="4935"/>
                    <a:pt x="1252" y="4926"/>
                    <a:pt x="1239" y="4906"/>
                  </a:cubicBezTo>
                  <a:lnTo>
                    <a:pt x="1001" y="4668"/>
                  </a:lnTo>
                  <a:cubicBezTo>
                    <a:pt x="965" y="4644"/>
                    <a:pt x="965" y="4609"/>
                    <a:pt x="977" y="4585"/>
                  </a:cubicBezTo>
                  <a:lnTo>
                    <a:pt x="1334" y="4049"/>
                  </a:lnTo>
                  <a:cubicBezTo>
                    <a:pt x="1382" y="3989"/>
                    <a:pt x="1382" y="3906"/>
                    <a:pt x="1334" y="3847"/>
                  </a:cubicBezTo>
                  <a:cubicBezTo>
                    <a:pt x="1263" y="3728"/>
                    <a:pt x="1203" y="3585"/>
                    <a:pt x="1180" y="3454"/>
                  </a:cubicBezTo>
                  <a:cubicBezTo>
                    <a:pt x="1156" y="3394"/>
                    <a:pt x="1096" y="3335"/>
                    <a:pt x="1037" y="3311"/>
                  </a:cubicBezTo>
                  <a:lnTo>
                    <a:pt x="418" y="3192"/>
                  </a:lnTo>
                  <a:cubicBezTo>
                    <a:pt x="382" y="3192"/>
                    <a:pt x="358" y="3168"/>
                    <a:pt x="358" y="3120"/>
                  </a:cubicBezTo>
                  <a:lnTo>
                    <a:pt x="358" y="2775"/>
                  </a:lnTo>
                  <a:cubicBezTo>
                    <a:pt x="358" y="2751"/>
                    <a:pt x="382" y="2727"/>
                    <a:pt x="418" y="2704"/>
                  </a:cubicBezTo>
                  <a:lnTo>
                    <a:pt x="465" y="2692"/>
                  </a:lnTo>
                  <a:cubicBezTo>
                    <a:pt x="560" y="2680"/>
                    <a:pt x="620" y="2573"/>
                    <a:pt x="596" y="2477"/>
                  </a:cubicBezTo>
                  <a:cubicBezTo>
                    <a:pt x="586" y="2396"/>
                    <a:pt x="507" y="2341"/>
                    <a:pt x="425" y="2341"/>
                  </a:cubicBezTo>
                  <a:cubicBezTo>
                    <a:pt x="411" y="2341"/>
                    <a:pt x="396" y="2343"/>
                    <a:pt x="382" y="2346"/>
                  </a:cubicBezTo>
                  <a:lnTo>
                    <a:pt x="346" y="2370"/>
                  </a:lnTo>
                  <a:cubicBezTo>
                    <a:pt x="144" y="2406"/>
                    <a:pt x="1" y="2585"/>
                    <a:pt x="1" y="2775"/>
                  </a:cubicBezTo>
                  <a:lnTo>
                    <a:pt x="1" y="3120"/>
                  </a:lnTo>
                  <a:cubicBezTo>
                    <a:pt x="1" y="3335"/>
                    <a:pt x="144" y="3513"/>
                    <a:pt x="346" y="3537"/>
                  </a:cubicBezTo>
                  <a:lnTo>
                    <a:pt x="858" y="3644"/>
                  </a:lnTo>
                  <a:cubicBezTo>
                    <a:pt x="894" y="3728"/>
                    <a:pt x="941" y="3835"/>
                    <a:pt x="977" y="3906"/>
                  </a:cubicBezTo>
                  <a:lnTo>
                    <a:pt x="680" y="4359"/>
                  </a:lnTo>
                  <a:cubicBezTo>
                    <a:pt x="560" y="4525"/>
                    <a:pt x="596" y="4763"/>
                    <a:pt x="739" y="4894"/>
                  </a:cubicBezTo>
                  <a:lnTo>
                    <a:pt x="977" y="5132"/>
                  </a:lnTo>
                  <a:cubicBezTo>
                    <a:pt x="1067" y="5216"/>
                    <a:pt x="1182" y="5259"/>
                    <a:pt x="1292" y="5259"/>
                  </a:cubicBezTo>
                  <a:cubicBezTo>
                    <a:pt x="1371" y="5259"/>
                    <a:pt x="1448" y="5237"/>
                    <a:pt x="1513" y="5192"/>
                  </a:cubicBezTo>
                  <a:lnTo>
                    <a:pt x="1965" y="4894"/>
                  </a:lnTo>
                  <a:cubicBezTo>
                    <a:pt x="2049" y="4942"/>
                    <a:pt x="2144" y="4978"/>
                    <a:pt x="2227" y="5013"/>
                  </a:cubicBezTo>
                  <a:lnTo>
                    <a:pt x="2335" y="5537"/>
                  </a:lnTo>
                  <a:cubicBezTo>
                    <a:pt x="2382" y="5728"/>
                    <a:pt x="2561" y="5871"/>
                    <a:pt x="2751" y="5871"/>
                  </a:cubicBezTo>
                  <a:lnTo>
                    <a:pt x="3097" y="5871"/>
                  </a:lnTo>
                  <a:cubicBezTo>
                    <a:pt x="3299" y="5871"/>
                    <a:pt x="3478" y="5728"/>
                    <a:pt x="3513" y="5537"/>
                  </a:cubicBezTo>
                  <a:lnTo>
                    <a:pt x="3620" y="5013"/>
                  </a:lnTo>
                  <a:cubicBezTo>
                    <a:pt x="3704" y="4978"/>
                    <a:pt x="3811" y="4942"/>
                    <a:pt x="3882" y="4894"/>
                  </a:cubicBezTo>
                  <a:lnTo>
                    <a:pt x="4323" y="5192"/>
                  </a:lnTo>
                  <a:cubicBezTo>
                    <a:pt x="4391" y="5241"/>
                    <a:pt x="4472" y="5264"/>
                    <a:pt x="4552" y="5264"/>
                  </a:cubicBezTo>
                  <a:cubicBezTo>
                    <a:pt x="4667" y="5264"/>
                    <a:pt x="4781" y="5217"/>
                    <a:pt x="4859" y="5132"/>
                  </a:cubicBezTo>
                  <a:lnTo>
                    <a:pt x="5097" y="4894"/>
                  </a:lnTo>
                  <a:cubicBezTo>
                    <a:pt x="5252" y="4740"/>
                    <a:pt x="5263" y="4525"/>
                    <a:pt x="5156" y="4359"/>
                  </a:cubicBezTo>
                  <a:lnTo>
                    <a:pt x="4859" y="3906"/>
                  </a:lnTo>
                  <a:cubicBezTo>
                    <a:pt x="4906" y="3823"/>
                    <a:pt x="4954" y="3728"/>
                    <a:pt x="4978" y="3644"/>
                  </a:cubicBezTo>
                  <a:lnTo>
                    <a:pt x="5502" y="3537"/>
                  </a:lnTo>
                  <a:cubicBezTo>
                    <a:pt x="5692" y="3489"/>
                    <a:pt x="5847" y="3311"/>
                    <a:pt x="5847" y="3120"/>
                  </a:cubicBezTo>
                  <a:lnTo>
                    <a:pt x="5847" y="2775"/>
                  </a:lnTo>
                  <a:cubicBezTo>
                    <a:pt x="5847" y="2549"/>
                    <a:pt x="5716" y="2382"/>
                    <a:pt x="5502" y="2334"/>
                  </a:cubicBezTo>
                  <a:lnTo>
                    <a:pt x="4990" y="2227"/>
                  </a:lnTo>
                  <a:cubicBezTo>
                    <a:pt x="4954" y="2144"/>
                    <a:pt x="4906" y="2037"/>
                    <a:pt x="4871" y="1965"/>
                  </a:cubicBezTo>
                  <a:lnTo>
                    <a:pt x="5168" y="1513"/>
                  </a:lnTo>
                  <a:cubicBezTo>
                    <a:pt x="5287" y="1346"/>
                    <a:pt x="5252" y="1108"/>
                    <a:pt x="5109" y="977"/>
                  </a:cubicBezTo>
                  <a:lnTo>
                    <a:pt x="4871" y="739"/>
                  </a:lnTo>
                  <a:cubicBezTo>
                    <a:pt x="4780" y="656"/>
                    <a:pt x="4666" y="613"/>
                    <a:pt x="4555" y="613"/>
                  </a:cubicBezTo>
                  <a:cubicBezTo>
                    <a:pt x="4476" y="613"/>
                    <a:pt x="4399" y="635"/>
                    <a:pt x="4335" y="680"/>
                  </a:cubicBezTo>
                  <a:lnTo>
                    <a:pt x="3882" y="977"/>
                  </a:lnTo>
                  <a:cubicBezTo>
                    <a:pt x="3799" y="941"/>
                    <a:pt x="3704" y="894"/>
                    <a:pt x="3620" y="858"/>
                  </a:cubicBezTo>
                  <a:lnTo>
                    <a:pt x="3513" y="346"/>
                  </a:lnTo>
                  <a:cubicBezTo>
                    <a:pt x="3466" y="144"/>
                    <a:pt x="3287" y="1"/>
                    <a:pt x="3097"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15322;p82"/>
            <p:cNvSpPr/>
            <p:nvPr/>
          </p:nvSpPr>
          <p:spPr>
            <a:xfrm>
              <a:off x="7764294" y="2530123"/>
              <a:ext cx="66478" cy="66445"/>
            </a:xfrm>
            <a:custGeom>
              <a:avLst/>
              <a:gdLst/>
              <a:ahLst/>
              <a:cxnLst/>
              <a:rect l="l" t="t" r="r" b="b"/>
              <a:pathLst>
                <a:path w="2026" h="2025" extrusionOk="0">
                  <a:moveTo>
                    <a:pt x="1013" y="1"/>
                  </a:moveTo>
                  <a:cubicBezTo>
                    <a:pt x="453" y="1"/>
                    <a:pt x="1" y="441"/>
                    <a:pt x="1" y="1013"/>
                  </a:cubicBezTo>
                  <a:cubicBezTo>
                    <a:pt x="1" y="1561"/>
                    <a:pt x="442" y="2025"/>
                    <a:pt x="1013" y="2025"/>
                  </a:cubicBezTo>
                  <a:cubicBezTo>
                    <a:pt x="1227" y="2025"/>
                    <a:pt x="1442" y="1942"/>
                    <a:pt x="1620" y="1811"/>
                  </a:cubicBezTo>
                  <a:cubicBezTo>
                    <a:pt x="1692" y="1751"/>
                    <a:pt x="1704" y="1632"/>
                    <a:pt x="1644" y="1561"/>
                  </a:cubicBezTo>
                  <a:cubicBezTo>
                    <a:pt x="1608" y="1517"/>
                    <a:pt x="1549" y="1491"/>
                    <a:pt x="1493" y="1491"/>
                  </a:cubicBezTo>
                  <a:cubicBezTo>
                    <a:pt x="1457" y="1491"/>
                    <a:pt x="1422" y="1502"/>
                    <a:pt x="1394" y="1525"/>
                  </a:cubicBezTo>
                  <a:cubicBezTo>
                    <a:pt x="1275" y="1620"/>
                    <a:pt x="1144" y="1668"/>
                    <a:pt x="989" y="1668"/>
                  </a:cubicBezTo>
                  <a:cubicBezTo>
                    <a:pt x="632" y="1668"/>
                    <a:pt x="358" y="1370"/>
                    <a:pt x="358" y="1025"/>
                  </a:cubicBezTo>
                  <a:cubicBezTo>
                    <a:pt x="382" y="668"/>
                    <a:pt x="668" y="370"/>
                    <a:pt x="1025" y="370"/>
                  </a:cubicBezTo>
                  <a:cubicBezTo>
                    <a:pt x="1382" y="370"/>
                    <a:pt x="1668" y="668"/>
                    <a:pt x="1668" y="1013"/>
                  </a:cubicBezTo>
                  <a:cubicBezTo>
                    <a:pt x="1668" y="1120"/>
                    <a:pt x="1739" y="1191"/>
                    <a:pt x="1846" y="1191"/>
                  </a:cubicBezTo>
                  <a:cubicBezTo>
                    <a:pt x="1942" y="1191"/>
                    <a:pt x="2025" y="1120"/>
                    <a:pt x="2025" y="1013"/>
                  </a:cubicBezTo>
                  <a:cubicBezTo>
                    <a:pt x="2025" y="453"/>
                    <a:pt x="1573" y="1"/>
                    <a:pt x="1013"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 name="20 Grupo"/>
          <p:cNvGrpSpPr/>
          <p:nvPr userDrawn="1"/>
        </p:nvGrpSpPr>
        <p:grpSpPr>
          <a:xfrm>
            <a:off x="6588224" y="224504"/>
            <a:ext cx="255357" cy="256406"/>
            <a:chOff x="7703405" y="2468880"/>
            <a:chExt cx="191854" cy="192641"/>
          </a:xfrm>
          <a:solidFill>
            <a:srgbClr val="92D050"/>
          </a:solidFill>
        </p:grpSpPr>
        <p:sp>
          <p:nvSpPr>
            <p:cNvPr id="22" name="Google Shape;15321;p82"/>
            <p:cNvSpPr/>
            <p:nvPr/>
          </p:nvSpPr>
          <p:spPr>
            <a:xfrm>
              <a:off x="7703405" y="2468880"/>
              <a:ext cx="191854" cy="192641"/>
            </a:xfrm>
            <a:custGeom>
              <a:avLst/>
              <a:gdLst/>
              <a:ahLst/>
              <a:cxnLst/>
              <a:rect l="l" t="t" r="r" b="b"/>
              <a:pathLst>
                <a:path w="5847" h="5871" extrusionOk="0">
                  <a:moveTo>
                    <a:pt x="2751" y="1"/>
                  </a:moveTo>
                  <a:cubicBezTo>
                    <a:pt x="2549" y="1"/>
                    <a:pt x="2370" y="144"/>
                    <a:pt x="2335" y="346"/>
                  </a:cubicBezTo>
                  <a:lnTo>
                    <a:pt x="2227" y="858"/>
                  </a:lnTo>
                  <a:cubicBezTo>
                    <a:pt x="2144" y="894"/>
                    <a:pt x="2037" y="941"/>
                    <a:pt x="1965" y="977"/>
                  </a:cubicBezTo>
                  <a:lnTo>
                    <a:pt x="1513" y="680"/>
                  </a:lnTo>
                  <a:cubicBezTo>
                    <a:pt x="1449" y="631"/>
                    <a:pt x="1372" y="608"/>
                    <a:pt x="1293" y="608"/>
                  </a:cubicBezTo>
                  <a:cubicBezTo>
                    <a:pt x="1179" y="608"/>
                    <a:pt x="1061" y="655"/>
                    <a:pt x="977" y="739"/>
                  </a:cubicBezTo>
                  <a:lnTo>
                    <a:pt x="739" y="977"/>
                  </a:lnTo>
                  <a:cubicBezTo>
                    <a:pt x="596" y="1132"/>
                    <a:pt x="584" y="1346"/>
                    <a:pt x="680" y="1513"/>
                  </a:cubicBezTo>
                  <a:lnTo>
                    <a:pt x="977" y="1965"/>
                  </a:lnTo>
                  <a:cubicBezTo>
                    <a:pt x="918" y="2084"/>
                    <a:pt x="882" y="2215"/>
                    <a:pt x="834" y="2346"/>
                  </a:cubicBezTo>
                  <a:cubicBezTo>
                    <a:pt x="799" y="2442"/>
                    <a:pt x="858" y="2537"/>
                    <a:pt x="953" y="2573"/>
                  </a:cubicBezTo>
                  <a:cubicBezTo>
                    <a:pt x="968" y="2579"/>
                    <a:pt x="984" y="2582"/>
                    <a:pt x="1000" y="2582"/>
                  </a:cubicBezTo>
                  <a:cubicBezTo>
                    <a:pt x="1073" y="2582"/>
                    <a:pt x="1150" y="2522"/>
                    <a:pt x="1180" y="2454"/>
                  </a:cubicBezTo>
                  <a:cubicBezTo>
                    <a:pt x="1215" y="2323"/>
                    <a:pt x="1263" y="2192"/>
                    <a:pt x="1334" y="2049"/>
                  </a:cubicBezTo>
                  <a:cubicBezTo>
                    <a:pt x="1370" y="1989"/>
                    <a:pt x="1370" y="1918"/>
                    <a:pt x="1334" y="1858"/>
                  </a:cubicBezTo>
                  <a:lnTo>
                    <a:pt x="977" y="1322"/>
                  </a:lnTo>
                  <a:cubicBezTo>
                    <a:pt x="965" y="1287"/>
                    <a:pt x="965" y="1263"/>
                    <a:pt x="1001" y="1239"/>
                  </a:cubicBezTo>
                  <a:lnTo>
                    <a:pt x="1239" y="989"/>
                  </a:lnTo>
                  <a:cubicBezTo>
                    <a:pt x="1253" y="975"/>
                    <a:pt x="1271" y="969"/>
                    <a:pt x="1288" y="969"/>
                  </a:cubicBezTo>
                  <a:cubicBezTo>
                    <a:pt x="1301" y="969"/>
                    <a:pt x="1313" y="972"/>
                    <a:pt x="1322" y="977"/>
                  </a:cubicBezTo>
                  <a:lnTo>
                    <a:pt x="1858" y="1334"/>
                  </a:lnTo>
                  <a:cubicBezTo>
                    <a:pt x="1888" y="1358"/>
                    <a:pt x="1921" y="1370"/>
                    <a:pt x="1954" y="1370"/>
                  </a:cubicBezTo>
                  <a:cubicBezTo>
                    <a:pt x="1986" y="1370"/>
                    <a:pt x="2019" y="1358"/>
                    <a:pt x="2049" y="1334"/>
                  </a:cubicBezTo>
                  <a:cubicBezTo>
                    <a:pt x="2168" y="1263"/>
                    <a:pt x="2323" y="1203"/>
                    <a:pt x="2454" y="1168"/>
                  </a:cubicBezTo>
                  <a:cubicBezTo>
                    <a:pt x="2513" y="1156"/>
                    <a:pt x="2573" y="1096"/>
                    <a:pt x="2585" y="1037"/>
                  </a:cubicBezTo>
                  <a:lnTo>
                    <a:pt x="2704" y="418"/>
                  </a:lnTo>
                  <a:cubicBezTo>
                    <a:pt x="2704" y="382"/>
                    <a:pt x="2739" y="358"/>
                    <a:pt x="2775" y="358"/>
                  </a:cubicBezTo>
                  <a:lnTo>
                    <a:pt x="3120" y="358"/>
                  </a:lnTo>
                  <a:cubicBezTo>
                    <a:pt x="3156" y="358"/>
                    <a:pt x="3180" y="382"/>
                    <a:pt x="3192" y="418"/>
                  </a:cubicBezTo>
                  <a:lnTo>
                    <a:pt x="3311" y="1037"/>
                  </a:lnTo>
                  <a:cubicBezTo>
                    <a:pt x="3335" y="1096"/>
                    <a:pt x="3370" y="1156"/>
                    <a:pt x="3454" y="1168"/>
                  </a:cubicBezTo>
                  <a:cubicBezTo>
                    <a:pt x="3585" y="1215"/>
                    <a:pt x="3716" y="1263"/>
                    <a:pt x="3847" y="1334"/>
                  </a:cubicBezTo>
                  <a:cubicBezTo>
                    <a:pt x="3882" y="1352"/>
                    <a:pt x="3918" y="1361"/>
                    <a:pt x="3952" y="1361"/>
                  </a:cubicBezTo>
                  <a:cubicBezTo>
                    <a:pt x="3987" y="1361"/>
                    <a:pt x="4019" y="1352"/>
                    <a:pt x="4049" y="1334"/>
                  </a:cubicBezTo>
                  <a:lnTo>
                    <a:pt x="4585" y="977"/>
                  </a:lnTo>
                  <a:cubicBezTo>
                    <a:pt x="4595" y="972"/>
                    <a:pt x="4607" y="969"/>
                    <a:pt x="4619" y="969"/>
                  </a:cubicBezTo>
                  <a:cubicBezTo>
                    <a:pt x="4636" y="969"/>
                    <a:pt x="4654" y="975"/>
                    <a:pt x="4668" y="989"/>
                  </a:cubicBezTo>
                  <a:lnTo>
                    <a:pt x="4906" y="1239"/>
                  </a:lnTo>
                  <a:cubicBezTo>
                    <a:pt x="4942" y="1263"/>
                    <a:pt x="4942" y="1287"/>
                    <a:pt x="4918" y="1322"/>
                  </a:cubicBezTo>
                  <a:lnTo>
                    <a:pt x="4561" y="1858"/>
                  </a:lnTo>
                  <a:cubicBezTo>
                    <a:pt x="4525" y="1918"/>
                    <a:pt x="4525" y="1989"/>
                    <a:pt x="4561" y="2049"/>
                  </a:cubicBezTo>
                  <a:cubicBezTo>
                    <a:pt x="4644" y="2168"/>
                    <a:pt x="4704" y="2323"/>
                    <a:pt x="4728" y="2454"/>
                  </a:cubicBezTo>
                  <a:cubicBezTo>
                    <a:pt x="4740" y="2513"/>
                    <a:pt x="4799" y="2573"/>
                    <a:pt x="4859" y="2585"/>
                  </a:cubicBezTo>
                  <a:lnTo>
                    <a:pt x="5490" y="2704"/>
                  </a:lnTo>
                  <a:cubicBezTo>
                    <a:pt x="5513" y="2704"/>
                    <a:pt x="5549" y="2739"/>
                    <a:pt x="5549" y="2775"/>
                  </a:cubicBezTo>
                  <a:lnTo>
                    <a:pt x="5549" y="3120"/>
                  </a:lnTo>
                  <a:cubicBezTo>
                    <a:pt x="5549" y="3156"/>
                    <a:pt x="5513" y="3180"/>
                    <a:pt x="5490" y="3192"/>
                  </a:cubicBezTo>
                  <a:lnTo>
                    <a:pt x="4859" y="3311"/>
                  </a:lnTo>
                  <a:cubicBezTo>
                    <a:pt x="4799" y="3335"/>
                    <a:pt x="4740" y="3370"/>
                    <a:pt x="4728" y="3454"/>
                  </a:cubicBezTo>
                  <a:cubicBezTo>
                    <a:pt x="4680" y="3585"/>
                    <a:pt x="4644" y="3716"/>
                    <a:pt x="4561" y="3847"/>
                  </a:cubicBezTo>
                  <a:cubicBezTo>
                    <a:pt x="4537" y="3906"/>
                    <a:pt x="4537" y="3989"/>
                    <a:pt x="4561" y="4049"/>
                  </a:cubicBezTo>
                  <a:lnTo>
                    <a:pt x="4918" y="4585"/>
                  </a:lnTo>
                  <a:cubicBezTo>
                    <a:pt x="4942" y="4609"/>
                    <a:pt x="4942" y="4644"/>
                    <a:pt x="4906" y="4668"/>
                  </a:cubicBezTo>
                  <a:lnTo>
                    <a:pt x="4668" y="4906"/>
                  </a:lnTo>
                  <a:cubicBezTo>
                    <a:pt x="4655" y="4926"/>
                    <a:pt x="4638" y="4935"/>
                    <a:pt x="4622" y="4935"/>
                  </a:cubicBezTo>
                  <a:cubicBezTo>
                    <a:pt x="4609" y="4935"/>
                    <a:pt x="4595" y="4929"/>
                    <a:pt x="4585" y="4918"/>
                  </a:cubicBezTo>
                  <a:lnTo>
                    <a:pt x="4049" y="4561"/>
                  </a:lnTo>
                  <a:cubicBezTo>
                    <a:pt x="4019" y="4543"/>
                    <a:pt x="3984" y="4534"/>
                    <a:pt x="3948" y="4534"/>
                  </a:cubicBezTo>
                  <a:cubicBezTo>
                    <a:pt x="3912" y="4534"/>
                    <a:pt x="3876" y="4543"/>
                    <a:pt x="3847" y="4561"/>
                  </a:cubicBezTo>
                  <a:cubicBezTo>
                    <a:pt x="3728" y="4644"/>
                    <a:pt x="3585" y="4704"/>
                    <a:pt x="3454" y="4728"/>
                  </a:cubicBezTo>
                  <a:cubicBezTo>
                    <a:pt x="3394" y="4751"/>
                    <a:pt x="3335" y="4811"/>
                    <a:pt x="3311" y="4859"/>
                  </a:cubicBezTo>
                  <a:lnTo>
                    <a:pt x="3192" y="5490"/>
                  </a:lnTo>
                  <a:cubicBezTo>
                    <a:pt x="3192" y="5525"/>
                    <a:pt x="3168" y="5549"/>
                    <a:pt x="3120" y="5549"/>
                  </a:cubicBezTo>
                  <a:lnTo>
                    <a:pt x="2775" y="5549"/>
                  </a:lnTo>
                  <a:cubicBezTo>
                    <a:pt x="2751" y="5549"/>
                    <a:pt x="2716" y="5513"/>
                    <a:pt x="2704" y="5490"/>
                  </a:cubicBezTo>
                  <a:lnTo>
                    <a:pt x="2585" y="4859"/>
                  </a:lnTo>
                  <a:cubicBezTo>
                    <a:pt x="2573" y="4811"/>
                    <a:pt x="2525" y="4751"/>
                    <a:pt x="2454" y="4728"/>
                  </a:cubicBezTo>
                  <a:cubicBezTo>
                    <a:pt x="2323" y="4692"/>
                    <a:pt x="2180" y="4644"/>
                    <a:pt x="2049" y="4561"/>
                  </a:cubicBezTo>
                  <a:cubicBezTo>
                    <a:pt x="2019" y="4549"/>
                    <a:pt x="1986" y="4543"/>
                    <a:pt x="1954" y="4543"/>
                  </a:cubicBezTo>
                  <a:cubicBezTo>
                    <a:pt x="1921" y="4543"/>
                    <a:pt x="1888" y="4549"/>
                    <a:pt x="1858" y="4561"/>
                  </a:cubicBezTo>
                  <a:lnTo>
                    <a:pt x="1322" y="4918"/>
                  </a:lnTo>
                  <a:cubicBezTo>
                    <a:pt x="1306" y="4929"/>
                    <a:pt x="1293" y="4935"/>
                    <a:pt x="1280" y="4935"/>
                  </a:cubicBezTo>
                  <a:cubicBezTo>
                    <a:pt x="1265" y="4935"/>
                    <a:pt x="1252" y="4926"/>
                    <a:pt x="1239" y="4906"/>
                  </a:cubicBezTo>
                  <a:lnTo>
                    <a:pt x="1001" y="4668"/>
                  </a:lnTo>
                  <a:cubicBezTo>
                    <a:pt x="965" y="4644"/>
                    <a:pt x="965" y="4609"/>
                    <a:pt x="977" y="4585"/>
                  </a:cubicBezTo>
                  <a:lnTo>
                    <a:pt x="1334" y="4049"/>
                  </a:lnTo>
                  <a:cubicBezTo>
                    <a:pt x="1382" y="3989"/>
                    <a:pt x="1382" y="3906"/>
                    <a:pt x="1334" y="3847"/>
                  </a:cubicBezTo>
                  <a:cubicBezTo>
                    <a:pt x="1263" y="3728"/>
                    <a:pt x="1203" y="3585"/>
                    <a:pt x="1180" y="3454"/>
                  </a:cubicBezTo>
                  <a:cubicBezTo>
                    <a:pt x="1156" y="3394"/>
                    <a:pt x="1096" y="3335"/>
                    <a:pt x="1037" y="3311"/>
                  </a:cubicBezTo>
                  <a:lnTo>
                    <a:pt x="418" y="3192"/>
                  </a:lnTo>
                  <a:cubicBezTo>
                    <a:pt x="382" y="3192"/>
                    <a:pt x="358" y="3168"/>
                    <a:pt x="358" y="3120"/>
                  </a:cubicBezTo>
                  <a:lnTo>
                    <a:pt x="358" y="2775"/>
                  </a:lnTo>
                  <a:cubicBezTo>
                    <a:pt x="358" y="2751"/>
                    <a:pt x="382" y="2727"/>
                    <a:pt x="418" y="2704"/>
                  </a:cubicBezTo>
                  <a:lnTo>
                    <a:pt x="465" y="2692"/>
                  </a:lnTo>
                  <a:cubicBezTo>
                    <a:pt x="560" y="2680"/>
                    <a:pt x="620" y="2573"/>
                    <a:pt x="596" y="2477"/>
                  </a:cubicBezTo>
                  <a:cubicBezTo>
                    <a:pt x="586" y="2396"/>
                    <a:pt x="507" y="2341"/>
                    <a:pt x="425" y="2341"/>
                  </a:cubicBezTo>
                  <a:cubicBezTo>
                    <a:pt x="411" y="2341"/>
                    <a:pt x="396" y="2343"/>
                    <a:pt x="382" y="2346"/>
                  </a:cubicBezTo>
                  <a:lnTo>
                    <a:pt x="346" y="2370"/>
                  </a:lnTo>
                  <a:cubicBezTo>
                    <a:pt x="144" y="2406"/>
                    <a:pt x="1" y="2585"/>
                    <a:pt x="1" y="2775"/>
                  </a:cubicBezTo>
                  <a:lnTo>
                    <a:pt x="1" y="3120"/>
                  </a:lnTo>
                  <a:cubicBezTo>
                    <a:pt x="1" y="3335"/>
                    <a:pt x="144" y="3513"/>
                    <a:pt x="346" y="3537"/>
                  </a:cubicBezTo>
                  <a:lnTo>
                    <a:pt x="858" y="3644"/>
                  </a:lnTo>
                  <a:cubicBezTo>
                    <a:pt x="894" y="3728"/>
                    <a:pt x="941" y="3835"/>
                    <a:pt x="977" y="3906"/>
                  </a:cubicBezTo>
                  <a:lnTo>
                    <a:pt x="680" y="4359"/>
                  </a:lnTo>
                  <a:cubicBezTo>
                    <a:pt x="560" y="4525"/>
                    <a:pt x="596" y="4763"/>
                    <a:pt x="739" y="4894"/>
                  </a:cubicBezTo>
                  <a:lnTo>
                    <a:pt x="977" y="5132"/>
                  </a:lnTo>
                  <a:cubicBezTo>
                    <a:pt x="1067" y="5216"/>
                    <a:pt x="1182" y="5259"/>
                    <a:pt x="1292" y="5259"/>
                  </a:cubicBezTo>
                  <a:cubicBezTo>
                    <a:pt x="1371" y="5259"/>
                    <a:pt x="1448" y="5237"/>
                    <a:pt x="1513" y="5192"/>
                  </a:cubicBezTo>
                  <a:lnTo>
                    <a:pt x="1965" y="4894"/>
                  </a:lnTo>
                  <a:cubicBezTo>
                    <a:pt x="2049" y="4942"/>
                    <a:pt x="2144" y="4978"/>
                    <a:pt x="2227" y="5013"/>
                  </a:cubicBezTo>
                  <a:lnTo>
                    <a:pt x="2335" y="5537"/>
                  </a:lnTo>
                  <a:cubicBezTo>
                    <a:pt x="2382" y="5728"/>
                    <a:pt x="2561" y="5871"/>
                    <a:pt x="2751" y="5871"/>
                  </a:cubicBezTo>
                  <a:lnTo>
                    <a:pt x="3097" y="5871"/>
                  </a:lnTo>
                  <a:cubicBezTo>
                    <a:pt x="3299" y="5871"/>
                    <a:pt x="3478" y="5728"/>
                    <a:pt x="3513" y="5537"/>
                  </a:cubicBezTo>
                  <a:lnTo>
                    <a:pt x="3620" y="5013"/>
                  </a:lnTo>
                  <a:cubicBezTo>
                    <a:pt x="3704" y="4978"/>
                    <a:pt x="3811" y="4942"/>
                    <a:pt x="3882" y="4894"/>
                  </a:cubicBezTo>
                  <a:lnTo>
                    <a:pt x="4323" y="5192"/>
                  </a:lnTo>
                  <a:cubicBezTo>
                    <a:pt x="4391" y="5241"/>
                    <a:pt x="4472" y="5264"/>
                    <a:pt x="4552" y="5264"/>
                  </a:cubicBezTo>
                  <a:cubicBezTo>
                    <a:pt x="4667" y="5264"/>
                    <a:pt x="4781" y="5217"/>
                    <a:pt x="4859" y="5132"/>
                  </a:cubicBezTo>
                  <a:lnTo>
                    <a:pt x="5097" y="4894"/>
                  </a:lnTo>
                  <a:cubicBezTo>
                    <a:pt x="5252" y="4740"/>
                    <a:pt x="5263" y="4525"/>
                    <a:pt x="5156" y="4359"/>
                  </a:cubicBezTo>
                  <a:lnTo>
                    <a:pt x="4859" y="3906"/>
                  </a:lnTo>
                  <a:cubicBezTo>
                    <a:pt x="4906" y="3823"/>
                    <a:pt x="4954" y="3728"/>
                    <a:pt x="4978" y="3644"/>
                  </a:cubicBezTo>
                  <a:lnTo>
                    <a:pt x="5502" y="3537"/>
                  </a:lnTo>
                  <a:cubicBezTo>
                    <a:pt x="5692" y="3489"/>
                    <a:pt x="5847" y="3311"/>
                    <a:pt x="5847" y="3120"/>
                  </a:cubicBezTo>
                  <a:lnTo>
                    <a:pt x="5847" y="2775"/>
                  </a:lnTo>
                  <a:cubicBezTo>
                    <a:pt x="5847" y="2549"/>
                    <a:pt x="5716" y="2382"/>
                    <a:pt x="5502" y="2334"/>
                  </a:cubicBezTo>
                  <a:lnTo>
                    <a:pt x="4990" y="2227"/>
                  </a:lnTo>
                  <a:cubicBezTo>
                    <a:pt x="4954" y="2144"/>
                    <a:pt x="4906" y="2037"/>
                    <a:pt x="4871" y="1965"/>
                  </a:cubicBezTo>
                  <a:lnTo>
                    <a:pt x="5168" y="1513"/>
                  </a:lnTo>
                  <a:cubicBezTo>
                    <a:pt x="5287" y="1346"/>
                    <a:pt x="5252" y="1108"/>
                    <a:pt x="5109" y="977"/>
                  </a:cubicBezTo>
                  <a:lnTo>
                    <a:pt x="4871" y="739"/>
                  </a:lnTo>
                  <a:cubicBezTo>
                    <a:pt x="4780" y="656"/>
                    <a:pt x="4666" y="613"/>
                    <a:pt x="4555" y="613"/>
                  </a:cubicBezTo>
                  <a:cubicBezTo>
                    <a:pt x="4476" y="613"/>
                    <a:pt x="4399" y="635"/>
                    <a:pt x="4335" y="680"/>
                  </a:cubicBezTo>
                  <a:lnTo>
                    <a:pt x="3882" y="977"/>
                  </a:lnTo>
                  <a:cubicBezTo>
                    <a:pt x="3799" y="941"/>
                    <a:pt x="3704" y="894"/>
                    <a:pt x="3620" y="858"/>
                  </a:cubicBezTo>
                  <a:lnTo>
                    <a:pt x="3513" y="346"/>
                  </a:lnTo>
                  <a:cubicBezTo>
                    <a:pt x="3466" y="144"/>
                    <a:pt x="3287" y="1"/>
                    <a:pt x="3097"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15322;p82"/>
            <p:cNvSpPr/>
            <p:nvPr/>
          </p:nvSpPr>
          <p:spPr>
            <a:xfrm>
              <a:off x="7764294" y="2530123"/>
              <a:ext cx="66478" cy="66445"/>
            </a:xfrm>
            <a:custGeom>
              <a:avLst/>
              <a:gdLst/>
              <a:ahLst/>
              <a:cxnLst/>
              <a:rect l="l" t="t" r="r" b="b"/>
              <a:pathLst>
                <a:path w="2026" h="2025" extrusionOk="0">
                  <a:moveTo>
                    <a:pt x="1013" y="1"/>
                  </a:moveTo>
                  <a:cubicBezTo>
                    <a:pt x="453" y="1"/>
                    <a:pt x="1" y="441"/>
                    <a:pt x="1" y="1013"/>
                  </a:cubicBezTo>
                  <a:cubicBezTo>
                    <a:pt x="1" y="1561"/>
                    <a:pt x="442" y="2025"/>
                    <a:pt x="1013" y="2025"/>
                  </a:cubicBezTo>
                  <a:cubicBezTo>
                    <a:pt x="1227" y="2025"/>
                    <a:pt x="1442" y="1942"/>
                    <a:pt x="1620" y="1811"/>
                  </a:cubicBezTo>
                  <a:cubicBezTo>
                    <a:pt x="1692" y="1751"/>
                    <a:pt x="1704" y="1632"/>
                    <a:pt x="1644" y="1561"/>
                  </a:cubicBezTo>
                  <a:cubicBezTo>
                    <a:pt x="1608" y="1517"/>
                    <a:pt x="1549" y="1491"/>
                    <a:pt x="1493" y="1491"/>
                  </a:cubicBezTo>
                  <a:cubicBezTo>
                    <a:pt x="1457" y="1491"/>
                    <a:pt x="1422" y="1502"/>
                    <a:pt x="1394" y="1525"/>
                  </a:cubicBezTo>
                  <a:cubicBezTo>
                    <a:pt x="1275" y="1620"/>
                    <a:pt x="1144" y="1668"/>
                    <a:pt x="989" y="1668"/>
                  </a:cubicBezTo>
                  <a:cubicBezTo>
                    <a:pt x="632" y="1668"/>
                    <a:pt x="358" y="1370"/>
                    <a:pt x="358" y="1025"/>
                  </a:cubicBezTo>
                  <a:cubicBezTo>
                    <a:pt x="382" y="668"/>
                    <a:pt x="668" y="370"/>
                    <a:pt x="1025" y="370"/>
                  </a:cubicBezTo>
                  <a:cubicBezTo>
                    <a:pt x="1382" y="370"/>
                    <a:pt x="1668" y="668"/>
                    <a:pt x="1668" y="1013"/>
                  </a:cubicBezTo>
                  <a:cubicBezTo>
                    <a:pt x="1668" y="1120"/>
                    <a:pt x="1739" y="1191"/>
                    <a:pt x="1846" y="1191"/>
                  </a:cubicBezTo>
                  <a:cubicBezTo>
                    <a:pt x="1942" y="1191"/>
                    <a:pt x="2025" y="1120"/>
                    <a:pt x="2025" y="1013"/>
                  </a:cubicBezTo>
                  <a:cubicBezTo>
                    <a:pt x="2025" y="453"/>
                    <a:pt x="1573" y="1"/>
                    <a:pt x="1013"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 name="Google Shape;15321;p82"/>
          <p:cNvSpPr/>
          <p:nvPr/>
        </p:nvSpPr>
        <p:spPr>
          <a:xfrm>
            <a:off x="1378629" y="657808"/>
            <a:ext cx="255357" cy="256406"/>
          </a:xfrm>
          <a:custGeom>
            <a:avLst/>
            <a:gdLst/>
            <a:ahLst/>
            <a:cxnLst/>
            <a:rect l="l" t="t" r="r" b="b"/>
            <a:pathLst>
              <a:path w="5847" h="5871" extrusionOk="0">
                <a:moveTo>
                  <a:pt x="2751" y="1"/>
                </a:moveTo>
                <a:cubicBezTo>
                  <a:pt x="2549" y="1"/>
                  <a:pt x="2370" y="144"/>
                  <a:pt x="2335" y="346"/>
                </a:cubicBezTo>
                <a:lnTo>
                  <a:pt x="2227" y="858"/>
                </a:lnTo>
                <a:cubicBezTo>
                  <a:pt x="2144" y="894"/>
                  <a:pt x="2037" y="941"/>
                  <a:pt x="1965" y="977"/>
                </a:cubicBezTo>
                <a:lnTo>
                  <a:pt x="1513" y="680"/>
                </a:lnTo>
                <a:cubicBezTo>
                  <a:pt x="1449" y="631"/>
                  <a:pt x="1372" y="608"/>
                  <a:pt x="1293" y="608"/>
                </a:cubicBezTo>
                <a:cubicBezTo>
                  <a:pt x="1179" y="608"/>
                  <a:pt x="1061" y="655"/>
                  <a:pt x="977" y="739"/>
                </a:cubicBezTo>
                <a:lnTo>
                  <a:pt x="739" y="977"/>
                </a:lnTo>
                <a:cubicBezTo>
                  <a:pt x="596" y="1132"/>
                  <a:pt x="584" y="1346"/>
                  <a:pt x="680" y="1513"/>
                </a:cubicBezTo>
                <a:lnTo>
                  <a:pt x="977" y="1965"/>
                </a:lnTo>
                <a:cubicBezTo>
                  <a:pt x="918" y="2084"/>
                  <a:pt x="882" y="2215"/>
                  <a:pt x="834" y="2346"/>
                </a:cubicBezTo>
                <a:cubicBezTo>
                  <a:pt x="799" y="2442"/>
                  <a:pt x="858" y="2537"/>
                  <a:pt x="953" y="2573"/>
                </a:cubicBezTo>
                <a:cubicBezTo>
                  <a:pt x="968" y="2579"/>
                  <a:pt x="984" y="2582"/>
                  <a:pt x="1000" y="2582"/>
                </a:cubicBezTo>
                <a:cubicBezTo>
                  <a:pt x="1073" y="2582"/>
                  <a:pt x="1150" y="2522"/>
                  <a:pt x="1180" y="2454"/>
                </a:cubicBezTo>
                <a:cubicBezTo>
                  <a:pt x="1215" y="2323"/>
                  <a:pt x="1263" y="2192"/>
                  <a:pt x="1334" y="2049"/>
                </a:cubicBezTo>
                <a:cubicBezTo>
                  <a:pt x="1370" y="1989"/>
                  <a:pt x="1370" y="1918"/>
                  <a:pt x="1334" y="1858"/>
                </a:cubicBezTo>
                <a:lnTo>
                  <a:pt x="977" y="1322"/>
                </a:lnTo>
                <a:cubicBezTo>
                  <a:pt x="965" y="1287"/>
                  <a:pt x="965" y="1263"/>
                  <a:pt x="1001" y="1239"/>
                </a:cubicBezTo>
                <a:lnTo>
                  <a:pt x="1239" y="989"/>
                </a:lnTo>
                <a:cubicBezTo>
                  <a:pt x="1253" y="975"/>
                  <a:pt x="1271" y="969"/>
                  <a:pt x="1288" y="969"/>
                </a:cubicBezTo>
                <a:cubicBezTo>
                  <a:pt x="1301" y="969"/>
                  <a:pt x="1313" y="972"/>
                  <a:pt x="1322" y="977"/>
                </a:cubicBezTo>
                <a:lnTo>
                  <a:pt x="1858" y="1334"/>
                </a:lnTo>
                <a:cubicBezTo>
                  <a:pt x="1888" y="1358"/>
                  <a:pt x="1921" y="1370"/>
                  <a:pt x="1954" y="1370"/>
                </a:cubicBezTo>
                <a:cubicBezTo>
                  <a:pt x="1986" y="1370"/>
                  <a:pt x="2019" y="1358"/>
                  <a:pt x="2049" y="1334"/>
                </a:cubicBezTo>
                <a:cubicBezTo>
                  <a:pt x="2168" y="1263"/>
                  <a:pt x="2323" y="1203"/>
                  <a:pt x="2454" y="1168"/>
                </a:cubicBezTo>
                <a:cubicBezTo>
                  <a:pt x="2513" y="1156"/>
                  <a:pt x="2573" y="1096"/>
                  <a:pt x="2585" y="1037"/>
                </a:cubicBezTo>
                <a:lnTo>
                  <a:pt x="2704" y="418"/>
                </a:lnTo>
                <a:cubicBezTo>
                  <a:pt x="2704" y="382"/>
                  <a:pt x="2739" y="358"/>
                  <a:pt x="2775" y="358"/>
                </a:cubicBezTo>
                <a:lnTo>
                  <a:pt x="3120" y="358"/>
                </a:lnTo>
                <a:cubicBezTo>
                  <a:pt x="3156" y="358"/>
                  <a:pt x="3180" y="382"/>
                  <a:pt x="3192" y="418"/>
                </a:cubicBezTo>
                <a:lnTo>
                  <a:pt x="3311" y="1037"/>
                </a:lnTo>
                <a:cubicBezTo>
                  <a:pt x="3335" y="1096"/>
                  <a:pt x="3370" y="1156"/>
                  <a:pt x="3454" y="1168"/>
                </a:cubicBezTo>
                <a:cubicBezTo>
                  <a:pt x="3585" y="1215"/>
                  <a:pt x="3716" y="1263"/>
                  <a:pt x="3847" y="1334"/>
                </a:cubicBezTo>
                <a:cubicBezTo>
                  <a:pt x="3882" y="1352"/>
                  <a:pt x="3918" y="1361"/>
                  <a:pt x="3952" y="1361"/>
                </a:cubicBezTo>
                <a:cubicBezTo>
                  <a:pt x="3987" y="1361"/>
                  <a:pt x="4019" y="1352"/>
                  <a:pt x="4049" y="1334"/>
                </a:cubicBezTo>
                <a:lnTo>
                  <a:pt x="4585" y="977"/>
                </a:lnTo>
                <a:cubicBezTo>
                  <a:pt x="4595" y="972"/>
                  <a:pt x="4607" y="969"/>
                  <a:pt x="4619" y="969"/>
                </a:cubicBezTo>
                <a:cubicBezTo>
                  <a:pt x="4636" y="969"/>
                  <a:pt x="4654" y="975"/>
                  <a:pt x="4668" y="989"/>
                </a:cubicBezTo>
                <a:lnTo>
                  <a:pt x="4906" y="1239"/>
                </a:lnTo>
                <a:cubicBezTo>
                  <a:pt x="4942" y="1263"/>
                  <a:pt x="4942" y="1287"/>
                  <a:pt x="4918" y="1322"/>
                </a:cubicBezTo>
                <a:lnTo>
                  <a:pt x="4561" y="1858"/>
                </a:lnTo>
                <a:cubicBezTo>
                  <a:pt x="4525" y="1918"/>
                  <a:pt x="4525" y="1989"/>
                  <a:pt x="4561" y="2049"/>
                </a:cubicBezTo>
                <a:cubicBezTo>
                  <a:pt x="4644" y="2168"/>
                  <a:pt x="4704" y="2323"/>
                  <a:pt x="4728" y="2454"/>
                </a:cubicBezTo>
                <a:cubicBezTo>
                  <a:pt x="4740" y="2513"/>
                  <a:pt x="4799" y="2573"/>
                  <a:pt x="4859" y="2585"/>
                </a:cubicBezTo>
                <a:lnTo>
                  <a:pt x="5490" y="2704"/>
                </a:lnTo>
                <a:cubicBezTo>
                  <a:pt x="5513" y="2704"/>
                  <a:pt x="5549" y="2739"/>
                  <a:pt x="5549" y="2775"/>
                </a:cubicBezTo>
                <a:lnTo>
                  <a:pt x="5549" y="3120"/>
                </a:lnTo>
                <a:cubicBezTo>
                  <a:pt x="5549" y="3156"/>
                  <a:pt x="5513" y="3180"/>
                  <a:pt x="5490" y="3192"/>
                </a:cubicBezTo>
                <a:lnTo>
                  <a:pt x="4859" y="3311"/>
                </a:lnTo>
                <a:cubicBezTo>
                  <a:pt x="4799" y="3335"/>
                  <a:pt x="4740" y="3370"/>
                  <a:pt x="4728" y="3454"/>
                </a:cubicBezTo>
                <a:cubicBezTo>
                  <a:pt x="4680" y="3585"/>
                  <a:pt x="4644" y="3716"/>
                  <a:pt x="4561" y="3847"/>
                </a:cubicBezTo>
                <a:cubicBezTo>
                  <a:pt x="4537" y="3906"/>
                  <a:pt x="4537" y="3989"/>
                  <a:pt x="4561" y="4049"/>
                </a:cubicBezTo>
                <a:lnTo>
                  <a:pt x="4918" y="4585"/>
                </a:lnTo>
                <a:cubicBezTo>
                  <a:pt x="4942" y="4609"/>
                  <a:pt x="4942" y="4644"/>
                  <a:pt x="4906" y="4668"/>
                </a:cubicBezTo>
                <a:lnTo>
                  <a:pt x="4668" y="4906"/>
                </a:lnTo>
                <a:cubicBezTo>
                  <a:pt x="4655" y="4926"/>
                  <a:pt x="4638" y="4935"/>
                  <a:pt x="4622" y="4935"/>
                </a:cubicBezTo>
                <a:cubicBezTo>
                  <a:pt x="4609" y="4935"/>
                  <a:pt x="4595" y="4929"/>
                  <a:pt x="4585" y="4918"/>
                </a:cubicBezTo>
                <a:lnTo>
                  <a:pt x="4049" y="4561"/>
                </a:lnTo>
                <a:cubicBezTo>
                  <a:pt x="4019" y="4543"/>
                  <a:pt x="3984" y="4534"/>
                  <a:pt x="3948" y="4534"/>
                </a:cubicBezTo>
                <a:cubicBezTo>
                  <a:pt x="3912" y="4534"/>
                  <a:pt x="3876" y="4543"/>
                  <a:pt x="3847" y="4561"/>
                </a:cubicBezTo>
                <a:cubicBezTo>
                  <a:pt x="3728" y="4644"/>
                  <a:pt x="3585" y="4704"/>
                  <a:pt x="3454" y="4728"/>
                </a:cubicBezTo>
                <a:cubicBezTo>
                  <a:pt x="3394" y="4751"/>
                  <a:pt x="3335" y="4811"/>
                  <a:pt x="3311" y="4859"/>
                </a:cubicBezTo>
                <a:lnTo>
                  <a:pt x="3192" y="5490"/>
                </a:lnTo>
                <a:cubicBezTo>
                  <a:pt x="3192" y="5525"/>
                  <a:pt x="3168" y="5549"/>
                  <a:pt x="3120" y="5549"/>
                </a:cubicBezTo>
                <a:lnTo>
                  <a:pt x="2775" y="5549"/>
                </a:lnTo>
                <a:cubicBezTo>
                  <a:pt x="2751" y="5549"/>
                  <a:pt x="2716" y="5513"/>
                  <a:pt x="2704" y="5490"/>
                </a:cubicBezTo>
                <a:lnTo>
                  <a:pt x="2585" y="4859"/>
                </a:lnTo>
                <a:cubicBezTo>
                  <a:pt x="2573" y="4811"/>
                  <a:pt x="2525" y="4751"/>
                  <a:pt x="2454" y="4728"/>
                </a:cubicBezTo>
                <a:cubicBezTo>
                  <a:pt x="2323" y="4692"/>
                  <a:pt x="2180" y="4644"/>
                  <a:pt x="2049" y="4561"/>
                </a:cubicBezTo>
                <a:cubicBezTo>
                  <a:pt x="2019" y="4549"/>
                  <a:pt x="1986" y="4543"/>
                  <a:pt x="1954" y="4543"/>
                </a:cubicBezTo>
                <a:cubicBezTo>
                  <a:pt x="1921" y="4543"/>
                  <a:pt x="1888" y="4549"/>
                  <a:pt x="1858" y="4561"/>
                </a:cubicBezTo>
                <a:lnTo>
                  <a:pt x="1322" y="4918"/>
                </a:lnTo>
                <a:cubicBezTo>
                  <a:pt x="1306" y="4929"/>
                  <a:pt x="1293" y="4935"/>
                  <a:pt x="1280" y="4935"/>
                </a:cubicBezTo>
                <a:cubicBezTo>
                  <a:pt x="1265" y="4935"/>
                  <a:pt x="1252" y="4926"/>
                  <a:pt x="1239" y="4906"/>
                </a:cubicBezTo>
                <a:lnTo>
                  <a:pt x="1001" y="4668"/>
                </a:lnTo>
                <a:cubicBezTo>
                  <a:pt x="965" y="4644"/>
                  <a:pt x="965" y="4609"/>
                  <a:pt x="977" y="4585"/>
                </a:cubicBezTo>
                <a:lnTo>
                  <a:pt x="1334" y="4049"/>
                </a:lnTo>
                <a:cubicBezTo>
                  <a:pt x="1382" y="3989"/>
                  <a:pt x="1382" y="3906"/>
                  <a:pt x="1334" y="3847"/>
                </a:cubicBezTo>
                <a:cubicBezTo>
                  <a:pt x="1263" y="3728"/>
                  <a:pt x="1203" y="3585"/>
                  <a:pt x="1180" y="3454"/>
                </a:cubicBezTo>
                <a:cubicBezTo>
                  <a:pt x="1156" y="3394"/>
                  <a:pt x="1096" y="3335"/>
                  <a:pt x="1037" y="3311"/>
                </a:cubicBezTo>
                <a:lnTo>
                  <a:pt x="418" y="3192"/>
                </a:lnTo>
                <a:cubicBezTo>
                  <a:pt x="382" y="3192"/>
                  <a:pt x="358" y="3168"/>
                  <a:pt x="358" y="3120"/>
                </a:cubicBezTo>
                <a:lnTo>
                  <a:pt x="358" y="2775"/>
                </a:lnTo>
                <a:cubicBezTo>
                  <a:pt x="358" y="2751"/>
                  <a:pt x="382" y="2727"/>
                  <a:pt x="418" y="2704"/>
                </a:cubicBezTo>
                <a:lnTo>
                  <a:pt x="465" y="2692"/>
                </a:lnTo>
                <a:cubicBezTo>
                  <a:pt x="560" y="2680"/>
                  <a:pt x="620" y="2573"/>
                  <a:pt x="596" y="2477"/>
                </a:cubicBezTo>
                <a:cubicBezTo>
                  <a:pt x="586" y="2396"/>
                  <a:pt x="507" y="2341"/>
                  <a:pt x="425" y="2341"/>
                </a:cubicBezTo>
                <a:cubicBezTo>
                  <a:pt x="411" y="2341"/>
                  <a:pt x="396" y="2343"/>
                  <a:pt x="382" y="2346"/>
                </a:cubicBezTo>
                <a:lnTo>
                  <a:pt x="346" y="2370"/>
                </a:lnTo>
                <a:cubicBezTo>
                  <a:pt x="144" y="2406"/>
                  <a:pt x="1" y="2585"/>
                  <a:pt x="1" y="2775"/>
                </a:cubicBezTo>
                <a:lnTo>
                  <a:pt x="1" y="3120"/>
                </a:lnTo>
                <a:cubicBezTo>
                  <a:pt x="1" y="3335"/>
                  <a:pt x="144" y="3513"/>
                  <a:pt x="346" y="3537"/>
                </a:cubicBezTo>
                <a:lnTo>
                  <a:pt x="858" y="3644"/>
                </a:lnTo>
                <a:cubicBezTo>
                  <a:pt x="894" y="3728"/>
                  <a:pt x="941" y="3835"/>
                  <a:pt x="977" y="3906"/>
                </a:cubicBezTo>
                <a:lnTo>
                  <a:pt x="680" y="4359"/>
                </a:lnTo>
                <a:cubicBezTo>
                  <a:pt x="560" y="4525"/>
                  <a:pt x="596" y="4763"/>
                  <a:pt x="739" y="4894"/>
                </a:cubicBezTo>
                <a:lnTo>
                  <a:pt x="977" y="5132"/>
                </a:lnTo>
                <a:cubicBezTo>
                  <a:pt x="1067" y="5216"/>
                  <a:pt x="1182" y="5259"/>
                  <a:pt x="1292" y="5259"/>
                </a:cubicBezTo>
                <a:cubicBezTo>
                  <a:pt x="1371" y="5259"/>
                  <a:pt x="1448" y="5237"/>
                  <a:pt x="1513" y="5192"/>
                </a:cubicBezTo>
                <a:lnTo>
                  <a:pt x="1965" y="4894"/>
                </a:lnTo>
                <a:cubicBezTo>
                  <a:pt x="2049" y="4942"/>
                  <a:pt x="2144" y="4978"/>
                  <a:pt x="2227" y="5013"/>
                </a:cubicBezTo>
                <a:lnTo>
                  <a:pt x="2335" y="5537"/>
                </a:lnTo>
                <a:cubicBezTo>
                  <a:pt x="2382" y="5728"/>
                  <a:pt x="2561" y="5871"/>
                  <a:pt x="2751" y="5871"/>
                </a:cubicBezTo>
                <a:lnTo>
                  <a:pt x="3097" y="5871"/>
                </a:lnTo>
                <a:cubicBezTo>
                  <a:pt x="3299" y="5871"/>
                  <a:pt x="3478" y="5728"/>
                  <a:pt x="3513" y="5537"/>
                </a:cubicBezTo>
                <a:lnTo>
                  <a:pt x="3620" y="5013"/>
                </a:lnTo>
                <a:cubicBezTo>
                  <a:pt x="3704" y="4978"/>
                  <a:pt x="3811" y="4942"/>
                  <a:pt x="3882" y="4894"/>
                </a:cubicBezTo>
                <a:lnTo>
                  <a:pt x="4323" y="5192"/>
                </a:lnTo>
                <a:cubicBezTo>
                  <a:pt x="4391" y="5241"/>
                  <a:pt x="4472" y="5264"/>
                  <a:pt x="4552" y="5264"/>
                </a:cubicBezTo>
                <a:cubicBezTo>
                  <a:pt x="4667" y="5264"/>
                  <a:pt x="4781" y="5217"/>
                  <a:pt x="4859" y="5132"/>
                </a:cubicBezTo>
                <a:lnTo>
                  <a:pt x="5097" y="4894"/>
                </a:lnTo>
                <a:cubicBezTo>
                  <a:pt x="5252" y="4740"/>
                  <a:pt x="5263" y="4525"/>
                  <a:pt x="5156" y="4359"/>
                </a:cubicBezTo>
                <a:lnTo>
                  <a:pt x="4859" y="3906"/>
                </a:lnTo>
                <a:cubicBezTo>
                  <a:pt x="4906" y="3823"/>
                  <a:pt x="4954" y="3728"/>
                  <a:pt x="4978" y="3644"/>
                </a:cubicBezTo>
                <a:lnTo>
                  <a:pt x="5502" y="3537"/>
                </a:lnTo>
                <a:cubicBezTo>
                  <a:pt x="5692" y="3489"/>
                  <a:pt x="5847" y="3311"/>
                  <a:pt x="5847" y="3120"/>
                </a:cubicBezTo>
                <a:lnTo>
                  <a:pt x="5847" y="2775"/>
                </a:lnTo>
                <a:cubicBezTo>
                  <a:pt x="5847" y="2549"/>
                  <a:pt x="5716" y="2382"/>
                  <a:pt x="5502" y="2334"/>
                </a:cubicBezTo>
                <a:lnTo>
                  <a:pt x="4990" y="2227"/>
                </a:lnTo>
                <a:cubicBezTo>
                  <a:pt x="4954" y="2144"/>
                  <a:pt x="4906" y="2037"/>
                  <a:pt x="4871" y="1965"/>
                </a:cubicBezTo>
                <a:lnTo>
                  <a:pt x="5168" y="1513"/>
                </a:lnTo>
                <a:cubicBezTo>
                  <a:pt x="5287" y="1346"/>
                  <a:pt x="5252" y="1108"/>
                  <a:pt x="5109" y="977"/>
                </a:cubicBezTo>
                <a:lnTo>
                  <a:pt x="4871" y="739"/>
                </a:lnTo>
                <a:cubicBezTo>
                  <a:pt x="4780" y="656"/>
                  <a:pt x="4666" y="613"/>
                  <a:pt x="4555" y="613"/>
                </a:cubicBezTo>
                <a:cubicBezTo>
                  <a:pt x="4476" y="613"/>
                  <a:pt x="4399" y="635"/>
                  <a:pt x="4335" y="680"/>
                </a:cubicBezTo>
                <a:lnTo>
                  <a:pt x="3882" y="977"/>
                </a:lnTo>
                <a:cubicBezTo>
                  <a:pt x="3799" y="941"/>
                  <a:pt x="3704" y="894"/>
                  <a:pt x="3620" y="858"/>
                </a:cubicBezTo>
                <a:lnTo>
                  <a:pt x="3513" y="346"/>
                </a:lnTo>
                <a:cubicBezTo>
                  <a:pt x="3466" y="144"/>
                  <a:pt x="3287" y="1"/>
                  <a:pt x="3097" y="1"/>
                </a:cubicBezTo>
                <a:close/>
              </a:path>
            </a:pathLst>
          </a:custGeom>
          <a:solidFill>
            <a:srgbClr val="92D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4" name="20 Imagen">
            <a:extLst>
              <a:ext uri="{FF2B5EF4-FFF2-40B4-BE49-F238E27FC236}">
                <a16:creationId xmlns:a16="http://schemas.microsoft.com/office/drawing/2014/main" id="{29690A2A-1F98-488E-B9AF-ED0F91A0A33D}"/>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26320" y="201578"/>
            <a:ext cx="806294" cy="142711"/>
          </a:xfrm>
          <a:prstGeom prst="rect">
            <a:avLst/>
          </a:prstGeom>
        </p:spPr>
      </p:pic>
      <p:pic>
        <p:nvPicPr>
          <p:cNvPr id="26" name="13 Imagen">
            <a:extLst>
              <a:ext uri="{FF2B5EF4-FFF2-40B4-BE49-F238E27FC236}">
                <a16:creationId xmlns:a16="http://schemas.microsoft.com/office/drawing/2014/main" id="{7F7F8E9B-FB0A-4F11-90F1-633034EC5D7D}"/>
              </a:ext>
            </a:extLst>
          </p:cNvPr>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a:off x="1000628" y="188941"/>
            <a:ext cx="458077" cy="171419"/>
          </a:xfrm>
          <a:prstGeom prst="rect">
            <a:avLst/>
          </a:prstGeom>
        </p:spPr>
      </p:pic>
    </p:spTree>
    <p:extLst>
      <p:ext uri="{BB962C8B-B14F-4D97-AF65-F5344CB8AC3E}">
        <p14:creationId xmlns:p14="http://schemas.microsoft.com/office/powerpoint/2010/main" val="1084358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05979"/>
            <a:ext cx="8229600" cy="857250"/>
          </a:xfrm>
          <a:prstGeom prst="rect">
            <a:avLst/>
          </a:prstGeo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151335"/>
            <a:ext cx="4040188"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1631156"/>
            <a:ext cx="4040188"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6" y="1151335"/>
            <a:ext cx="4041775"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6" y="1631156"/>
            <a:ext cx="4041775"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a:xfrm>
            <a:off x="457200" y="4767263"/>
            <a:ext cx="2133600" cy="273844"/>
          </a:xfrm>
          <a:prstGeom prst="rect">
            <a:avLst/>
          </a:prstGeom>
        </p:spPr>
        <p:txBody>
          <a:bodyPr/>
          <a:lstStyle/>
          <a:p>
            <a:fld id="{301F9D48-E8E3-46A6-936A-F99050423ABC}" type="datetimeFigureOut">
              <a:rPr lang="es-ES" smtClean="0"/>
              <a:t>21/03/2023</a:t>
            </a:fld>
            <a:endParaRPr lang="es-ES"/>
          </a:p>
        </p:txBody>
      </p:sp>
      <p:sp>
        <p:nvSpPr>
          <p:cNvPr id="8" name="7 Marcador de pie de página"/>
          <p:cNvSpPr>
            <a:spLocks noGrp="1"/>
          </p:cNvSpPr>
          <p:nvPr>
            <p:ph type="ftr" sz="quarter" idx="11"/>
          </p:nvPr>
        </p:nvSpPr>
        <p:spPr>
          <a:xfrm>
            <a:off x="3124200" y="4767263"/>
            <a:ext cx="2895600" cy="273844"/>
          </a:xfrm>
          <a:prstGeom prst="rect">
            <a:avLst/>
          </a:prstGeom>
        </p:spPr>
        <p:txBody>
          <a:bodyPr/>
          <a:lstStyle/>
          <a:p>
            <a:endParaRPr lang="es-ES"/>
          </a:p>
        </p:txBody>
      </p:sp>
      <p:sp>
        <p:nvSpPr>
          <p:cNvPr id="9" name="8 Marcador de número de diapositiva"/>
          <p:cNvSpPr>
            <a:spLocks noGrp="1"/>
          </p:cNvSpPr>
          <p:nvPr>
            <p:ph type="sldNum" sz="quarter" idx="12"/>
          </p:nvPr>
        </p:nvSpPr>
        <p:spPr>
          <a:xfrm>
            <a:off x="6553200" y="4767263"/>
            <a:ext cx="2133600" cy="273844"/>
          </a:xfrm>
          <a:prstGeom prst="rect">
            <a:avLst/>
          </a:prstGeom>
        </p:spPr>
        <p:txBody>
          <a:bodyPr/>
          <a:lstStyle/>
          <a:p>
            <a:fld id="{399F36C6-663C-4AA7-8BDB-F70453BAA58B}" type="slidenum">
              <a:rPr lang="es-ES" smtClean="0"/>
              <a:t>‹Nº›</a:t>
            </a:fld>
            <a:endParaRPr lang="es-ES"/>
          </a:p>
        </p:txBody>
      </p:sp>
    </p:spTree>
    <p:extLst>
      <p:ext uri="{BB962C8B-B14F-4D97-AF65-F5344CB8AC3E}">
        <p14:creationId xmlns:p14="http://schemas.microsoft.com/office/powerpoint/2010/main" val="1840778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05979"/>
            <a:ext cx="8229600" cy="857250"/>
          </a:xfrm>
          <a:prstGeom prst="rect">
            <a:avLst/>
          </a:prstGeom>
        </p:spPr>
        <p:txBody>
          <a:bodyPr/>
          <a:lstStyle/>
          <a:p>
            <a:r>
              <a:rPr lang="es-ES"/>
              <a:t>Haga clic para modificar el estilo de título del patrón</a:t>
            </a:r>
          </a:p>
        </p:txBody>
      </p:sp>
      <p:sp>
        <p:nvSpPr>
          <p:cNvPr id="3" name="2 Marcador de fecha"/>
          <p:cNvSpPr>
            <a:spLocks noGrp="1"/>
          </p:cNvSpPr>
          <p:nvPr>
            <p:ph type="dt" sz="half" idx="10"/>
          </p:nvPr>
        </p:nvSpPr>
        <p:spPr>
          <a:xfrm>
            <a:off x="457200" y="4767263"/>
            <a:ext cx="2133600" cy="273844"/>
          </a:xfrm>
          <a:prstGeom prst="rect">
            <a:avLst/>
          </a:prstGeom>
        </p:spPr>
        <p:txBody>
          <a:bodyPr/>
          <a:lstStyle/>
          <a:p>
            <a:fld id="{301F9D48-E8E3-46A6-936A-F99050423ABC}" type="datetimeFigureOut">
              <a:rPr lang="es-ES" smtClean="0"/>
              <a:t>21/03/2023</a:t>
            </a:fld>
            <a:endParaRPr lang="es-ES"/>
          </a:p>
        </p:txBody>
      </p:sp>
      <p:sp>
        <p:nvSpPr>
          <p:cNvPr id="4" name="3 Marcador de pie de página"/>
          <p:cNvSpPr>
            <a:spLocks noGrp="1"/>
          </p:cNvSpPr>
          <p:nvPr>
            <p:ph type="ftr" sz="quarter" idx="11"/>
          </p:nvPr>
        </p:nvSpPr>
        <p:spPr>
          <a:xfrm>
            <a:off x="3124200" y="4767263"/>
            <a:ext cx="2895600" cy="273844"/>
          </a:xfrm>
          <a:prstGeom prst="rect">
            <a:avLst/>
          </a:prstGeom>
        </p:spPr>
        <p:txBody>
          <a:bodyPr/>
          <a:lstStyle/>
          <a:p>
            <a:endParaRPr lang="es-ES"/>
          </a:p>
        </p:txBody>
      </p:sp>
      <p:sp>
        <p:nvSpPr>
          <p:cNvPr id="5" name="4 Marcador de número de diapositiva"/>
          <p:cNvSpPr>
            <a:spLocks noGrp="1"/>
          </p:cNvSpPr>
          <p:nvPr>
            <p:ph type="sldNum" sz="quarter" idx="12"/>
          </p:nvPr>
        </p:nvSpPr>
        <p:spPr>
          <a:xfrm>
            <a:off x="6553200" y="4767263"/>
            <a:ext cx="2133600" cy="273844"/>
          </a:xfrm>
          <a:prstGeom prst="rect">
            <a:avLst/>
          </a:prstGeom>
        </p:spPr>
        <p:txBody>
          <a:bodyPr/>
          <a:lstStyle/>
          <a:p>
            <a:fld id="{399F36C6-663C-4AA7-8BDB-F70453BAA58B}" type="slidenum">
              <a:rPr lang="es-ES" smtClean="0"/>
              <a:t>‹Nº›</a:t>
            </a:fld>
            <a:endParaRPr lang="es-ES"/>
          </a:p>
        </p:txBody>
      </p:sp>
    </p:spTree>
    <p:extLst>
      <p:ext uri="{BB962C8B-B14F-4D97-AF65-F5344CB8AC3E}">
        <p14:creationId xmlns:p14="http://schemas.microsoft.com/office/powerpoint/2010/main" val="452695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57200" y="4767263"/>
            <a:ext cx="2133600" cy="273844"/>
          </a:xfrm>
          <a:prstGeom prst="rect">
            <a:avLst/>
          </a:prstGeom>
        </p:spPr>
        <p:txBody>
          <a:bodyPr/>
          <a:lstStyle/>
          <a:p>
            <a:fld id="{301F9D48-E8E3-46A6-936A-F99050423ABC}" type="datetimeFigureOut">
              <a:rPr lang="es-ES" smtClean="0"/>
              <a:t>21/03/2023</a:t>
            </a:fld>
            <a:endParaRPr lang="es-ES"/>
          </a:p>
        </p:txBody>
      </p:sp>
      <p:sp>
        <p:nvSpPr>
          <p:cNvPr id="3" name="2 Marcador de pie de página"/>
          <p:cNvSpPr>
            <a:spLocks noGrp="1"/>
          </p:cNvSpPr>
          <p:nvPr>
            <p:ph type="ftr" sz="quarter" idx="11"/>
          </p:nvPr>
        </p:nvSpPr>
        <p:spPr>
          <a:xfrm>
            <a:off x="3124200" y="4767263"/>
            <a:ext cx="2895600" cy="273844"/>
          </a:xfrm>
          <a:prstGeom prst="rect">
            <a:avLst/>
          </a:prstGeom>
        </p:spPr>
        <p:txBody>
          <a:bodyPr/>
          <a:lstStyle/>
          <a:p>
            <a:endParaRPr lang="es-ES"/>
          </a:p>
        </p:txBody>
      </p:sp>
      <p:sp>
        <p:nvSpPr>
          <p:cNvPr id="4" name="3 Marcador de número de diapositiva"/>
          <p:cNvSpPr>
            <a:spLocks noGrp="1"/>
          </p:cNvSpPr>
          <p:nvPr>
            <p:ph type="sldNum" sz="quarter" idx="12"/>
          </p:nvPr>
        </p:nvSpPr>
        <p:spPr>
          <a:xfrm>
            <a:off x="6553200" y="4767263"/>
            <a:ext cx="2133600" cy="273844"/>
          </a:xfrm>
          <a:prstGeom prst="rect">
            <a:avLst/>
          </a:prstGeom>
        </p:spPr>
        <p:txBody>
          <a:bodyPr/>
          <a:lstStyle/>
          <a:p>
            <a:fld id="{399F36C6-663C-4AA7-8BDB-F70453BAA58B}" type="slidenum">
              <a:rPr lang="es-ES" smtClean="0"/>
              <a:t>‹Nº›</a:t>
            </a:fld>
            <a:endParaRPr lang="es-ES"/>
          </a:p>
        </p:txBody>
      </p:sp>
    </p:spTree>
    <p:extLst>
      <p:ext uri="{BB962C8B-B14F-4D97-AF65-F5344CB8AC3E}">
        <p14:creationId xmlns:p14="http://schemas.microsoft.com/office/powerpoint/2010/main" val="4119436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1" y="204787"/>
            <a:ext cx="3008313" cy="871538"/>
          </a:xfrm>
          <a:prstGeom prst="rect">
            <a:avLst/>
          </a:prstGeo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04788"/>
            <a:ext cx="5111750" cy="438983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1" y="1076326"/>
            <a:ext cx="3008313" cy="351829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a:xfrm>
            <a:off x="457200" y="4767263"/>
            <a:ext cx="2133600" cy="273844"/>
          </a:xfrm>
          <a:prstGeom prst="rect">
            <a:avLst/>
          </a:prstGeom>
        </p:spPr>
        <p:txBody>
          <a:bodyPr/>
          <a:lstStyle/>
          <a:p>
            <a:fld id="{301F9D48-E8E3-46A6-936A-F99050423ABC}" type="datetimeFigureOut">
              <a:rPr lang="es-ES" smtClean="0"/>
              <a:t>21/03/2023</a:t>
            </a:fld>
            <a:endParaRPr lang="es-ES"/>
          </a:p>
        </p:txBody>
      </p:sp>
      <p:sp>
        <p:nvSpPr>
          <p:cNvPr id="6" name="5 Marcador de pie de página"/>
          <p:cNvSpPr>
            <a:spLocks noGrp="1"/>
          </p:cNvSpPr>
          <p:nvPr>
            <p:ph type="ftr" sz="quarter" idx="11"/>
          </p:nvPr>
        </p:nvSpPr>
        <p:spPr>
          <a:xfrm>
            <a:off x="3124200" y="4767263"/>
            <a:ext cx="2895600" cy="273844"/>
          </a:xfrm>
          <a:prstGeom prst="rect">
            <a:avLst/>
          </a:prstGeom>
        </p:spPr>
        <p:txBody>
          <a:bodyPr/>
          <a:lstStyle/>
          <a:p>
            <a:endParaRPr lang="es-ES"/>
          </a:p>
        </p:txBody>
      </p:sp>
      <p:sp>
        <p:nvSpPr>
          <p:cNvPr id="7" name="6 Marcador de número de diapositiva"/>
          <p:cNvSpPr>
            <a:spLocks noGrp="1"/>
          </p:cNvSpPr>
          <p:nvPr>
            <p:ph type="sldNum" sz="quarter" idx="12"/>
          </p:nvPr>
        </p:nvSpPr>
        <p:spPr>
          <a:xfrm>
            <a:off x="6553200" y="4767263"/>
            <a:ext cx="2133600" cy="273844"/>
          </a:xfrm>
          <a:prstGeom prst="rect">
            <a:avLst/>
          </a:prstGeom>
        </p:spPr>
        <p:txBody>
          <a:bodyPr/>
          <a:lstStyle/>
          <a:p>
            <a:fld id="{399F36C6-663C-4AA7-8BDB-F70453BAA58B}" type="slidenum">
              <a:rPr lang="es-ES" smtClean="0"/>
              <a:t>‹Nº›</a:t>
            </a:fld>
            <a:endParaRPr lang="es-ES"/>
          </a:p>
        </p:txBody>
      </p:sp>
    </p:spTree>
    <p:extLst>
      <p:ext uri="{BB962C8B-B14F-4D97-AF65-F5344CB8AC3E}">
        <p14:creationId xmlns:p14="http://schemas.microsoft.com/office/powerpoint/2010/main" val="2053916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3600450"/>
            <a:ext cx="5486400" cy="425054"/>
          </a:xfrm>
          <a:prstGeom prst="rect">
            <a:avLst/>
          </a:prstGeo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459581"/>
            <a:ext cx="5486400" cy="3086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4025503"/>
            <a:ext cx="5486400" cy="60364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a:xfrm>
            <a:off x="457200" y="4767263"/>
            <a:ext cx="2133600" cy="273844"/>
          </a:xfrm>
          <a:prstGeom prst="rect">
            <a:avLst/>
          </a:prstGeom>
        </p:spPr>
        <p:txBody>
          <a:bodyPr/>
          <a:lstStyle/>
          <a:p>
            <a:fld id="{301F9D48-E8E3-46A6-936A-F99050423ABC}" type="datetimeFigureOut">
              <a:rPr lang="es-ES" smtClean="0"/>
              <a:t>21/03/2023</a:t>
            </a:fld>
            <a:endParaRPr lang="es-ES"/>
          </a:p>
        </p:txBody>
      </p:sp>
      <p:sp>
        <p:nvSpPr>
          <p:cNvPr id="6" name="5 Marcador de pie de página"/>
          <p:cNvSpPr>
            <a:spLocks noGrp="1"/>
          </p:cNvSpPr>
          <p:nvPr>
            <p:ph type="ftr" sz="quarter" idx="11"/>
          </p:nvPr>
        </p:nvSpPr>
        <p:spPr>
          <a:xfrm>
            <a:off x="3124200" y="4767263"/>
            <a:ext cx="2895600" cy="273844"/>
          </a:xfrm>
          <a:prstGeom prst="rect">
            <a:avLst/>
          </a:prstGeom>
        </p:spPr>
        <p:txBody>
          <a:bodyPr/>
          <a:lstStyle/>
          <a:p>
            <a:endParaRPr lang="es-ES"/>
          </a:p>
        </p:txBody>
      </p:sp>
      <p:sp>
        <p:nvSpPr>
          <p:cNvPr id="7" name="6 Marcador de número de diapositiva"/>
          <p:cNvSpPr>
            <a:spLocks noGrp="1"/>
          </p:cNvSpPr>
          <p:nvPr>
            <p:ph type="sldNum" sz="quarter" idx="12"/>
          </p:nvPr>
        </p:nvSpPr>
        <p:spPr>
          <a:xfrm>
            <a:off x="6553200" y="4767263"/>
            <a:ext cx="2133600" cy="273844"/>
          </a:xfrm>
          <a:prstGeom prst="rect">
            <a:avLst/>
          </a:prstGeom>
        </p:spPr>
        <p:txBody>
          <a:bodyPr/>
          <a:lstStyle/>
          <a:p>
            <a:fld id="{399F36C6-663C-4AA7-8BDB-F70453BAA58B}" type="slidenum">
              <a:rPr lang="es-ES" smtClean="0"/>
              <a:t>‹Nº›</a:t>
            </a:fld>
            <a:endParaRPr lang="es-ES"/>
          </a:p>
        </p:txBody>
      </p:sp>
    </p:spTree>
    <p:extLst>
      <p:ext uri="{BB962C8B-B14F-4D97-AF65-F5344CB8AC3E}">
        <p14:creationId xmlns:p14="http://schemas.microsoft.com/office/powerpoint/2010/main" val="462936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2696196"/>
      </p:ext>
    </p:extLst>
  </p:cSld>
  <p:clrMap bg1="lt1" tx1="dk1" bg2="lt2" tx2="dk2" accent1="accent1" accent2="accent2" accent3="accent3" accent4="accent4" accent5="accent5" accent6="accent6" hlink="hlink" folHlink="folHlink"/>
  <p:sldLayoutIdLst>
    <p:sldLayoutId id="2147483650" r:id="rId1"/>
    <p:sldLayoutId id="2147483649"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4.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4.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4.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4.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3058;p59"/>
          <p:cNvSpPr txBox="1">
            <a:spLocks/>
          </p:cNvSpPr>
          <p:nvPr/>
        </p:nvSpPr>
        <p:spPr>
          <a:xfrm flipH="1">
            <a:off x="3923927" y="1347614"/>
            <a:ext cx="4608509" cy="2469212"/>
          </a:xfrm>
          <a:prstGeom prst="rect">
            <a:avLst/>
          </a:prstGeom>
        </p:spPr>
        <p:txBody>
          <a:bodyPr spcFirstLastPara="1" wrap="square" lIns="91425" tIns="91425" rIns="91425" bIns="91425" anchor="t"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spcBef>
                <a:spcPts val="0"/>
              </a:spcBef>
            </a:pPr>
            <a:r>
              <a:rPr lang="es-ES" sz="3000" dirty="0">
                <a:solidFill>
                  <a:srgbClr val="92D050"/>
                </a:solidFill>
                <a:latin typeface="Segoe UI Black" panose="020B0A02040204020203" pitchFamily="34" charset="0"/>
                <a:ea typeface="Segoe UI Black" panose="020B0A02040204020203" pitchFamily="34" charset="0"/>
                <a:cs typeface="Segoe UI Semibold" panose="020B0702040204020203" pitchFamily="34" charset="0"/>
              </a:rPr>
              <a:t> MEDIDAS DE SEGURIDAD SOCIAL EN SUPUESTOS DE VIOLENCIA DE GÉNERO</a:t>
            </a:r>
          </a:p>
        </p:txBody>
      </p:sp>
      <p:sp>
        <p:nvSpPr>
          <p:cNvPr id="5" name="Google Shape;3059;p59"/>
          <p:cNvSpPr txBox="1">
            <a:spLocks/>
          </p:cNvSpPr>
          <p:nvPr/>
        </p:nvSpPr>
        <p:spPr>
          <a:xfrm flipH="1">
            <a:off x="5128162" y="3601246"/>
            <a:ext cx="3332269" cy="410664"/>
          </a:xfrm>
          <a:prstGeom prst="rect">
            <a:avLst/>
          </a:prstGeom>
        </p:spPr>
        <p:txBody>
          <a:bodyPr spcFirstLastPara="1" wrap="square" lIns="91425" tIns="91425" rIns="91425" bIns="91425" anchor="t" anchorCtr="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spcBef>
                <a:spcPts val="0"/>
              </a:spcBef>
              <a:spcAft>
                <a:spcPts val="1600"/>
              </a:spcAft>
            </a:pPr>
            <a:r>
              <a:rPr lang="en-US" sz="1600" dirty="0">
                <a:solidFill>
                  <a:srgbClr val="666666"/>
                </a:solidFill>
                <a:latin typeface="Segoe UI Light" panose="020B0502040204020203" pitchFamily="34" charset="0"/>
                <a:cs typeface="Segoe UI Light" panose="020B0502040204020203" pitchFamily="34" charset="0"/>
              </a:rPr>
              <a:t>Belén Rodríguez Álvarez</a:t>
            </a:r>
          </a:p>
        </p:txBody>
      </p:sp>
      <p:pic>
        <p:nvPicPr>
          <p:cNvPr id="6" name="20 Imagen">
            <a:extLst>
              <a:ext uri="{FF2B5EF4-FFF2-40B4-BE49-F238E27FC236}">
                <a16:creationId xmlns:a16="http://schemas.microsoft.com/office/drawing/2014/main" id="{29690A2A-1F98-488E-B9AF-ED0F91A0A33D}"/>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84654" y="4592373"/>
            <a:ext cx="1180495" cy="208943"/>
          </a:xfrm>
          <a:prstGeom prst="rect">
            <a:avLst/>
          </a:prstGeom>
        </p:spPr>
      </p:pic>
      <p:pic>
        <p:nvPicPr>
          <p:cNvPr id="7" name="13 Imagen">
            <a:extLst>
              <a:ext uri="{FF2B5EF4-FFF2-40B4-BE49-F238E27FC236}">
                <a16:creationId xmlns:a16="http://schemas.microsoft.com/office/drawing/2014/main" id="{7F7F8E9B-FB0A-4F11-90F1-633034EC5D7D}"/>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398628" y="4559715"/>
            <a:ext cx="670670" cy="250975"/>
          </a:xfrm>
          <a:prstGeom prst="rect">
            <a:avLst/>
          </a:prstGeom>
        </p:spPr>
      </p:pic>
      <p:sp>
        <p:nvSpPr>
          <p:cNvPr id="8" name="7 CuadroTexto"/>
          <p:cNvSpPr txBox="1"/>
          <p:nvPr/>
        </p:nvSpPr>
        <p:spPr>
          <a:xfrm>
            <a:off x="301756" y="422396"/>
            <a:ext cx="986167" cy="492443"/>
          </a:xfrm>
          <a:prstGeom prst="rect">
            <a:avLst/>
          </a:prstGeom>
          <a:noFill/>
        </p:spPr>
        <p:txBody>
          <a:bodyPr wrap="none" rtlCol="0">
            <a:spAutoFit/>
          </a:bodyPr>
          <a:lstStyle/>
          <a:p>
            <a:r>
              <a:rPr lang="es-ES" sz="2600" dirty="0">
                <a:solidFill>
                  <a:schemeClr val="accent3">
                    <a:lumMod val="40000"/>
                    <a:lumOff val="60000"/>
                  </a:schemeClr>
                </a:solidFill>
                <a:latin typeface="Segoe UI Black" panose="020B0A02040204020203" pitchFamily="34" charset="0"/>
                <a:ea typeface="Segoe UI Black" panose="020B0A02040204020203" pitchFamily="34" charset="0"/>
              </a:rPr>
              <a:t>2023</a:t>
            </a:r>
          </a:p>
        </p:txBody>
      </p:sp>
      <p:sp>
        <p:nvSpPr>
          <p:cNvPr id="9" name="Google Shape;3059;p59"/>
          <p:cNvSpPr txBox="1">
            <a:spLocks/>
          </p:cNvSpPr>
          <p:nvPr/>
        </p:nvSpPr>
        <p:spPr>
          <a:xfrm flipH="1">
            <a:off x="5148064" y="4393334"/>
            <a:ext cx="3332269" cy="410664"/>
          </a:xfrm>
          <a:prstGeom prst="rect">
            <a:avLst/>
          </a:prstGeom>
        </p:spPr>
        <p:txBody>
          <a:bodyPr spcFirstLastPara="1" wrap="square" lIns="91425" tIns="91425" rIns="91425" bIns="91425" anchor="t" anchorCtr="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spcBef>
                <a:spcPts val="0"/>
              </a:spcBef>
              <a:spcAft>
                <a:spcPts val="1600"/>
              </a:spcAft>
            </a:pPr>
            <a:r>
              <a:rPr lang="en-US" sz="1100" dirty="0">
                <a:solidFill>
                  <a:srgbClr val="666666"/>
                </a:solidFill>
                <a:latin typeface="Segoe UI Semibold" panose="020B0702040204020203" pitchFamily="34" charset="0"/>
                <a:cs typeface="Segoe UI Semibold" panose="020B0702040204020203" pitchFamily="34" charset="0"/>
              </a:rPr>
              <a:t>21 · </a:t>
            </a:r>
            <a:r>
              <a:rPr lang="en-US" sz="1100" dirty="0" err="1">
                <a:solidFill>
                  <a:srgbClr val="666666"/>
                </a:solidFill>
                <a:latin typeface="Segoe UI Semibold" panose="020B0702040204020203" pitchFamily="34" charset="0"/>
                <a:cs typeface="Segoe UI Semibold" panose="020B0702040204020203" pitchFamily="34" charset="0"/>
              </a:rPr>
              <a:t>Marzo</a:t>
            </a:r>
            <a:r>
              <a:rPr lang="en-US" sz="1100" dirty="0">
                <a:solidFill>
                  <a:srgbClr val="666666"/>
                </a:solidFill>
                <a:latin typeface="Segoe UI Semibold" panose="020B0702040204020203" pitchFamily="34" charset="0"/>
                <a:cs typeface="Segoe UI Semibold" panose="020B0702040204020203" pitchFamily="34" charset="0"/>
              </a:rPr>
              <a:t>· 2023</a:t>
            </a:r>
          </a:p>
        </p:txBody>
      </p:sp>
      <p:grpSp>
        <p:nvGrpSpPr>
          <p:cNvPr id="10" name="Google Shape;7117;p66"/>
          <p:cNvGrpSpPr/>
          <p:nvPr/>
        </p:nvGrpSpPr>
        <p:grpSpPr>
          <a:xfrm rot="20700000">
            <a:off x="1709161" y="1798267"/>
            <a:ext cx="1445989" cy="1438316"/>
            <a:chOff x="6168920" y="3936925"/>
            <a:chExt cx="296955" cy="295375"/>
          </a:xfrm>
          <a:solidFill>
            <a:schemeClr val="bg1"/>
          </a:solidFill>
        </p:grpSpPr>
        <p:sp>
          <p:nvSpPr>
            <p:cNvPr id="11" name="Google Shape;7118;p66"/>
            <p:cNvSpPr/>
            <p:nvPr/>
          </p:nvSpPr>
          <p:spPr>
            <a:xfrm>
              <a:off x="6220900" y="4164550"/>
              <a:ext cx="18150" cy="18125"/>
            </a:xfrm>
            <a:custGeom>
              <a:avLst/>
              <a:gdLst/>
              <a:ahLst/>
              <a:cxnLst/>
              <a:rect l="l" t="t" r="r" b="b"/>
              <a:pathLst>
                <a:path w="726" h="725" extrusionOk="0">
                  <a:moveTo>
                    <a:pt x="379" y="0"/>
                  </a:moveTo>
                  <a:cubicBezTo>
                    <a:pt x="158" y="0"/>
                    <a:pt x="1" y="158"/>
                    <a:pt x="1" y="347"/>
                  </a:cubicBezTo>
                  <a:cubicBezTo>
                    <a:pt x="1" y="567"/>
                    <a:pt x="158" y="725"/>
                    <a:pt x="379" y="725"/>
                  </a:cubicBezTo>
                  <a:cubicBezTo>
                    <a:pt x="568" y="725"/>
                    <a:pt x="725" y="567"/>
                    <a:pt x="725" y="347"/>
                  </a:cubicBezTo>
                  <a:cubicBezTo>
                    <a:pt x="725" y="158"/>
                    <a:pt x="568" y="0"/>
                    <a:pt x="379"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7119;p66"/>
            <p:cNvSpPr/>
            <p:nvPr/>
          </p:nvSpPr>
          <p:spPr>
            <a:xfrm>
              <a:off x="6168920" y="3972375"/>
              <a:ext cx="227650" cy="259925"/>
            </a:xfrm>
            <a:custGeom>
              <a:avLst/>
              <a:gdLst/>
              <a:ahLst/>
              <a:cxnLst/>
              <a:rect l="l" t="t" r="r" b="b"/>
              <a:pathLst>
                <a:path w="9106" h="10397" extrusionOk="0">
                  <a:moveTo>
                    <a:pt x="3115" y="2135"/>
                  </a:moveTo>
                  <a:cubicBezTo>
                    <a:pt x="3206" y="2135"/>
                    <a:pt x="3293" y="2158"/>
                    <a:pt x="3340" y="2205"/>
                  </a:cubicBezTo>
                  <a:cubicBezTo>
                    <a:pt x="3466" y="2331"/>
                    <a:pt x="3466" y="2583"/>
                    <a:pt x="3340" y="2678"/>
                  </a:cubicBezTo>
                  <a:lnTo>
                    <a:pt x="2930" y="3119"/>
                  </a:lnTo>
                  <a:lnTo>
                    <a:pt x="3340" y="3560"/>
                  </a:lnTo>
                  <a:cubicBezTo>
                    <a:pt x="3466" y="3686"/>
                    <a:pt x="3466" y="3907"/>
                    <a:pt x="3340" y="4033"/>
                  </a:cubicBezTo>
                  <a:cubicBezTo>
                    <a:pt x="3293" y="4096"/>
                    <a:pt x="3206" y="4127"/>
                    <a:pt x="3115" y="4127"/>
                  </a:cubicBezTo>
                  <a:cubicBezTo>
                    <a:pt x="3025" y="4127"/>
                    <a:pt x="2930" y="4096"/>
                    <a:pt x="2867" y="4033"/>
                  </a:cubicBezTo>
                  <a:lnTo>
                    <a:pt x="2458" y="3592"/>
                  </a:lnTo>
                  <a:lnTo>
                    <a:pt x="2017" y="4033"/>
                  </a:lnTo>
                  <a:cubicBezTo>
                    <a:pt x="1954" y="4096"/>
                    <a:pt x="1867" y="4127"/>
                    <a:pt x="1780" y="4127"/>
                  </a:cubicBezTo>
                  <a:cubicBezTo>
                    <a:pt x="1694" y="4127"/>
                    <a:pt x="1607" y="4096"/>
                    <a:pt x="1544" y="4033"/>
                  </a:cubicBezTo>
                  <a:cubicBezTo>
                    <a:pt x="1418" y="3907"/>
                    <a:pt x="1418" y="3686"/>
                    <a:pt x="1544" y="3560"/>
                  </a:cubicBezTo>
                  <a:lnTo>
                    <a:pt x="1985" y="3119"/>
                  </a:lnTo>
                  <a:lnTo>
                    <a:pt x="1544" y="2678"/>
                  </a:lnTo>
                  <a:cubicBezTo>
                    <a:pt x="1418" y="2583"/>
                    <a:pt x="1418" y="2331"/>
                    <a:pt x="1544" y="2205"/>
                  </a:cubicBezTo>
                  <a:cubicBezTo>
                    <a:pt x="1591" y="2158"/>
                    <a:pt x="1678" y="2135"/>
                    <a:pt x="1769" y="2135"/>
                  </a:cubicBezTo>
                  <a:cubicBezTo>
                    <a:pt x="1859" y="2135"/>
                    <a:pt x="1954" y="2158"/>
                    <a:pt x="2017" y="2205"/>
                  </a:cubicBezTo>
                  <a:lnTo>
                    <a:pt x="2458" y="2646"/>
                  </a:lnTo>
                  <a:lnTo>
                    <a:pt x="2867" y="2205"/>
                  </a:lnTo>
                  <a:cubicBezTo>
                    <a:pt x="2930" y="2158"/>
                    <a:pt x="3025" y="2135"/>
                    <a:pt x="3115" y="2135"/>
                  </a:cubicBezTo>
                  <a:close/>
                  <a:moveTo>
                    <a:pt x="6727" y="2079"/>
                  </a:moveTo>
                  <a:cubicBezTo>
                    <a:pt x="6813" y="2079"/>
                    <a:pt x="6900" y="2111"/>
                    <a:pt x="6963" y="2174"/>
                  </a:cubicBezTo>
                  <a:lnTo>
                    <a:pt x="7688" y="2898"/>
                  </a:lnTo>
                  <a:cubicBezTo>
                    <a:pt x="7719" y="2993"/>
                    <a:pt x="7719" y="3245"/>
                    <a:pt x="7593" y="3371"/>
                  </a:cubicBezTo>
                  <a:cubicBezTo>
                    <a:pt x="7546" y="3418"/>
                    <a:pt x="7459" y="3442"/>
                    <a:pt x="7369" y="3442"/>
                  </a:cubicBezTo>
                  <a:cubicBezTo>
                    <a:pt x="7278" y="3442"/>
                    <a:pt x="7183" y="3418"/>
                    <a:pt x="7120" y="3371"/>
                  </a:cubicBezTo>
                  <a:lnTo>
                    <a:pt x="7026" y="3245"/>
                  </a:lnTo>
                  <a:lnTo>
                    <a:pt x="7026" y="4505"/>
                  </a:lnTo>
                  <a:cubicBezTo>
                    <a:pt x="7026" y="5104"/>
                    <a:pt x="6553" y="5513"/>
                    <a:pt x="5986" y="5513"/>
                  </a:cubicBezTo>
                  <a:lnTo>
                    <a:pt x="3151" y="5513"/>
                  </a:lnTo>
                  <a:cubicBezTo>
                    <a:pt x="2962" y="5513"/>
                    <a:pt x="2804" y="5671"/>
                    <a:pt x="2804" y="5891"/>
                  </a:cubicBezTo>
                  <a:lnTo>
                    <a:pt x="2804" y="7026"/>
                  </a:lnTo>
                  <a:cubicBezTo>
                    <a:pt x="3182" y="7183"/>
                    <a:pt x="3497" y="7530"/>
                    <a:pt x="3497" y="8002"/>
                  </a:cubicBezTo>
                  <a:cubicBezTo>
                    <a:pt x="3497" y="8601"/>
                    <a:pt x="3025" y="9042"/>
                    <a:pt x="2489" y="9042"/>
                  </a:cubicBezTo>
                  <a:cubicBezTo>
                    <a:pt x="1922" y="9042"/>
                    <a:pt x="1450" y="8569"/>
                    <a:pt x="1450" y="8002"/>
                  </a:cubicBezTo>
                  <a:cubicBezTo>
                    <a:pt x="1450" y="7561"/>
                    <a:pt x="1733" y="7183"/>
                    <a:pt x="2174" y="7026"/>
                  </a:cubicBezTo>
                  <a:lnTo>
                    <a:pt x="2174" y="5891"/>
                  </a:lnTo>
                  <a:cubicBezTo>
                    <a:pt x="2174" y="5293"/>
                    <a:pt x="2647" y="4852"/>
                    <a:pt x="3182" y="4852"/>
                  </a:cubicBezTo>
                  <a:lnTo>
                    <a:pt x="6018" y="4852"/>
                  </a:lnTo>
                  <a:cubicBezTo>
                    <a:pt x="6207" y="4852"/>
                    <a:pt x="6364" y="4694"/>
                    <a:pt x="6364" y="4505"/>
                  </a:cubicBezTo>
                  <a:lnTo>
                    <a:pt x="6364" y="3245"/>
                  </a:lnTo>
                  <a:lnTo>
                    <a:pt x="6270" y="3371"/>
                  </a:lnTo>
                  <a:cubicBezTo>
                    <a:pt x="6207" y="3418"/>
                    <a:pt x="6120" y="3442"/>
                    <a:pt x="6034" y="3442"/>
                  </a:cubicBezTo>
                  <a:cubicBezTo>
                    <a:pt x="5947" y="3442"/>
                    <a:pt x="5860" y="3418"/>
                    <a:pt x="5797" y="3371"/>
                  </a:cubicBezTo>
                  <a:cubicBezTo>
                    <a:pt x="5671" y="3245"/>
                    <a:pt x="5671" y="2993"/>
                    <a:pt x="5797" y="2898"/>
                  </a:cubicBezTo>
                  <a:lnTo>
                    <a:pt x="6490" y="2174"/>
                  </a:lnTo>
                  <a:cubicBezTo>
                    <a:pt x="6553" y="2111"/>
                    <a:pt x="6640" y="2079"/>
                    <a:pt x="6727" y="2079"/>
                  </a:cubicBezTo>
                  <a:close/>
                  <a:moveTo>
                    <a:pt x="7369" y="7057"/>
                  </a:moveTo>
                  <a:cubicBezTo>
                    <a:pt x="7459" y="7057"/>
                    <a:pt x="7546" y="7089"/>
                    <a:pt x="7593" y="7152"/>
                  </a:cubicBezTo>
                  <a:cubicBezTo>
                    <a:pt x="7719" y="7246"/>
                    <a:pt x="7719" y="7498"/>
                    <a:pt x="7593" y="7624"/>
                  </a:cubicBezTo>
                  <a:lnTo>
                    <a:pt x="7183" y="8034"/>
                  </a:lnTo>
                  <a:lnTo>
                    <a:pt x="7593" y="8475"/>
                  </a:lnTo>
                  <a:cubicBezTo>
                    <a:pt x="7719" y="8601"/>
                    <a:pt x="7719" y="8821"/>
                    <a:pt x="7593" y="8947"/>
                  </a:cubicBezTo>
                  <a:cubicBezTo>
                    <a:pt x="7546" y="9010"/>
                    <a:pt x="7459" y="9042"/>
                    <a:pt x="7369" y="9042"/>
                  </a:cubicBezTo>
                  <a:cubicBezTo>
                    <a:pt x="7278" y="9042"/>
                    <a:pt x="7183" y="9010"/>
                    <a:pt x="7120" y="8947"/>
                  </a:cubicBezTo>
                  <a:lnTo>
                    <a:pt x="6711" y="8506"/>
                  </a:lnTo>
                  <a:lnTo>
                    <a:pt x="6270" y="8947"/>
                  </a:lnTo>
                  <a:cubicBezTo>
                    <a:pt x="6207" y="9010"/>
                    <a:pt x="6120" y="9042"/>
                    <a:pt x="6034" y="9042"/>
                  </a:cubicBezTo>
                  <a:cubicBezTo>
                    <a:pt x="5947" y="9042"/>
                    <a:pt x="5860" y="9010"/>
                    <a:pt x="5797" y="8947"/>
                  </a:cubicBezTo>
                  <a:cubicBezTo>
                    <a:pt x="5671" y="8821"/>
                    <a:pt x="5671" y="8601"/>
                    <a:pt x="5797" y="8475"/>
                  </a:cubicBezTo>
                  <a:lnTo>
                    <a:pt x="6207" y="8034"/>
                  </a:lnTo>
                  <a:lnTo>
                    <a:pt x="5797" y="7624"/>
                  </a:lnTo>
                  <a:cubicBezTo>
                    <a:pt x="5671" y="7498"/>
                    <a:pt x="5671" y="7246"/>
                    <a:pt x="5797" y="7152"/>
                  </a:cubicBezTo>
                  <a:cubicBezTo>
                    <a:pt x="5845" y="7089"/>
                    <a:pt x="5931" y="7057"/>
                    <a:pt x="6022" y="7057"/>
                  </a:cubicBezTo>
                  <a:cubicBezTo>
                    <a:pt x="6112" y="7057"/>
                    <a:pt x="6207" y="7089"/>
                    <a:pt x="6270" y="7152"/>
                  </a:cubicBezTo>
                  <a:lnTo>
                    <a:pt x="6711" y="7561"/>
                  </a:lnTo>
                  <a:lnTo>
                    <a:pt x="7120" y="7152"/>
                  </a:lnTo>
                  <a:cubicBezTo>
                    <a:pt x="7183" y="7089"/>
                    <a:pt x="7278" y="7057"/>
                    <a:pt x="7369" y="7057"/>
                  </a:cubicBezTo>
                  <a:close/>
                  <a:moveTo>
                    <a:pt x="1040" y="0"/>
                  </a:moveTo>
                  <a:cubicBezTo>
                    <a:pt x="441" y="0"/>
                    <a:pt x="0" y="473"/>
                    <a:pt x="0" y="1040"/>
                  </a:cubicBezTo>
                  <a:lnTo>
                    <a:pt x="0" y="9388"/>
                  </a:lnTo>
                  <a:cubicBezTo>
                    <a:pt x="0" y="9987"/>
                    <a:pt x="473" y="10397"/>
                    <a:pt x="1040" y="10397"/>
                  </a:cubicBezTo>
                  <a:lnTo>
                    <a:pt x="8003" y="10397"/>
                  </a:lnTo>
                  <a:cubicBezTo>
                    <a:pt x="8601" y="10397"/>
                    <a:pt x="9011" y="9924"/>
                    <a:pt x="9011" y="9388"/>
                  </a:cubicBezTo>
                  <a:lnTo>
                    <a:pt x="9011" y="1040"/>
                  </a:lnTo>
                  <a:cubicBezTo>
                    <a:pt x="9105" y="473"/>
                    <a:pt x="8633" y="0"/>
                    <a:pt x="8034" y="0"/>
                  </a:cubicBezTo>
                  <a:lnTo>
                    <a:pt x="7341" y="0"/>
                  </a:lnTo>
                  <a:cubicBezTo>
                    <a:pt x="7341" y="756"/>
                    <a:pt x="6711" y="1386"/>
                    <a:pt x="5955" y="1386"/>
                  </a:cubicBezTo>
                  <a:lnTo>
                    <a:pt x="3119" y="1386"/>
                  </a:lnTo>
                  <a:cubicBezTo>
                    <a:pt x="2363" y="1386"/>
                    <a:pt x="1733" y="756"/>
                    <a:pt x="1733"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7120;p66"/>
            <p:cNvSpPr/>
            <p:nvPr/>
          </p:nvSpPr>
          <p:spPr>
            <a:xfrm>
              <a:off x="6228775" y="3936925"/>
              <a:ext cx="106350" cy="53575"/>
            </a:xfrm>
            <a:custGeom>
              <a:avLst/>
              <a:gdLst/>
              <a:ahLst/>
              <a:cxnLst/>
              <a:rect l="l" t="t" r="r" b="b"/>
              <a:pathLst>
                <a:path w="4254" h="2143" extrusionOk="0">
                  <a:moveTo>
                    <a:pt x="2143" y="0"/>
                  </a:moveTo>
                  <a:cubicBezTo>
                    <a:pt x="1860" y="0"/>
                    <a:pt x="1576" y="221"/>
                    <a:pt x="1450" y="473"/>
                  </a:cubicBezTo>
                  <a:lnTo>
                    <a:pt x="1387" y="725"/>
                  </a:lnTo>
                  <a:lnTo>
                    <a:pt x="725" y="725"/>
                  </a:lnTo>
                  <a:cubicBezTo>
                    <a:pt x="316" y="725"/>
                    <a:pt x="1" y="1040"/>
                    <a:pt x="1" y="1418"/>
                  </a:cubicBezTo>
                  <a:cubicBezTo>
                    <a:pt x="1" y="1828"/>
                    <a:pt x="316" y="2143"/>
                    <a:pt x="725" y="2143"/>
                  </a:cubicBezTo>
                  <a:lnTo>
                    <a:pt x="3561" y="2143"/>
                  </a:lnTo>
                  <a:cubicBezTo>
                    <a:pt x="3939" y="2143"/>
                    <a:pt x="4254" y="1828"/>
                    <a:pt x="4254" y="1418"/>
                  </a:cubicBezTo>
                  <a:cubicBezTo>
                    <a:pt x="4254" y="1040"/>
                    <a:pt x="3939" y="725"/>
                    <a:pt x="3561" y="725"/>
                  </a:cubicBezTo>
                  <a:lnTo>
                    <a:pt x="2868" y="725"/>
                  </a:lnTo>
                  <a:lnTo>
                    <a:pt x="2805" y="473"/>
                  </a:lnTo>
                  <a:cubicBezTo>
                    <a:pt x="2710" y="221"/>
                    <a:pt x="2458" y="0"/>
                    <a:pt x="2143"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7121;p66"/>
            <p:cNvSpPr/>
            <p:nvPr/>
          </p:nvSpPr>
          <p:spPr>
            <a:xfrm>
              <a:off x="6412300" y="4059000"/>
              <a:ext cx="52000" cy="105575"/>
            </a:xfrm>
            <a:custGeom>
              <a:avLst/>
              <a:gdLst/>
              <a:ahLst/>
              <a:cxnLst/>
              <a:rect l="l" t="t" r="r" b="b"/>
              <a:pathLst>
                <a:path w="2080" h="4223" extrusionOk="0">
                  <a:moveTo>
                    <a:pt x="0" y="1"/>
                  </a:moveTo>
                  <a:lnTo>
                    <a:pt x="0" y="4222"/>
                  </a:lnTo>
                  <a:lnTo>
                    <a:pt x="32" y="4222"/>
                  </a:lnTo>
                  <a:cubicBezTo>
                    <a:pt x="315" y="4002"/>
                    <a:pt x="662" y="3876"/>
                    <a:pt x="1072" y="3876"/>
                  </a:cubicBezTo>
                  <a:cubicBezTo>
                    <a:pt x="1450" y="3876"/>
                    <a:pt x="1796" y="4002"/>
                    <a:pt x="2080" y="4222"/>
                  </a:cubicBezTo>
                  <a:lnTo>
                    <a:pt x="2080" y="1"/>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7122;p66"/>
            <p:cNvSpPr/>
            <p:nvPr/>
          </p:nvSpPr>
          <p:spPr>
            <a:xfrm>
              <a:off x="6413875" y="4007025"/>
              <a:ext cx="52000" cy="34675"/>
            </a:xfrm>
            <a:custGeom>
              <a:avLst/>
              <a:gdLst/>
              <a:ahLst/>
              <a:cxnLst/>
              <a:rect l="l" t="t" r="r" b="b"/>
              <a:pathLst>
                <a:path w="2080" h="1387" extrusionOk="0">
                  <a:moveTo>
                    <a:pt x="1040" y="0"/>
                  </a:moveTo>
                  <a:cubicBezTo>
                    <a:pt x="441" y="0"/>
                    <a:pt x="0" y="473"/>
                    <a:pt x="0" y="1040"/>
                  </a:cubicBezTo>
                  <a:lnTo>
                    <a:pt x="0" y="1386"/>
                  </a:lnTo>
                  <a:lnTo>
                    <a:pt x="2080" y="1386"/>
                  </a:lnTo>
                  <a:lnTo>
                    <a:pt x="2080" y="1040"/>
                  </a:lnTo>
                  <a:cubicBezTo>
                    <a:pt x="2048" y="473"/>
                    <a:pt x="1576" y="0"/>
                    <a:pt x="1040"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7123;p66"/>
            <p:cNvSpPr/>
            <p:nvPr/>
          </p:nvSpPr>
          <p:spPr>
            <a:xfrm>
              <a:off x="6417800" y="4173200"/>
              <a:ext cx="43350" cy="43350"/>
            </a:xfrm>
            <a:custGeom>
              <a:avLst/>
              <a:gdLst/>
              <a:ahLst/>
              <a:cxnLst/>
              <a:rect l="l" t="t" r="r" b="b"/>
              <a:pathLst>
                <a:path w="1734" h="1734" extrusionOk="0">
                  <a:moveTo>
                    <a:pt x="883" y="1"/>
                  </a:moveTo>
                  <a:cubicBezTo>
                    <a:pt x="537" y="1"/>
                    <a:pt x="190" y="221"/>
                    <a:pt x="1" y="442"/>
                  </a:cubicBezTo>
                  <a:lnTo>
                    <a:pt x="568" y="1545"/>
                  </a:lnTo>
                  <a:cubicBezTo>
                    <a:pt x="600" y="1671"/>
                    <a:pt x="757" y="1734"/>
                    <a:pt x="883" y="1734"/>
                  </a:cubicBezTo>
                  <a:cubicBezTo>
                    <a:pt x="978" y="1734"/>
                    <a:pt x="1104" y="1671"/>
                    <a:pt x="1198" y="1545"/>
                  </a:cubicBezTo>
                  <a:lnTo>
                    <a:pt x="1734" y="442"/>
                  </a:lnTo>
                  <a:cubicBezTo>
                    <a:pt x="1545" y="158"/>
                    <a:pt x="1230" y="1"/>
                    <a:pt x="883"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11559788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67833A7-0210-C1E3-8F1F-7EDCAE266E98}"/>
              </a:ext>
            </a:extLst>
          </p:cNvPr>
          <p:cNvSpPr>
            <a:spLocks noGrp="1"/>
          </p:cNvSpPr>
          <p:nvPr>
            <p:ph type="title"/>
          </p:nvPr>
        </p:nvSpPr>
        <p:spPr>
          <a:xfrm>
            <a:off x="457200" y="25735"/>
            <a:ext cx="8229600" cy="857250"/>
          </a:xfrm>
        </p:spPr>
        <p:txBody>
          <a:bodyPr/>
          <a:lstStyle/>
          <a:p>
            <a:r>
              <a:rPr lang="es-ES" sz="4400" u="sng" dirty="0">
                <a:effectLst>
                  <a:outerShdw blurRad="38100" dist="38100" dir="2700000" algn="tl">
                    <a:srgbClr val="000000">
                      <a:alpha val="43137"/>
                    </a:srgbClr>
                  </a:outerShdw>
                </a:effectLst>
              </a:rPr>
              <a:t>JUBILACIÓN</a:t>
            </a:r>
          </a:p>
        </p:txBody>
      </p:sp>
      <p:graphicFrame>
        <p:nvGraphicFramePr>
          <p:cNvPr id="8" name="Marcador de contenido 7">
            <a:extLst>
              <a:ext uri="{FF2B5EF4-FFF2-40B4-BE49-F238E27FC236}">
                <a16:creationId xmlns:a16="http://schemas.microsoft.com/office/drawing/2014/main" id="{1F8ABF09-C89C-6F99-CBB5-D3CD8C73B088}"/>
              </a:ext>
            </a:extLst>
          </p:cNvPr>
          <p:cNvGraphicFramePr>
            <a:graphicFrameLocks noGrp="1"/>
          </p:cNvGraphicFramePr>
          <p:nvPr>
            <p:ph idx="1"/>
            <p:extLst>
              <p:ext uri="{D42A27DB-BD31-4B8C-83A1-F6EECF244321}">
                <p14:modId xmlns:p14="http://schemas.microsoft.com/office/powerpoint/2010/main" val="901539298"/>
              </p:ext>
            </p:extLst>
          </p:nvPr>
        </p:nvGraphicFramePr>
        <p:xfrm>
          <a:off x="606388" y="2211710"/>
          <a:ext cx="7931224" cy="23105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iagrama de flujo: proceso alternativo 3">
            <a:extLst>
              <a:ext uri="{FF2B5EF4-FFF2-40B4-BE49-F238E27FC236}">
                <a16:creationId xmlns:a16="http://schemas.microsoft.com/office/drawing/2014/main" id="{030DF6C7-AB31-2293-57F1-BB99D5383F8B}"/>
              </a:ext>
            </a:extLst>
          </p:cNvPr>
          <p:cNvSpPr/>
          <p:nvPr/>
        </p:nvSpPr>
        <p:spPr>
          <a:xfrm>
            <a:off x="606388" y="846820"/>
            <a:ext cx="7787310" cy="1227844"/>
          </a:xfrm>
          <a:prstGeom prst="flowChartAlternateProcess">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s-ES" dirty="0"/>
          </a:p>
        </p:txBody>
      </p:sp>
      <p:sp>
        <p:nvSpPr>
          <p:cNvPr id="5" name="CuadroTexto 4">
            <a:extLst>
              <a:ext uri="{FF2B5EF4-FFF2-40B4-BE49-F238E27FC236}">
                <a16:creationId xmlns:a16="http://schemas.microsoft.com/office/drawing/2014/main" id="{FA7440CF-883E-51E2-D805-E1508BF788DA}"/>
              </a:ext>
            </a:extLst>
          </p:cNvPr>
          <p:cNvSpPr txBox="1"/>
          <p:nvPr/>
        </p:nvSpPr>
        <p:spPr>
          <a:xfrm>
            <a:off x="827584" y="843558"/>
            <a:ext cx="7787310" cy="1231106"/>
          </a:xfrm>
          <a:prstGeom prst="rect">
            <a:avLst/>
          </a:prstGeom>
          <a:noFill/>
        </p:spPr>
        <p:txBody>
          <a:bodyPr wrap="square" rtlCol="0">
            <a:spAutoFit/>
          </a:bodyPr>
          <a:lstStyle/>
          <a:p>
            <a:r>
              <a:rPr lang="es-ES" b="1" dirty="0"/>
              <a:t>Artículo 204 TRLGSS</a:t>
            </a:r>
          </a:p>
          <a:p>
            <a:r>
              <a:rPr lang="es-ES" sz="1400" dirty="0"/>
              <a:t>La prestación económica por causa de jubilación, en su modalidad contributiva, será única para cada beneficiario y consistirá en una pensión vitalicia que le será reconocida, en las condiciones, cuantía y forma que reglamentariamente se determinen cuando, alcanzada la </a:t>
            </a:r>
            <a:r>
              <a:rPr lang="es-ES" sz="1400" u="sng" dirty="0"/>
              <a:t>edad establecida, cese o haya cesado en el trabajo por cuenta ajena </a:t>
            </a:r>
          </a:p>
        </p:txBody>
      </p:sp>
    </p:spTree>
    <p:extLst>
      <p:ext uri="{BB962C8B-B14F-4D97-AF65-F5344CB8AC3E}">
        <p14:creationId xmlns:p14="http://schemas.microsoft.com/office/powerpoint/2010/main" val="2056677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A683B5-6B4B-9CFE-EE83-BC240350823D}"/>
              </a:ext>
            </a:extLst>
          </p:cNvPr>
          <p:cNvSpPr>
            <a:spLocks noGrp="1"/>
          </p:cNvSpPr>
          <p:nvPr>
            <p:ph type="title"/>
          </p:nvPr>
        </p:nvSpPr>
        <p:spPr>
          <a:xfrm>
            <a:off x="457200" y="346348"/>
            <a:ext cx="8229600" cy="1145282"/>
          </a:xfrm>
        </p:spPr>
        <p:txBody>
          <a:bodyPr/>
          <a:lstStyle/>
          <a:p>
            <a:r>
              <a:rPr lang="es-ES" dirty="0"/>
              <a:t>JUBILACIÓN ANTICIPADA POR CAUSA NO IMPUTABLE AL TRABAJADOR</a:t>
            </a:r>
          </a:p>
        </p:txBody>
      </p:sp>
      <p:sp>
        <p:nvSpPr>
          <p:cNvPr id="3" name="Marcador de contenido 2">
            <a:extLst>
              <a:ext uri="{FF2B5EF4-FFF2-40B4-BE49-F238E27FC236}">
                <a16:creationId xmlns:a16="http://schemas.microsoft.com/office/drawing/2014/main" id="{9B2693C5-8E95-EDC8-AD24-BE343018BA49}"/>
              </a:ext>
            </a:extLst>
          </p:cNvPr>
          <p:cNvSpPr>
            <a:spLocks noGrp="1"/>
          </p:cNvSpPr>
          <p:nvPr>
            <p:ph idx="1"/>
          </p:nvPr>
        </p:nvSpPr>
        <p:spPr>
          <a:xfrm>
            <a:off x="457200" y="1419621"/>
            <a:ext cx="8229600" cy="3312369"/>
          </a:xfrm>
        </p:spPr>
        <p:txBody>
          <a:bodyPr/>
          <a:lstStyle/>
          <a:p>
            <a:endParaRPr lang="es-ES" dirty="0"/>
          </a:p>
        </p:txBody>
      </p:sp>
      <p:sp>
        <p:nvSpPr>
          <p:cNvPr id="4" name="Rectángulo: esquinas redondeadas 3">
            <a:extLst>
              <a:ext uri="{FF2B5EF4-FFF2-40B4-BE49-F238E27FC236}">
                <a16:creationId xmlns:a16="http://schemas.microsoft.com/office/drawing/2014/main" id="{0A74B0A9-0F9C-F42E-5325-5EC26D6B3D44}"/>
              </a:ext>
            </a:extLst>
          </p:cNvPr>
          <p:cNvSpPr/>
          <p:nvPr/>
        </p:nvSpPr>
        <p:spPr>
          <a:xfrm>
            <a:off x="539552" y="1419621"/>
            <a:ext cx="7848872" cy="3312369"/>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endParaRPr lang="es-ES" b="1" dirty="0"/>
          </a:p>
        </p:txBody>
      </p:sp>
      <p:sp>
        <p:nvSpPr>
          <p:cNvPr id="5" name="CuadroTexto 4">
            <a:extLst>
              <a:ext uri="{FF2B5EF4-FFF2-40B4-BE49-F238E27FC236}">
                <a16:creationId xmlns:a16="http://schemas.microsoft.com/office/drawing/2014/main" id="{083B643F-A60B-45D3-C476-5CDE9C53E5EB}"/>
              </a:ext>
            </a:extLst>
          </p:cNvPr>
          <p:cNvSpPr txBox="1"/>
          <p:nvPr/>
        </p:nvSpPr>
        <p:spPr>
          <a:xfrm>
            <a:off x="827584" y="1707654"/>
            <a:ext cx="7344816" cy="4770537"/>
          </a:xfrm>
          <a:prstGeom prst="rect">
            <a:avLst/>
          </a:prstGeom>
          <a:noFill/>
        </p:spPr>
        <p:txBody>
          <a:bodyPr wrap="square" rtlCol="0">
            <a:spAutoFit/>
          </a:bodyPr>
          <a:lstStyle/>
          <a:p>
            <a:r>
              <a:rPr lang="es-ES" b="1" dirty="0"/>
              <a:t>REQUISITOS. ARTÍCULO 207 TRLGSS</a:t>
            </a:r>
            <a:endParaRPr lang="es-ES" sz="2000" b="1" dirty="0"/>
          </a:p>
          <a:p>
            <a:pPr marL="342900" indent="-342900">
              <a:buAutoNum type="arabicPeriod"/>
            </a:pPr>
            <a:r>
              <a:rPr lang="es-ES" sz="2000" dirty="0"/>
              <a:t>Edad inferior en </a:t>
            </a:r>
            <a:r>
              <a:rPr lang="es-ES" sz="2000" b="1" dirty="0"/>
              <a:t>cuatro años </a:t>
            </a:r>
            <a:r>
              <a:rPr lang="es-ES" sz="2000" dirty="0"/>
              <a:t>como máximo a la ordinaria. Sin aplicación de coeficientes reductores.</a:t>
            </a:r>
          </a:p>
          <a:p>
            <a:pPr marL="342900" indent="-342900">
              <a:buAutoNum type="arabicPeriod"/>
            </a:pPr>
            <a:r>
              <a:rPr lang="es-ES" sz="2000" dirty="0"/>
              <a:t>Encontrarse inscrito como </a:t>
            </a:r>
            <a:r>
              <a:rPr lang="es-ES" sz="2000" b="1" dirty="0"/>
              <a:t>demandante de empleo </a:t>
            </a:r>
            <a:r>
              <a:rPr lang="es-ES" sz="2000" dirty="0"/>
              <a:t>durante 6 meses inmediatamente anteriores a la solicitud de jubilación.</a:t>
            </a:r>
          </a:p>
          <a:p>
            <a:pPr marL="342900" indent="-342900">
              <a:buAutoNum type="arabicPeriod"/>
            </a:pPr>
            <a:r>
              <a:rPr lang="es-ES" sz="2000" dirty="0"/>
              <a:t>Acreditar un período de </a:t>
            </a:r>
            <a:r>
              <a:rPr lang="es-ES" sz="2000" b="1" dirty="0"/>
              <a:t>cotización efectiva de 33 años. </a:t>
            </a:r>
            <a:r>
              <a:rPr lang="es-ES" sz="2000" dirty="0"/>
              <a:t>Computan como máximo 1 por servicio militar obligatorio/servicio social femenino obligatorio.</a:t>
            </a:r>
          </a:p>
          <a:p>
            <a:pPr marL="342900" indent="-342900">
              <a:buAutoNum type="arabicPeriod"/>
            </a:pPr>
            <a:r>
              <a:rPr lang="es-ES" sz="2000" b="1" dirty="0"/>
              <a:t>Causa de cese </a:t>
            </a:r>
            <a:r>
              <a:rPr lang="es-ES" sz="2000" dirty="0"/>
              <a:t>en el trabajo.</a:t>
            </a:r>
          </a:p>
          <a:p>
            <a:endParaRPr lang="es-ES" dirty="0"/>
          </a:p>
          <a:p>
            <a:endParaRPr lang="es-ES" dirty="0"/>
          </a:p>
          <a:p>
            <a:endParaRPr lang="es-ES" dirty="0"/>
          </a:p>
          <a:p>
            <a:endParaRPr lang="es-ES" dirty="0"/>
          </a:p>
          <a:p>
            <a:endParaRPr lang="es-ES" dirty="0"/>
          </a:p>
          <a:p>
            <a:endParaRPr lang="es-ES" dirty="0"/>
          </a:p>
          <a:p>
            <a:endParaRPr lang="es-ES" dirty="0"/>
          </a:p>
        </p:txBody>
      </p:sp>
    </p:spTree>
    <p:extLst>
      <p:ext uri="{BB962C8B-B14F-4D97-AF65-F5344CB8AC3E}">
        <p14:creationId xmlns:p14="http://schemas.microsoft.com/office/powerpoint/2010/main" val="14987443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362A6C-6A2A-5C6D-9222-83248EEBA153}"/>
              </a:ext>
            </a:extLst>
          </p:cNvPr>
          <p:cNvSpPr>
            <a:spLocks noGrp="1"/>
          </p:cNvSpPr>
          <p:nvPr>
            <p:ph type="title"/>
          </p:nvPr>
        </p:nvSpPr>
        <p:spPr/>
        <p:txBody>
          <a:bodyPr/>
          <a:lstStyle/>
          <a:p>
            <a:r>
              <a:rPr lang="es-ES" u="sng" dirty="0"/>
              <a:t>CUANTÍA JUBILACIÓN ANTICIPADA</a:t>
            </a:r>
          </a:p>
        </p:txBody>
      </p:sp>
      <p:sp>
        <p:nvSpPr>
          <p:cNvPr id="3" name="Marcador de texto 2">
            <a:extLst>
              <a:ext uri="{FF2B5EF4-FFF2-40B4-BE49-F238E27FC236}">
                <a16:creationId xmlns:a16="http://schemas.microsoft.com/office/drawing/2014/main" id="{271B35EB-85BE-7B43-CC9B-08BD40296C4B}"/>
              </a:ext>
            </a:extLst>
          </p:cNvPr>
          <p:cNvSpPr>
            <a:spLocks noGrp="1"/>
          </p:cNvSpPr>
          <p:nvPr>
            <p:ph type="body" idx="1"/>
          </p:nvPr>
        </p:nvSpPr>
        <p:spPr/>
        <p:txBody>
          <a:bodyPr/>
          <a:lstStyle/>
          <a:p>
            <a:r>
              <a:rPr lang="es-ES" dirty="0"/>
              <a:t>JUBILACIÓN NO IMPUTABLE</a:t>
            </a:r>
          </a:p>
        </p:txBody>
      </p:sp>
      <p:sp>
        <p:nvSpPr>
          <p:cNvPr id="4" name="Marcador de contenido 3">
            <a:extLst>
              <a:ext uri="{FF2B5EF4-FFF2-40B4-BE49-F238E27FC236}">
                <a16:creationId xmlns:a16="http://schemas.microsoft.com/office/drawing/2014/main" id="{76436CCA-8FB7-7B09-5D81-93FD1E84FCA3}"/>
              </a:ext>
            </a:extLst>
          </p:cNvPr>
          <p:cNvSpPr>
            <a:spLocks noGrp="1"/>
          </p:cNvSpPr>
          <p:nvPr>
            <p:ph sz="half" idx="2"/>
          </p:nvPr>
        </p:nvSpPr>
        <p:spPr/>
        <p:txBody>
          <a:bodyPr/>
          <a:lstStyle/>
          <a:p>
            <a:endParaRPr lang="es-ES" dirty="0"/>
          </a:p>
        </p:txBody>
      </p:sp>
      <p:sp>
        <p:nvSpPr>
          <p:cNvPr id="5" name="Marcador de texto 4">
            <a:extLst>
              <a:ext uri="{FF2B5EF4-FFF2-40B4-BE49-F238E27FC236}">
                <a16:creationId xmlns:a16="http://schemas.microsoft.com/office/drawing/2014/main" id="{7368D155-459F-C3FB-49BE-5D3EC92B5344}"/>
              </a:ext>
            </a:extLst>
          </p:cNvPr>
          <p:cNvSpPr>
            <a:spLocks noGrp="1"/>
          </p:cNvSpPr>
          <p:nvPr>
            <p:ph type="body" sz="quarter" idx="3"/>
          </p:nvPr>
        </p:nvSpPr>
        <p:spPr/>
        <p:txBody>
          <a:bodyPr/>
          <a:lstStyle/>
          <a:p>
            <a:r>
              <a:rPr lang="es-ES" dirty="0"/>
              <a:t>JUBILACIÓN VOLUNTARIA</a:t>
            </a:r>
          </a:p>
        </p:txBody>
      </p:sp>
      <p:sp>
        <p:nvSpPr>
          <p:cNvPr id="6" name="Marcador de contenido 5">
            <a:extLst>
              <a:ext uri="{FF2B5EF4-FFF2-40B4-BE49-F238E27FC236}">
                <a16:creationId xmlns:a16="http://schemas.microsoft.com/office/drawing/2014/main" id="{68BE7664-BCA6-570D-35B1-FE4DFCB0045F}"/>
              </a:ext>
            </a:extLst>
          </p:cNvPr>
          <p:cNvSpPr>
            <a:spLocks noGrp="1"/>
          </p:cNvSpPr>
          <p:nvPr>
            <p:ph sz="quarter" idx="4"/>
          </p:nvPr>
        </p:nvSpPr>
        <p:spPr/>
        <p:txBody>
          <a:bodyPr/>
          <a:lstStyle/>
          <a:p>
            <a:endParaRPr lang="es-ES" dirty="0"/>
          </a:p>
        </p:txBody>
      </p:sp>
      <p:sp>
        <p:nvSpPr>
          <p:cNvPr id="7" name="Rectángulo: esquinas redondeadas 6">
            <a:extLst>
              <a:ext uri="{FF2B5EF4-FFF2-40B4-BE49-F238E27FC236}">
                <a16:creationId xmlns:a16="http://schemas.microsoft.com/office/drawing/2014/main" id="{D92AAA00-B12A-3C5D-8ED8-EF4C4035EC63}"/>
              </a:ext>
            </a:extLst>
          </p:cNvPr>
          <p:cNvSpPr/>
          <p:nvPr/>
        </p:nvSpPr>
        <p:spPr>
          <a:xfrm>
            <a:off x="457199" y="1631156"/>
            <a:ext cx="4040188" cy="2963466"/>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s-ES" dirty="0"/>
          </a:p>
        </p:txBody>
      </p:sp>
      <p:sp>
        <p:nvSpPr>
          <p:cNvPr id="8" name="Rectángulo: esquinas redondeadas 7">
            <a:extLst>
              <a:ext uri="{FF2B5EF4-FFF2-40B4-BE49-F238E27FC236}">
                <a16:creationId xmlns:a16="http://schemas.microsoft.com/office/drawing/2014/main" id="{32D77F3D-6B78-A497-B8FE-3C5E5F4B0F74}"/>
              </a:ext>
            </a:extLst>
          </p:cNvPr>
          <p:cNvSpPr/>
          <p:nvPr/>
        </p:nvSpPr>
        <p:spPr>
          <a:xfrm>
            <a:off x="4645025" y="1631155"/>
            <a:ext cx="4041775" cy="2963466"/>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s-ES"/>
          </a:p>
        </p:txBody>
      </p:sp>
      <p:sp>
        <p:nvSpPr>
          <p:cNvPr id="9" name="CuadroTexto 8">
            <a:extLst>
              <a:ext uri="{FF2B5EF4-FFF2-40B4-BE49-F238E27FC236}">
                <a16:creationId xmlns:a16="http://schemas.microsoft.com/office/drawing/2014/main" id="{594AFCDA-9E72-1C47-B1C7-0A4C586A3DDB}"/>
              </a:ext>
            </a:extLst>
          </p:cNvPr>
          <p:cNvSpPr txBox="1"/>
          <p:nvPr/>
        </p:nvSpPr>
        <p:spPr>
          <a:xfrm>
            <a:off x="683568" y="1779662"/>
            <a:ext cx="3672408" cy="3416320"/>
          </a:xfrm>
          <a:prstGeom prst="rect">
            <a:avLst/>
          </a:prstGeom>
          <a:noFill/>
        </p:spPr>
        <p:txBody>
          <a:bodyPr wrap="square" rtlCol="0">
            <a:spAutoFit/>
          </a:bodyPr>
          <a:lstStyle/>
          <a:p>
            <a:r>
              <a:rPr lang="es-ES" dirty="0"/>
              <a:t>Se reduce en función de los años cotizados y de los meses que se anticipe:</a:t>
            </a:r>
          </a:p>
          <a:p>
            <a:endParaRPr lang="es-ES" dirty="0"/>
          </a:p>
          <a:p>
            <a:pPr lvl="1"/>
            <a:r>
              <a:rPr lang="es-ES" b="1" dirty="0"/>
              <a:t>-48 meses: 30%.</a:t>
            </a:r>
          </a:p>
          <a:p>
            <a:pPr lvl="1"/>
            <a:r>
              <a:rPr lang="es-ES" b="1" dirty="0"/>
              <a:t>-24 meses: 15%.</a:t>
            </a:r>
          </a:p>
          <a:p>
            <a:pPr lvl="1"/>
            <a:r>
              <a:rPr lang="es-ES" b="1" dirty="0"/>
              <a:t>-1 mes: 0.5%</a:t>
            </a:r>
          </a:p>
          <a:p>
            <a:pPr marL="285750" indent="-285750">
              <a:buFontTx/>
              <a:buChar char="-"/>
            </a:pPr>
            <a:endParaRPr lang="es-ES" dirty="0"/>
          </a:p>
          <a:p>
            <a:endParaRPr lang="es-ES" dirty="0"/>
          </a:p>
          <a:p>
            <a:endParaRPr lang="es-ES" dirty="0"/>
          </a:p>
          <a:p>
            <a:endParaRPr lang="es-ES" dirty="0"/>
          </a:p>
          <a:p>
            <a:endParaRPr lang="es-ES" dirty="0"/>
          </a:p>
        </p:txBody>
      </p:sp>
      <p:sp>
        <p:nvSpPr>
          <p:cNvPr id="10" name="CuadroTexto 9">
            <a:extLst>
              <a:ext uri="{FF2B5EF4-FFF2-40B4-BE49-F238E27FC236}">
                <a16:creationId xmlns:a16="http://schemas.microsoft.com/office/drawing/2014/main" id="{D760F929-74C3-A0B4-00C3-AD6083A66269}"/>
              </a:ext>
            </a:extLst>
          </p:cNvPr>
          <p:cNvSpPr txBox="1"/>
          <p:nvPr/>
        </p:nvSpPr>
        <p:spPr>
          <a:xfrm>
            <a:off x="4860032" y="1851670"/>
            <a:ext cx="3672408" cy="1754326"/>
          </a:xfrm>
          <a:prstGeom prst="rect">
            <a:avLst/>
          </a:prstGeom>
          <a:noFill/>
        </p:spPr>
        <p:txBody>
          <a:bodyPr wrap="square" rtlCol="0">
            <a:spAutoFit/>
          </a:bodyPr>
          <a:lstStyle/>
          <a:p>
            <a:r>
              <a:rPr lang="es-ES" dirty="0"/>
              <a:t>Se reduce en función de los años cotizados y de los meses que se anticipe:</a:t>
            </a:r>
          </a:p>
          <a:p>
            <a:r>
              <a:rPr lang="es-ES" dirty="0"/>
              <a:t>	</a:t>
            </a:r>
          </a:p>
          <a:p>
            <a:r>
              <a:rPr lang="es-ES" dirty="0"/>
              <a:t>	</a:t>
            </a:r>
            <a:r>
              <a:rPr lang="es-ES" b="1" dirty="0"/>
              <a:t>- 24 meses: 21%.</a:t>
            </a:r>
          </a:p>
          <a:p>
            <a:r>
              <a:rPr lang="es-ES" b="1" dirty="0"/>
              <a:t>	-1 mes: 2,81%.</a:t>
            </a:r>
          </a:p>
        </p:txBody>
      </p:sp>
    </p:spTree>
    <p:extLst>
      <p:ext uri="{BB962C8B-B14F-4D97-AF65-F5344CB8AC3E}">
        <p14:creationId xmlns:p14="http://schemas.microsoft.com/office/powerpoint/2010/main" val="41066876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3A2F0A-1150-DB66-B4B8-FD42B4A62493}"/>
              </a:ext>
            </a:extLst>
          </p:cNvPr>
          <p:cNvSpPr>
            <a:spLocks noGrp="1"/>
          </p:cNvSpPr>
          <p:nvPr>
            <p:ph type="title"/>
          </p:nvPr>
        </p:nvSpPr>
        <p:spPr>
          <a:xfrm>
            <a:off x="3275856" y="1563638"/>
            <a:ext cx="5154794" cy="2376264"/>
          </a:xfrm>
        </p:spPr>
        <p:txBody>
          <a:bodyPr/>
          <a:lstStyle/>
          <a:p>
            <a:r>
              <a:rPr lang="es-ES" b="1" dirty="0"/>
              <a:t>PROTECCIÓN POR DESEMPLEO </a:t>
            </a:r>
          </a:p>
        </p:txBody>
      </p:sp>
    </p:spTree>
    <p:extLst>
      <p:ext uri="{BB962C8B-B14F-4D97-AF65-F5344CB8AC3E}">
        <p14:creationId xmlns:p14="http://schemas.microsoft.com/office/powerpoint/2010/main" val="19749897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705B268-5FE7-D053-1F6C-D90D7DA182A0}"/>
              </a:ext>
            </a:extLst>
          </p:cNvPr>
          <p:cNvSpPr>
            <a:spLocks noGrp="1"/>
          </p:cNvSpPr>
          <p:nvPr>
            <p:ph type="title"/>
          </p:nvPr>
        </p:nvSpPr>
        <p:spPr>
          <a:xfrm>
            <a:off x="457200" y="346348"/>
            <a:ext cx="8229600" cy="1217290"/>
          </a:xfrm>
        </p:spPr>
        <p:txBody>
          <a:bodyPr/>
          <a:lstStyle/>
          <a:p>
            <a:r>
              <a:rPr lang="es-ES" dirty="0"/>
              <a:t>ORIGEN DE LAS ESPECIALIDADES EN LA PROTECCION POR DESEMPLEO </a:t>
            </a:r>
          </a:p>
        </p:txBody>
      </p:sp>
      <p:sp>
        <p:nvSpPr>
          <p:cNvPr id="3" name="Marcador de contenido 2">
            <a:extLst>
              <a:ext uri="{FF2B5EF4-FFF2-40B4-BE49-F238E27FC236}">
                <a16:creationId xmlns:a16="http://schemas.microsoft.com/office/drawing/2014/main" id="{F3862F57-4823-D44C-151C-C333BCB92D72}"/>
              </a:ext>
            </a:extLst>
          </p:cNvPr>
          <p:cNvSpPr>
            <a:spLocks noGrp="1"/>
          </p:cNvSpPr>
          <p:nvPr>
            <p:ph idx="1"/>
          </p:nvPr>
        </p:nvSpPr>
        <p:spPr>
          <a:xfrm>
            <a:off x="220430" y="1409838"/>
            <a:ext cx="8435280" cy="3377529"/>
          </a:xfrm>
        </p:spPr>
        <p:txBody>
          <a:bodyPr/>
          <a:lstStyle/>
          <a:p>
            <a:r>
              <a:rPr lang="es-ES" b="1" u="sng" dirty="0"/>
              <a:t>Artículo 21.1 de la LO 1/2004 de medidas de protección integral contra la violencia de género.</a:t>
            </a:r>
          </a:p>
          <a:p>
            <a:pPr marL="0" indent="0" algn="just">
              <a:buNone/>
            </a:pPr>
            <a:endParaRPr lang="es-ES" dirty="0"/>
          </a:p>
          <a:p>
            <a:pPr marL="0" indent="0" algn="just">
              <a:buNone/>
            </a:pPr>
            <a:r>
              <a:rPr lang="es-ES" dirty="0"/>
              <a:t>	1. La trabajadora víctima de violencia de género tendrá derecho, en los 	términos previstos en el Estatuto de los Trabajadores, </a:t>
            </a:r>
            <a:r>
              <a:rPr lang="es-ES" b="1" u="sng" dirty="0"/>
              <a:t>a la reducción </a:t>
            </a:r>
            <a:r>
              <a:rPr lang="es-ES" dirty="0"/>
              <a:t>o 	a la reordenación de su tiempo de trabajo, a la movilidad geográfica, 	al cambio de centro de trabajo, a la adaptación de su puesto de 	trabajo y a los apoyos que precise por razón de su discapacidad para 	su reincorporación, </a:t>
            </a:r>
            <a:r>
              <a:rPr lang="es-ES" b="1" u="sng" dirty="0"/>
              <a:t>a la suspensión de la relación laboral </a:t>
            </a:r>
            <a:r>
              <a:rPr lang="es-ES" dirty="0"/>
              <a:t>con reserva 	de puesto de trabajo </a:t>
            </a:r>
            <a:r>
              <a:rPr lang="es-ES" b="1" u="sng" dirty="0"/>
              <a:t>y a la extinción del contrato de trabajo.</a:t>
            </a:r>
          </a:p>
          <a:p>
            <a:endParaRPr lang="es-ES" dirty="0"/>
          </a:p>
        </p:txBody>
      </p:sp>
    </p:spTree>
    <p:extLst>
      <p:ext uri="{BB962C8B-B14F-4D97-AF65-F5344CB8AC3E}">
        <p14:creationId xmlns:p14="http://schemas.microsoft.com/office/powerpoint/2010/main" val="17687382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118278-E093-5343-158B-424D7EC2CA74}"/>
              </a:ext>
            </a:extLst>
          </p:cNvPr>
          <p:cNvSpPr>
            <a:spLocks noGrp="1"/>
          </p:cNvSpPr>
          <p:nvPr>
            <p:ph type="title"/>
          </p:nvPr>
        </p:nvSpPr>
        <p:spPr>
          <a:xfrm>
            <a:off x="318356" y="0"/>
            <a:ext cx="8229600" cy="857250"/>
          </a:xfrm>
        </p:spPr>
        <p:txBody>
          <a:bodyPr/>
          <a:lstStyle/>
          <a:p>
            <a:r>
              <a:rPr lang="es-ES" dirty="0"/>
              <a:t>BREVES NOCIONES SOBRE LA PRESTACION POR DESEMPLEO </a:t>
            </a:r>
          </a:p>
        </p:txBody>
      </p:sp>
      <p:graphicFrame>
        <p:nvGraphicFramePr>
          <p:cNvPr id="12" name="Marcador de contenido 11">
            <a:extLst>
              <a:ext uri="{FF2B5EF4-FFF2-40B4-BE49-F238E27FC236}">
                <a16:creationId xmlns:a16="http://schemas.microsoft.com/office/drawing/2014/main" id="{C5AE54BE-3C22-DDDB-1E12-F553D52A6D89}"/>
              </a:ext>
            </a:extLst>
          </p:cNvPr>
          <p:cNvGraphicFramePr>
            <a:graphicFrameLocks noGrp="1"/>
          </p:cNvGraphicFramePr>
          <p:nvPr>
            <p:ph idx="1"/>
            <p:extLst>
              <p:ext uri="{D42A27DB-BD31-4B8C-83A1-F6EECF244321}">
                <p14:modId xmlns:p14="http://schemas.microsoft.com/office/powerpoint/2010/main" val="2768981764"/>
              </p:ext>
            </p:extLst>
          </p:nvPr>
        </p:nvGraphicFramePr>
        <p:xfrm>
          <a:off x="318356" y="977900"/>
          <a:ext cx="8507288" cy="36758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403800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37FE9A-9BE6-A18B-DA7A-19D29732A18C}"/>
              </a:ext>
            </a:extLst>
          </p:cNvPr>
          <p:cNvSpPr>
            <a:spLocks noGrp="1"/>
          </p:cNvSpPr>
          <p:nvPr>
            <p:ph type="title"/>
          </p:nvPr>
        </p:nvSpPr>
        <p:spPr>
          <a:xfrm>
            <a:off x="457200" y="267494"/>
            <a:ext cx="8229600" cy="857250"/>
          </a:xfrm>
        </p:spPr>
        <p:txBody>
          <a:bodyPr/>
          <a:lstStyle/>
          <a:p>
            <a:r>
              <a:rPr lang="es-ES" dirty="0"/>
              <a:t>Artículo 266 REQUISITOS</a:t>
            </a:r>
          </a:p>
        </p:txBody>
      </p:sp>
      <p:sp>
        <p:nvSpPr>
          <p:cNvPr id="3" name="Marcador de contenido 2">
            <a:extLst>
              <a:ext uri="{FF2B5EF4-FFF2-40B4-BE49-F238E27FC236}">
                <a16:creationId xmlns:a16="http://schemas.microsoft.com/office/drawing/2014/main" id="{E2DF76F3-B2F4-1BCF-0AB5-CDAC9B5BD908}"/>
              </a:ext>
            </a:extLst>
          </p:cNvPr>
          <p:cNvSpPr>
            <a:spLocks noGrp="1"/>
          </p:cNvSpPr>
          <p:nvPr>
            <p:ph idx="1"/>
          </p:nvPr>
        </p:nvSpPr>
        <p:spPr>
          <a:xfrm>
            <a:off x="248934" y="848445"/>
            <a:ext cx="8646132" cy="4295055"/>
          </a:xfrm>
        </p:spPr>
        <p:txBody>
          <a:bodyPr/>
          <a:lstStyle/>
          <a:p>
            <a:pPr marL="0" indent="0" algn="just">
              <a:buNone/>
            </a:pPr>
            <a:r>
              <a:rPr lang="es-ES" sz="1700" b="1" dirty="0"/>
              <a:t>1.</a:t>
            </a:r>
            <a:r>
              <a:rPr lang="es-ES" sz="1700" dirty="0"/>
              <a:t> </a:t>
            </a:r>
            <a:r>
              <a:rPr lang="es-ES" sz="1700" u="sng" dirty="0"/>
              <a:t>Afiliadas</a:t>
            </a:r>
            <a:r>
              <a:rPr lang="es-ES" sz="1700" dirty="0"/>
              <a:t> y en </a:t>
            </a:r>
            <a:r>
              <a:rPr lang="es-ES" sz="1700" u="sng" dirty="0"/>
              <a:t>alta</a:t>
            </a:r>
            <a:r>
              <a:rPr lang="es-ES" sz="1700" dirty="0"/>
              <a:t> o situación asimilada al alta.</a:t>
            </a:r>
          </a:p>
          <a:p>
            <a:pPr marL="0" indent="0" algn="just">
              <a:buNone/>
            </a:pPr>
            <a:r>
              <a:rPr lang="es-ES" sz="1700" b="1" dirty="0"/>
              <a:t>2. </a:t>
            </a:r>
            <a:r>
              <a:rPr lang="es-ES" sz="1700" dirty="0"/>
              <a:t>Tener cubierto el </a:t>
            </a:r>
            <a:r>
              <a:rPr lang="es-ES" sz="1700" u="sng" dirty="0"/>
              <a:t>período mínimo de cotización, </a:t>
            </a:r>
            <a:r>
              <a:rPr lang="es-ES" sz="1700" dirty="0"/>
              <a:t>dentro de los seis años anteriores a la situación legal de desempleo o al momento en que cesó la obligación de cotizar.</a:t>
            </a:r>
          </a:p>
          <a:p>
            <a:pPr marL="0" indent="0" algn="just">
              <a:buNone/>
            </a:pPr>
            <a:r>
              <a:rPr lang="es-ES" sz="1700" b="1" dirty="0"/>
              <a:t>3. </a:t>
            </a:r>
            <a:r>
              <a:rPr lang="es-ES" sz="1700" dirty="0"/>
              <a:t>Encontrarse en </a:t>
            </a:r>
            <a:r>
              <a:rPr lang="es-ES" sz="1700" u="sng" dirty="0"/>
              <a:t>situación legal de desempleo</a:t>
            </a:r>
            <a:r>
              <a:rPr lang="es-ES" sz="1700" dirty="0"/>
              <a:t>, acreditar </a:t>
            </a:r>
            <a:r>
              <a:rPr lang="es-ES" sz="1700" u="sng" dirty="0"/>
              <a:t>disponibilidad para buscar activamente empleo</a:t>
            </a:r>
            <a:r>
              <a:rPr lang="es-ES" sz="1700" dirty="0"/>
              <a:t> y para aceptar colocación adecuada a través de la suscripción del acuerdo de actividad al que se refiere el artículo 3 de la Ley 3/2023, de 28 de febrero, de Empleo.</a:t>
            </a:r>
          </a:p>
          <a:p>
            <a:pPr marL="0" indent="0" algn="just">
              <a:buNone/>
            </a:pPr>
            <a:r>
              <a:rPr lang="es-ES" sz="1700" b="1" dirty="0"/>
              <a:t>4. </a:t>
            </a:r>
            <a:r>
              <a:rPr lang="es-ES" sz="1700" dirty="0"/>
              <a:t>No haber cumplido la </a:t>
            </a:r>
            <a:r>
              <a:rPr lang="es-ES" sz="1700" u="sng" dirty="0"/>
              <a:t>edad ordinaria </a:t>
            </a:r>
            <a:r>
              <a:rPr lang="es-ES" sz="1700" dirty="0"/>
              <a:t>que se exija en cada caso para causar derecho a la pensión contributiva de jubilación, salvo que el trabajador no tuviera acreditado el período de cotización requerido para ello o se trate de supuestos de suspensión de contrato o reducción de jornada.</a:t>
            </a:r>
          </a:p>
          <a:p>
            <a:pPr marL="0" indent="0" algn="just">
              <a:buNone/>
            </a:pPr>
            <a:r>
              <a:rPr lang="es-ES" sz="1700" b="1" dirty="0"/>
              <a:t>5. </a:t>
            </a:r>
            <a:r>
              <a:rPr lang="es-ES" sz="1700" dirty="0"/>
              <a:t>Estar </a:t>
            </a:r>
            <a:r>
              <a:rPr lang="es-ES" sz="1700" u="sng" dirty="0"/>
              <a:t>inscrito como demandante de empleo </a:t>
            </a:r>
            <a:r>
              <a:rPr lang="es-ES" sz="1700" dirty="0"/>
              <a:t>en el servicio público de empleo competente</a:t>
            </a:r>
          </a:p>
          <a:p>
            <a:pPr marL="0" indent="0">
              <a:buNone/>
            </a:pPr>
            <a:endParaRPr lang="es-ES" dirty="0"/>
          </a:p>
          <a:p>
            <a:pPr marL="0" indent="0">
              <a:buNone/>
            </a:pPr>
            <a:endParaRPr lang="es-ES" dirty="0"/>
          </a:p>
          <a:p>
            <a:endParaRPr lang="es-ES" dirty="0"/>
          </a:p>
        </p:txBody>
      </p:sp>
    </p:spTree>
    <p:extLst>
      <p:ext uri="{BB962C8B-B14F-4D97-AF65-F5344CB8AC3E}">
        <p14:creationId xmlns:p14="http://schemas.microsoft.com/office/powerpoint/2010/main" val="34840561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CDDDA332-B329-5032-C041-3980EE91E43A}"/>
              </a:ext>
            </a:extLst>
          </p:cNvPr>
          <p:cNvGraphicFramePr/>
          <p:nvPr>
            <p:extLst>
              <p:ext uri="{D42A27DB-BD31-4B8C-83A1-F6EECF244321}">
                <p14:modId xmlns:p14="http://schemas.microsoft.com/office/powerpoint/2010/main" val="2673849930"/>
              </p:ext>
            </p:extLst>
          </p:nvPr>
        </p:nvGraphicFramePr>
        <p:xfrm>
          <a:off x="755576" y="555526"/>
          <a:ext cx="8136904" cy="43362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203500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F65196-206C-B376-A207-DDB3A21CFDF2}"/>
              </a:ext>
            </a:extLst>
          </p:cNvPr>
          <p:cNvSpPr>
            <a:spLocks noGrp="1"/>
          </p:cNvSpPr>
          <p:nvPr>
            <p:ph type="title"/>
          </p:nvPr>
        </p:nvSpPr>
        <p:spPr>
          <a:xfrm>
            <a:off x="457200" y="211635"/>
            <a:ext cx="8229600" cy="1145282"/>
          </a:xfrm>
        </p:spPr>
        <p:txBody>
          <a:bodyPr/>
          <a:lstStyle/>
          <a:p>
            <a:r>
              <a:rPr lang="es-ES" dirty="0"/>
              <a:t>Delimitación de la situación legal de desempleo </a:t>
            </a:r>
          </a:p>
        </p:txBody>
      </p:sp>
      <p:sp>
        <p:nvSpPr>
          <p:cNvPr id="3" name="Marcador de contenido 2">
            <a:extLst>
              <a:ext uri="{FF2B5EF4-FFF2-40B4-BE49-F238E27FC236}">
                <a16:creationId xmlns:a16="http://schemas.microsoft.com/office/drawing/2014/main" id="{58D1B1A8-2422-A30D-4E71-92D76C58E5B1}"/>
              </a:ext>
            </a:extLst>
          </p:cNvPr>
          <p:cNvSpPr>
            <a:spLocks noGrp="1"/>
          </p:cNvSpPr>
          <p:nvPr>
            <p:ph idx="1"/>
          </p:nvPr>
        </p:nvSpPr>
        <p:spPr>
          <a:xfrm>
            <a:off x="457200" y="1347615"/>
            <a:ext cx="8229600" cy="3247008"/>
          </a:xfrm>
        </p:spPr>
        <p:txBody>
          <a:bodyPr/>
          <a:lstStyle/>
          <a:p>
            <a:endParaRPr lang="es-ES" dirty="0"/>
          </a:p>
        </p:txBody>
      </p:sp>
      <p:sp>
        <p:nvSpPr>
          <p:cNvPr id="4" name="Rectángulo: esquinas redondeadas 3">
            <a:extLst>
              <a:ext uri="{FF2B5EF4-FFF2-40B4-BE49-F238E27FC236}">
                <a16:creationId xmlns:a16="http://schemas.microsoft.com/office/drawing/2014/main" id="{8F51BD96-456E-5A41-913A-6F547B49CDFE}"/>
              </a:ext>
            </a:extLst>
          </p:cNvPr>
          <p:cNvSpPr/>
          <p:nvPr/>
        </p:nvSpPr>
        <p:spPr>
          <a:xfrm>
            <a:off x="457200" y="1347615"/>
            <a:ext cx="8229600" cy="3247008"/>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just"/>
            <a:r>
              <a:rPr lang="es-ES" sz="2200" u="sng" dirty="0">
                <a:ln w="0"/>
                <a:solidFill>
                  <a:schemeClr val="tx1"/>
                </a:solidFill>
                <a:effectLst>
                  <a:outerShdw blurRad="38100" dist="19050" dir="2700000" algn="tl" rotWithShape="0">
                    <a:schemeClr val="dk1">
                      <a:alpha val="40000"/>
                    </a:schemeClr>
                  </a:outerShdw>
                </a:effectLst>
              </a:rPr>
              <a:t>DA 8º LO 1/2004, MODIFICA 267 TRLGSS:</a:t>
            </a:r>
          </a:p>
          <a:p>
            <a:pPr marL="342900" indent="-342900" algn="just">
              <a:buAutoNum type="arabicPeriod"/>
            </a:pPr>
            <a:endParaRPr lang="es-ES" sz="2200" dirty="0">
              <a:ln w="0"/>
              <a:solidFill>
                <a:schemeClr val="tx1"/>
              </a:solidFill>
              <a:effectLst>
                <a:outerShdw blurRad="38100" dist="19050" dir="2700000" algn="tl" rotWithShape="0">
                  <a:schemeClr val="dk1">
                    <a:alpha val="40000"/>
                  </a:schemeClr>
                </a:outerShdw>
              </a:effectLst>
            </a:endParaRPr>
          </a:p>
          <a:p>
            <a:pPr marL="342900" indent="-342900" algn="just">
              <a:buAutoNum type="arabicPeriod"/>
            </a:pPr>
            <a:r>
              <a:rPr lang="es-ES" sz="2200" b="1" dirty="0">
                <a:ln w="0"/>
                <a:solidFill>
                  <a:schemeClr val="tx1"/>
                </a:solidFill>
                <a:effectLst>
                  <a:outerShdw blurRad="38100" dist="19050" dir="2700000" algn="tl" rotWithShape="0">
                    <a:schemeClr val="dk1">
                      <a:alpha val="40000"/>
                    </a:schemeClr>
                  </a:outerShdw>
                </a:effectLst>
              </a:rPr>
              <a:t>Extinción del contrato </a:t>
            </a:r>
            <a:r>
              <a:rPr lang="es-ES" sz="2200" dirty="0">
                <a:ln w="0"/>
                <a:solidFill>
                  <a:schemeClr val="tx1"/>
                </a:solidFill>
                <a:effectLst>
                  <a:outerShdw blurRad="38100" dist="19050" dir="2700000" algn="tl" rotWithShape="0">
                    <a:schemeClr val="dk1">
                      <a:alpha val="40000"/>
                    </a:schemeClr>
                  </a:outerShdw>
                </a:effectLst>
              </a:rPr>
              <a:t>por decisión de la trabajadora que se vea obligada a abandonar definitivamente su puesto de trabajo como consecuencia de ser víctima de violencia de género.</a:t>
            </a:r>
          </a:p>
          <a:p>
            <a:pPr marL="342900" indent="-342900" algn="just">
              <a:buAutoNum type="arabicPeriod"/>
            </a:pPr>
            <a:r>
              <a:rPr lang="es-ES" sz="2200" b="1" dirty="0">
                <a:ln w="0"/>
                <a:solidFill>
                  <a:schemeClr val="tx1"/>
                </a:solidFill>
                <a:effectLst>
                  <a:outerShdw blurRad="38100" dist="19050" dir="2700000" algn="tl" rotWithShape="0">
                    <a:schemeClr val="dk1">
                      <a:alpha val="40000"/>
                    </a:schemeClr>
                  </a:outerShdw>
                </a:effectLst>
              </a:rPr>
              <a:t>Suspensión temporal </a:t>
            </a:r>
            <a:r>
              <a:rPr lang="es-ES" sz="2200" dirty="0">
                <a:ln w="0"/>
                <a:solidFill>
                  <a:schemeClr val="tx1"/>
                </a:solidFill>
                <a:effectLst>
                  <a:outerShdw blurRad="38100" dist="19050" dir="2700000" algn="tl" rotWithShape="0">
                    <a:schemeClr val="dk1">
                      <a:alpha val="40000"/>
                    </a:schemeClr>
                  </a:outerShdw>
                </a:effectLst>
              </a:rPr>
              <a:t>de su relación laboral en el supuesto contemplado en el 45.n ET.</a:t>
            </a:r>
          </a:p>
          <a:p>
            <a:pPr marL="342900" indent="-342900" algn="ctr">
              <a:buAutoNum type="arabicPeriod"/>
            </a:pPr>
            <a:endParaRPr lang="es-ES"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5299896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65CB75-D558-D655-D95A-D2D4B5BE1A43}"/>
              </a:ext>
            </a:extLst>
          </p:cNvPr>
          <p:cNvSpPr>
            <a:spLocks noGrp="1"/>
          </p:cNvSpPr>
          <p:nvPr>
            <p:ph type="title"/>
          </p:nvPr>
        </p:nvSpPr>
        <p:spPr>
          <a:xfrm>
            <a:off x="457200" y="346348"/>
            <a:ext cx="8229600" cy="785242"/>
          </a:xfrm>
        </p:spPr>
        <p:txBody>
          <a:bodyPr/>
          <a:lstStyle/>
          <a:p>
            <a:r>
              <a:rPr lang="es-ES" dirty="0"/>
              <a:t>DURACIÓN DE LA PRESTACIÓN.</a:t>
            </a:r>
          </a:p>
        </p:txBody>
      </p:sp>
      <p:graphicFrame>
        <p:nvGraphicFramePr>
          <p:cNvPr id="4" name="Marcador de contenido 3">
            <a:extLst>
              <a:ext uri="{FF2B5EF4-FFF2-40B4-BE49-F238E27FC236}">
                <a16:creationId xmlns:a16="http://schemas.microsoft.com/office/drawing/2014/main" id="{1A8897F5-53E4-4F47-6C37-2D9A03CD3C39}"/>
              </a:ext>
            </a:extLst>
          </p:cNvPr>
          <p:cNvGraphicFramePr>
            <a:graphicFrameLocks noGrp="1"/>
          </p:cNvGraphicFramePr>
          <p:nvPr>
            <p:ph idx="1"/>
            <p:extLst>
              <p:ext uri="{D42A27DB-BD31-4B8C-83A1-F6EECF244321}">
                <p14:modId xmlns:p14="http://schemas.microsoft.com/office/powerpoint/2010/main" val="719133252"/>
              </p:ext>
            </p:extLst>
          </p:nvPr>
        </p:nvGraphicFramePr>
        <p:xfrm>
          <a:off x="899592" y="987574"/>
          <a:ext cx="6840760" cy="3609326"/>
        </p:xfrm>
        <a:graphic>
          <a:graphicData uri="http://schemas.openxmlformats.org/drawingml/2006/table">
            <a:tbl>
              <a:tblPr/>
              <a:tblGrid>
                <a:gridCol w="3420380">
                  <a:extLst>
                    <a:ext uri="{9D8B030D-6E8A-4147-A177-3AD203B41FA5}">
                      <a16:colId xmlns:a16="http://schemas.microsoft.com/office/drawing/2014/main" val="2301825710"/>
                    </a:ext>
                  </a:extLst>
                </a:gridCol>
                <a:gridCol w="3420380">
                  <a:extLst>
                    <a:ext uri="{9D8B030D-6E8A-4147-A177-3AD203B41FA5}">
                      <a16:colId xmlns:a16="http://schemas.microsoft.com/office/drawing/2014/main" val="1026847389"/>
                    </a:ext>
                  </a:extLst>
                </a:gridCol>
              </a:tblGrid>
              <a:tr h="495501">
                <a:tc>
                  <a:txBody>
                    <a:bodyPr/>
                    <a:lstStyle/>
                    <a:p>
                      <a:pPr algn="ctr"/>
                      <a:r>
                        <a:rPr lang="es-ES" sz="1200" b="1">
                          <a:solidFill>
                            <a:srgbClr val="333333"/>
                          </a:solidFill>
                          <a:effectLst/>
                        </a:rPr>
                        <a:t>Periodo de cotización</a:t>
                      </a:r>
                    </a:p>
                    <a:p>
                      <a:pPr algn="ctr"/>
                      <a:r>
                        <a:rPr lang="es-ES" sz="1200" b="1">
                          <a:solidFill>
                            <a:srgbClr val="333333"/>
                          </a:solidFill>
                          <a:effectLst/>
                        </a:rPr>
                        <a:t>(en días)</a:t>
                      </a:r>
                    </a:p>
                  </a:txBody>
                  <a:tcPr marL="60823" marR="60823" marT="30412" marB="3041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solidFill>
                      <a:srgbClr val="EFE7DE"/>
                    </a:solidFill>
                  </a:tcPr>
                </a:tc>
                <a:tc>
                  <a:txBody>
                    <a:bodyPr/>
                    <a:lstStyle/>
                    <a:p>
                      <a:pPr algn="ctr"/>
                      <a:r>
                        <a:rPr lang="es-ES" sz="1200" b="1">
                          <a:solidFill>
                            <a:srgbClr val="333333"/>
                          </a:solidFill>
                          <a:effectLst/>
                        </a:rPr>
                        <a:t>Periodo de prestación</a:t>
                      </a:r>
                    </a:p>
                    <a:p>
                      <a:pPr algn="ctr"/>
                      <a:r>
                        <a:rPr lang="es-ES" sz="1200" b="1">
                          <a:solidFill>
                            <a:srgbClr val="333333"/>
                          </a:solidFill>
                          <a:effectLst/>
                        </a:rPr>
                        <a:t>(en días)</a:t>
                      </a:r>
                    </a:p>
                  </a:txBody>
                  <a:tcPr marL="60823" marR="60823" marT="30412" marB="3041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solidFill>
                      <a:srgbClr val="EFE7DE"/>
                    </a:solidFill>
                  </a:tcPr>
                </a:tc>
                <a:extLst>
                  <a:ext uri="{0D108BD9-81ED-4DB2-BD59-A6C34878D82A}">
                    <a16:rowId xmlns:a16="http://schemas.microsoft.com/office/drawing/2014/main" val="2487016093"/>
                  </a:ext>
                </a:extLst>
              </a:tr>
              <a:tr h="283075">
                <a:tc>
                  <a:txBody>
                    <a:bodyPr/>
                    <a:lstStyle/>
                    <a:p>
                      <a:pPr algn="l"/>
                      <a:r>
                        <a:rPr lang="es-ES" sz="1200">
                          <a:effectLst/>
                        </a:rPr>
                        <a:t>Desde 360 hasta 539</a:t>
                      </a:r>
                    </a:p>
                  </a:txBody>
                  <a:tcPr marL="60823" marR="60823" marT="30412" marB="3041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1200">
                          <a:effectLst/>
                        </a:rPr>
                        <a:t>120</a:t>
                      </a:r>
                    </a:p>
                  </a:txBody>
                  <a:tcPr marL="60823" marR="60823" marT="30412" marB="3041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16:rowId xmlns:a16="http://schemas.microsoft.com/office/drawing/2014/main" val="517684755"/>
                  </a:ext>
                </a:extLst>
              </a:tr>
              <a:tr h="283075">
                <a:tc>
                  <a:txBody>
                    <a:bodyPr/>
                    <a:lstStyle/>
                    <a:p>
                      <a:pPr algn="l"/>
                      <a:r>
                        <a:rPr lang="es-ES" sz="1200">
                          <a:effectLst/>
                        </a:rPr>
                        <a:t>Desde 540 hasta 719</a:t>
                      </a:r>
                    </a:p>
                  </a:txBody>
                  <a:tcPr marL="60823" marR="60823" marT="30412" marB="3041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1200">
                          <a:effectLst/>
                        </a:rPr>
                        <a:t>180</a:t>
                      </a:r>
                    </a:p>
                  </a:txBody>
                  <a:tcPr marL="60823" marR="60823" marT="30412" marB="3041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16:rowId xmlns:a16="http://schemas.microsoft.com/office/drawing/2014/main" val="165643091"/>
                  </a:ext>
                </a:extLst>
              </a:tr>
              <a:tr h="283075">
                <a:tc>
                  <a:txBody>
                    <a:bodyPr/>
                    <a:lstStyle/>
                    <a:p>
                      <a:pPr algn="l"/>
                      <a:r>
                        <a:rPr lang="es-ES" sz="1200">
                          <a:effectLst/>
                        </a:rPr>
                        <a:t>Desde 720 hasta 899</a:t>
                      </a:r>
                    </a:p>
                  </a:txBody>
                  <a:tcPr marL="60823" marR="60823" marT="30412" marB="3041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1200">
                          <a:effectLst/>
                        </a:rPr>
                        <a:t>240</a:t>
                      </a:r>
                    </a:p>
                  </a:txBody>
                  <a:tcPr marL="60823" marR="60823" marT="30412" marB="3041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16:rowId xmlns:a16="http://schemas.microsoft.com/office/drawing/2014/main" val="1947714535"/>
                  </a:ext>
                </a:extLst>
              </a:tr>
              <a:tr h="283075">
                <a:tc>
                  <a:txBody>
                    <a:bodyPr/>
                    <a:lstStyle/>
                    <a:p>
                      <a:pPr algn="l"/>
                      <a:r>
                        <a:rPr lang="es-ES" sz="1200">
                          <a:effectLst/>
                        </a:rPr>
                        <a:t>Desde 900 hasta 1.079</a:t>
                      </a:r>
                    </a:p>
                  </a:txBody>
                  <a:tcPr marL="60823" marR="60823" marT="30412" marB="3041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1200">
                          <a:effectLst/>
                        </a:rPr>
                        <a:t>300</a:t>
                      </a:r>
                    </a:p>
                  </a:txBody>
                  <a:tcPr marL="60823" marR="60823" marT="30412" marB="3041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16:rowId xmlns:a16="http://schemas.microsoft.com/office/drawing/2014/main" val="3584062377"/>
                  </a:ext>
                </a:extLst>
              </a:tr>
              <a:tr h="283075">
                <a:tc>
                  <a:txBody>
                    <a:bodyPr/>
                    <a:lstStyle/>
                    <a:p>
                      <a:pPr algn="l"/>
                      <a:r>
                        <a:rPr lang="es-ES" sz="1200">
                          <a:effectLst/>
                        </a:rPr>
                        <a:t>Desde 1.080 hasta 1.259</a:t>
                      </a:r>
                    </a:p>
                  </a:txBody>
                  <a:tcPr marL="60823" marR="60823" marT="30412" marB="3041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1200">
                          <a:effectLst/>
                        </a:rPr>
                        <a:t>360</a:t>
                      </a:r>
                    </a:p>
                  </a:txBody>
                  <a:tcPr marL="60823" marR="60823" marT="30412" marB="3041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16:rowId xmlns:a16="http://schemas.microsoft.com/office/drawing/2014/main" val="2552865988"/>
                  </a:ext>
                </a:extLst>
              </a:tr>
              <a:tr h="283075">
                <a:tc>
                  <a:txBody>
                    <a:bodyPr/>
                    <a:lstStyle/>
                    <a:p>
                      <a:pPr algn="l"/>
                      <a:r>
                        <a:rPr lang="es-ES" sz="1200">
                          <a:effectLst/>
                        </a:rPr>
                        <a:t>Desde 1.260 hasta 1.439</a:t>
                      </a:r>
                    </a:p>
                  </a:txBody>
                  <a:tcPr marL="60823" marR="60823" marT="30412" marB="3041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1200">
                          <a:effectLst/>
                        </a:rPr>
                        <a:t>420</a:t>
                      </a:r>
                    </a:p>
                  </a:txBody>
                  <a:tcPr marL="60823" marR="60823" marT="30412" marB="3041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16:rowId xmlns:a16="http://schemas.microsoft.com/office/drawing/2014/main" val="1175079367"/>
                  </a:ext>
                </a:extLst>
              </a:tr>
              <a:tr h="283075">
                <a:tc>
                  <a:txBody>
                    <a:bodyPr/>
                    <a:lstStyle/>
                    <a:p>
                      <a:pPr algn="l"/>
                      <a:r>
                        <a:rPr lang="es-ES" sz="1200">
                          <a:effectLst/>
                        </a:rPr>
                        <a:t>Desde 1.440 hasta 1.619</a:t>
                      </a:r>
                    </a:p>
                  </a:txBody>
                  <a:tcPr marL="60823" marR="60823" marT="30412" marB="3041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1200">
                          <a:effectLst/>
                        </a:rPr>
                        <a:t>480</a:t>
                      </a:r>
                    </a:p>
                  </a:txBody>
                  <a:tcPr marL="60823" marR="60823" marT="30412" marB="3041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16:rowId xmlns:a16="http://schemas.microsoft.com/office/drawing/2014/main" val="3583932393"/>
                  </a:ext>
                </a:extLst>
              </a:tr>
              <a:tr h="283075">
                <a:tc>
                  <a:txBody>
                    <a:bodyPr/>
                    <a:lstStyle/>
                    <a:p>
                      <a:pPr algn="l"/>
                      <a:r>
                        <a:rPr lang="es-ES" sz="1200">
                          <a:effectLst/>
                        </a:rPr>
                        <a:t>Desde 1.620 hasta 1.799</a:t>
                      </a:r>
                    </a:p>
                  </a:txBody>
                  <a:tcPr marL="60823" marR="60823" marT="30412" marB="3041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1200">
                          <a:effectLst/>
                        </a:rPr>
                        <a:t>540</a:t>
                      </a:r>
                    </a:p>
                  </a:txBody>
                  <a:tcPr marL="60823" marR="60823" marT="30412" marB="3041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16:rowId xmlns:a16="http://schemas.microsoft.com/office/drawing/2014/main" val="262720583"/>
                  </a:ext>
                </a:extLst>
              </a:tr>
              <a:tr h="283075">
                <a:tc>
                  <a:txBody>
                    <a:bodyPr/>
                    <a:lstStyle/>
                    <a:p>
                      <a:pPr algn="l"/>
                      <a:r>
                        <a:rPr lang="es-ES" sz="1200">
                          <a:effectLst/>
                        </a:rPr>
                        <a:t>Desde 1.800 hasta 1.979</a:t>
                      </a:r>
                    </a:p>
                  </a:txBody>
                  <a:tcPr marL="60823" marR="60823" marT="30412" marB="3041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1200">
                          <a:effectLst/>
                        </a:rPr>
                        <a:t>600</a:t>
                      </a:r>
                    </a:p>
                  </a:txBody>
                  <a:tcPr marL="60823" marR="60823" marT="30412" marB="3041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16:rowId xmlns:a16="http://schemas.microsoft.com/office/drawing/2014/main" val="1533057469"/>
                  </a:ext>
                </a:extLst>
              </a:tr>
              <a:tr h="283075">
                <a:tc>
                  <a:txBody>
                    <a:bodyPr/>
                    <a:lstStyle/>
                    <a:p>
                      <a:pPr algn="l"/>
                      <a:r>
                        <a:rPr lang="es-ES" sz="1200">
                          <a:effectLst/>
                        </a:rPr>
                        <a:t>Desde 1.980 hasta 2.159</a:t>
                      </a:r>
                    </a:p>
                  </a:txBody>
                  <a:tcPr marL="60823" marR="60823" marT="30412" marB="3041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1200">
                          <a:effectLst/>
                        </a:rPr>
                        <a:t>660</a:t>
                      </a:r>
                    </a:p>
                  </a:txBody>
                  <a:tcPr marL="60823" marR="60823" marT="30412" marB="3041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16:rowId xmlns:a16="http://schemas.microsoft.com/office/drawing/2014/main" val="3306707187"/>
                  </a:ext>
                </a:extLst>
              </a:tr>
              <a:tr h="283075">
                <a:tc>
                  <a:txBody>
                    <a:bodyPr/>
                    <a:lstStyle/>
                    <a:p>
                      <a:pPr algn="l"/>
                      <a:r>
                        <a:rPr lang="es-ES" sz="1200">
                          <a:effectLst/>
                        </a:rPr>
                        <a:t>Desde 2.160</a:t>
                      </a:r>
                    </a:p>
                  </a:txBody>
                  <a:tcPr marL="60823" marR="60823" marT="30412" marB="3041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1200" dirty="0">
                          <a:effectLst/>
                        </a:rPr>
                        <a:t>720</a:t>
                      </a:r>
                    </a:p>
                  </a:txBody>
                  <a:tcPr marL="60823" marR="60823" marT="30412" marB="3041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16:rowId xmlns:a16="http://schemas.microsoft.com/office/drawing/2014/main" val="2475168243"/>
                  </a:ext>
                </a:extLst>
              </a:tr>
            </a:tbl>
          </a:graphicData>
        </a:graphic>
      </p:graphicFrame>
      <p:sp>
        <p:nvSpPr>
          <p:cNvPr id="5" name="Rectangle 1">
            <a:extLst>
              <a:ext uri="{FF2B5EF4-FFF2-40B4-BE49-F238E27FC236}">
                <a16:creationId xmlns:a16="http://schemas.microsoft.com/office/drawing/2014/main" id="{597B68F0-4986-B28F-33F5-C3CB97A12FA9}"/>
              </a:ext>
            </a:extLst>
          </p:cNvPr>
          <p:cNvSpPr>
            <a:spLocks noChangeArrowheads="1"/>
          </p:cNvSpPr>
          <p:nvPr/>
        </p:nvSpPr>
        <p:spPr bwMode="auto">
          <a:xfrm>
            <a:off x="-950583" y="-323165"/>
            <a:ext cx="1009458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ES" altLang="es-ES" sz="1800" b="0" i="0" u="none" strike="noStrike" cap="none" normalizeH="0" baseline="0">
                <a:ln>
                  <a:noFill/>
                </a:ln>
                <a:solidFill>
                  <a:schemeClr val="tx1"/>
                </a:solidFill>
                <a:effectLst/>
                <a:latin typeface="Arial" panose="020B0604020202020204" pitchFamily="34" charset="0"/>
              </a:rPr>
            </a:br>
            <a:endParaRPr kumimoji="0" lang="es-ES" altLang="es-E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05183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F2E9D8-AF6F-7D77-B015-8B6A42080AC7}"/>
              </a:ext>
            </a:extLst>
          </p:cNvPr>
          <p:cNvSpPr>
            <a:spLocks noGrp="1"/>
          </p:cNvSpPr>
          <p:nvPr>
            <p:ph type="title"/>
          </p:nvPr>
        </p:nvSpPr>
        <p:spPr>
          <a:xfrm>
            <a:off x="457200" y="346348"/>
            <a:ext cx="8229600" cy="1217290"/>
          </a:xfrm>
        </p:spPr>
        <p:txBody>
          <a:bodyPr/>
          <a:lstStyle/>
          <a:p>
            <a:r>
              <a:rPr lang="es-ES" dirty="0"/>
              <a:t>CLASIFICACIÓN DE LAS MEDIDAS EN MATERIA DE VIOLENCIA DE GÉNERO</a:t>
            </a:r>
          </a:p>
        </p:txBody>
      </p:sp>
      <p:graphicFrame>
        <p:nvGraphicFramePr>
          <p:cNvPr id="4" name="Marcador de contenido 3">
            <a:extLst>
              <a:ext uri="{FF2B5EF4-FFF2-40B4-BE49-F238E27FC236}">
                <a16:creationId xmlns:a16="http://schemas.microsoft.com/office/drawing/2014/main" id="{81543D28-EFC8-585A-A70F-C26FE6C7B3D0}"/>
              </a:ext>
            </a:extLst>
          </p:cNvPr>
          <p:cNvGraphicFramePr>
            <a:graphicFrameLocks noGrp="1"/>
          </p:cNvGraphicFramePr>
          <p:nvPr>
            <p:ph idx="1"/>
            <p:extLst>
              <p:ext uri="{D42A27DB-BD31-4B8C-83A1-F6EECF244321}">
                <p14:modId xmlns:p14="http://schemas.microsoft.com/office/powerpoint/2010/main" val="2941423494"/>
              </p:ext>
            </p:extLst>
          </p:nvPr>
        </p:nvGraphicFramePr>
        <p:xfrm>
          <a:off x="457200" y="1347614"/>
          <a:ext cx="8229600" cy="34495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942863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F572524B-D034-C8D4-631A-1730A0331F5B}"/>
              </a:ext>
            </a:extLst>
          </p:cNvPr>
          <p:cNvGraphicFramePr>
            <a:graphicFrameLocks noGrp="1"/>
          </p:cNvGraphicFramePr>
          <p:nvPr>
            <p:ph idx="1"/>
            <p:extLst>
              <p:ext uri="{D42A27DB-BD31-4B8C-83A1-F6EECF244321}">
                <p14:modId xmlns:p14="http://schemas.microsoft.com/office/powerpoint/2010/main" val="162495996"/>
              </p:ext>
            </p:extLst>
          </p:nvPr>
        </p:nvGraphicFramePr>
        <p:xfrm>
          <a:off x="107504" y="411510"/>
          <a:ext cx="8579296" cy="41827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026968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7889C3-E6FC-D6F9-F639-4FD520F7CC77}"/>
              </a:ext>
            </a:extLst>
          </p:cNvPr>
          <p:cNvSpPr>
            <a:spLocks noGrp="1"/>
          </p:cNvSpPr>
          <p:nvPr>
            <p:ph type="title"/>
          </p:nvPr>
        </p:nvSpPr>
        <p:spPr>
          <a:xfrm>
            <a:off x="457200" y="267494"/>
            <a:ext cx="8229600" cy="857250"/>
          </a:xfrm>
        </p:spPr>
        <p:txBody>
          <a:bodyPr/>
          <a:lstStyle/>
          <a:p>
            <a:r>
              <a:rPr lang="es-ES" dirty="0"/>
              <a:t>CUANTÍA. ARTÍCULO 270 TRLGSS.</a:t>
            </a:r>
          </a:p>
        </p:txBody>
      </p:sp>
      <p:sp>
        <p:nvSpPr>
          <p:cNvPr id="3" name="Marcador de contenido 2">
            <a:extLst>
              <a:ext uri="{FF2B5EF4-FFF2-40B4-BE49-F238E27FC236}">
                <a16:creationId xmlns:a16="http://schemas.microsoft.com/office/drawing/2014/main" id="{7898A8B6-59A5-0503-6BD5-DA63B5827EAC}"/>
              </a:ext>
            </a:extLst>
          </p:cNvPr>
          <p:cNvSpPr>
            <a:spLocks noGrp="1"/>
          </p:cNvSpPr>
          <p:nvPr>
            <p:ph idx="1"/>
          </p:nvPr>
        </p:nvSpPr>
        <p:spPr>
          <a:xfrm>
            <a:off x="457200" y="771550"/>
            <a:ext cx="8229600" cy="3816424"/>
          </a:xfrm>
        </p:spPr>
        <p:txBody>
          <a:bodyPr/>
          <a:lstStyle/>
          <a:p>
            <a:pPr marL="360000" indent="0">
              <a:buNone/>
            </a:pPr>
            <a:r>
              <a:rPr lang="es-ES" b="1" u="sng" dirty="0"/>
              <a:t>-Base Reguladora: </a:t>
            </a:r>
            <a:r>
              <a:rPr lang="es-ES" dirty="0"/>
              <a:t>Promedio de las bases de cotización por desempleo de los últimos 	180 días.</a:t>
            </a:r>
          </a:p>
          <a:p>
            <a:pPr marL="360000" indent="0">
              <a:buNone/>
            </a:pPr>
            <a:r>
              <a:rPr lang="es-ES" b="1" u="sng" dirty="0"/>
              <a:t>-Porcentaje:</a:t>
            </a:r>
          </a:p>
          <a:p>
            <a:pPr lvl="1"/>
            <a:r>
              <a:rPr lang="es-ES" sz="1800" dirty="0"/>
              <a:t>70% los 180 primeros días.</a:t>
            </a:r>
          </a:p>
          <a:p>
            <a:pPr lvl="1"/>
            <a:r>
              <a:rPr lang="es-ES" sz="1800" dirty="0"/>
              <a:t>60% los siguientes.</a:t>
            </a:r>
          </a:p>
          <a:p>
            <a:pPr marL="457200" lvl="1" indent="0">
              <a:buNone/>
            </a:pPr>
            <a:r>
              <a:rPr lang="es-ES" sz="1800" b="1" u="sng" dirty="0"/>
              <a:t>-Cuantías:</a:t>
            </a:r>
          </a:p>
          <a:p>
            <a:pPr marL="457200" lvl="1" indent="0">
              <a:buNone/>
            </a:pPr>
            <a:r>
              <a:rPr lang="es-ES" sz="1800" dirty="0"/>
              <a:t>	-Máxima: 175% IPREM. (200 o 225% si uno o más hijos).</a:t>
            </a:r>
          </a:p>
          <a:p>
            <a:pPr marL="457200" lvl="1" indent="0">
              <a:buNone/>
            </a:pPr>
            <a:r>
              <a:rPr lang="es-ES" sz="1800" dirty="0"/>
              <a:t>	-Mínimo: 80% (107% si hay hijos).</a:t>
            </a:r>
          </a:p>
          <a:p>
            <a:pPr marL="360000" lvl="1" indent="0">
              <a:buNone/>
            </a:pPr>
            <a:r>
              <a:rPr lang="es-ES" b="1" u="sng" dirty="0"/>
              <a:t>Particularidad: </a:t>
            </a:r>
            <a:r>
              <a:rPr lang="es-ES" dirty="0"/>
              <a:t>En los supuestos de reducción de jornada previstos en el 37.8 las bases de cotización se computarán incrementadas hasta el 100%. Las cuantías máximas y mínimas del IPREM también se computan en función de las horas anteriores a la reducción de jornada.</a:t>
            </a:r>
          </a:p>
        </p:txBody>
      </p:sp>
    </p:spTree>
    <p:extLst>
      <p:ext uri="{BB962C8B-B14F-4D97-AF65-F5344CB8AC3E}">
        <p14:creationId xmlns:p14="http://schemas.microsoft.com/office/powerpoint/2010/main" val="7943662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3DBDDF-D2BE-417B-4095-D1A180CEF5C7}"/>
              </a:ext>
            </a:extLst>
          </p:cNvPr>
          <p:cNvSpPr>
            <a:spLocks noGrp="1"/>
          </p:cNvSpPr>
          <p:nvPr>
            <p:ph type="title"/>
          </p:nvPr>
        </p:nvSpPr>
        <p:spPr>
          <a:xfrm>
            <a:off x="3491880" y="1347614"/>
            <a:ext cx="4938770" cy="1588762"/>
          </a:xfrm>
        </p:spPr>
        <p:txBody>
          <a:bodyPr/>
          <a:lstStyle/>
          <a:p>
            <a:r>
              <a:rPr lang="es-ES" dirty="0"/>
              <a:t>PRESTACIONES POR MUERTE Y SUPERVIVENCIA</a:t>
            </a:r>
          </a:p>
        </p:txBody>
      </p:sp>
    </p:spTree>
    <p:extLst>
      <p:ext uri="{BB962C8B-B14F-4D97-AF65-F5344CB8AC3E}">
        <p14:creationId xmlns:p14="http://schemas.microsoft.com/office/powerpoint/2010/main" val="25431018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D2BDAB-FDF2-AA81-133F-CD7121E62544}"/>
              </a:ext>
            </a:extLst>
          </p:cNvPr>
          <p:cNvSpPr>
            <a:spLocks noGrp="1"/>
          </p:cNvSpPr>
          <p:nvPr>
            <p:ph type="title"/>
          </p:nvPr>
        </p:nvSpPr>
        <p:spPr/>
        <p:txBody>
          <a:bodyPr/>
          <a:lstStyle/>
          <a:p>
            <a:r>
              <a:rPr lang="es-ES" dirty="0"/>
              <a:t>PRESTACIONES. Artículo 216.</a:t>
            </a:r>
          </a:p>
        </p:txBody>
      </p:sp>
      <p:graphicFrame>
        <p:nvGraphicFramePr>
          <p:cNvPr id="4" name="Marcador de contenido 3">
            <a:extLst>
              <a:ext uri="{FF2B5EF4-FFF2-40B4-BE49-F238E27FC236}">
                <a16:creationId xmlns:a16="http://schemas.microsoft.com/office/drawing/2014/main" id="{3E14893B-8CDB-8A10-DFB9-85194EDBF770}"/>
              </a:ext>
            </a:extLst>
          </p:cNvPr>
          <p:cNvGraphicFramePr>
            <a:graphicFrameLocks noGrp="1"/>
          </p:cNvGraphicFramePr>
          <p:nvPr>
            <p:ph idx="1"/>
            <p:extLst>
              <p:ext uri="{D42A27DB-BD31-4B8C-83A1-F6EECF244321}">
                <p14:modId xmlns:p14="http://schemas.microsoft.com/office/powerpoint/2010/main" val="1747449696"/>
              </p:ext>
            </p:extLst>
          </p:nvPr>
        </p:nvGraphicFramePr>
        <p:xfrm>
          <a:off x="457200" y="915566"/>
          <a:ext cx="8229600" cy="36786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938547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56E2F0-5447-8607-2642-189315E9BF03}"/>
              </a:ext>
            </a:extLst>
          </p:cNvPr>
          <p:cNvSpPr>
            <a:spLocks noGrp="1"/>
          </p:cNvSpPr>
          <p:nvPr>
            <p:ph type="title"/>
          </p:nvPr>
        </p:nvSpPr>
        <p:spPr>
          <a:xfrm>
            <a:off x="457200" y="140434"/>
            <a:ext cx="8229600" cy="857250"/>
          </a:xfrm>
        </p:spPr>
        <p:txBody>
          <a:bodyPr/>
          <a:lstStyle/>
          <a:p>
            <a:r>
              <a:rPr lang="es-ES" dirty="0"/>
              <a:t>PENSIÓN DE VIUDEDAD</a:t>
            </a:r>
          </a:p>
        </p:txBody>
      </p:sp>
      <p:sp>
        <p:nvSpPr>
          <p:cNvPr id="4" name="Rectángulo: esquinas redondeadas 3">
            <a:extLst>
              <a:ext uri="{FF2B5EF4-FFF2-40B4-BE49-F238E27FC236}">
                <a16:creationId xmlns:a16="http://schemas.microsoft.com/office/drawing/2014/main" id="{903C5C8E-C7BE-CFBC-61DE-FB70142250F4}"/>
              </a:ext>
            </a:extLst>
          </p:cNvPr>
          <p:cNvSpPr/>
          <p:nvPr/>
        </p:nvSpPr>
        <p:spPr>
          <a:xfrm>
            <a:off x="755576" y="895558"/>
            <a:ext cx="7848872" cy="797433"/>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s-ES" sz="2000" b="1" dirty="0"/>
              <a:t>ARTÍCULO 219: PENSIÓN DE VIUDEDAD DEL CÓNYUGE SUPERVIVIENTE</a:t>
            </a:r>
            <a:r>
              <a:rPr lang="es-ES" sz="2000" dirty="0"/>
              <a:t>.</a:t>
            </a:r>
          </a:p>
        </p:txBody>
      </p:sp>
      <p:sp>
        <p:nvSpPr>
          <p:cNvPr id="5" name="Rectángulo: esquinas redondeadas 4">
            <a:extLst>
              <a:ext uri="{FF2B5EF4-FFF2-40B4-BE49-F238E27FC236}">
                <a16:creationId xmlns:a16="http://schemas.microsoft.com/office/drawing/2014/main" id="{7200EC06-B8E2-03A1-AD71-24325AA4F9FE}"/>
              </a:ext>
            </a:extLst>
          </p:cNvPr>
          <p:cNvSpPr/>
          <p:nvPr/>
        </p:nvSpPr>
        <p:spPr>
          <a:xfrm>
            <a:off x="732632" y="1772815"/>
            <a:ext cx="7871816" cy="936104"/>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s-ES" sz="2000" b="1" dirty="0"/>
              <a:t>ARTÍCULO 220. PENSIÓN DE VIUDEDAD EN SUPUESTOS DE SEPARACIÓN, DIVORCIO O NULIDAD MATRIMONIAL.</a:t>
            </a:r>
          </a:p>
        </p:txBody>
      </p:sp>
      <p:sp>
        <p:nvSpPr>
          <p:cNvPr id="6" name="Rectángulo: esquinas redondeadas 5">
            <a:extLst>
              <a:ext uri="{FF2B5EF4-FFF2-40B4-BE49-F238E27FC236}">
                <a16:creationId xmlns:a16="http://schemas.microsoft.com/office/drawing/2014/main" id="{C2F9E701-F238-26FB-34DB-0D574AE96D18}"/>
              </a:ext>
            </a:extLst>
          </p:cNvPr>
          <p:cNvSpPr/>
          <p:nvPr/>
        </p:nvSpPr>
        <p:spPr>
          <a:xfrm>
            <a:off x="702420" y="2772805"/>
            <a:ext cx="7902028" cy="936104"/>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s-ES" sz="2000" b="1" dirty="0"/>
              <a:t>ARTÍCULO 221: PENSIÓN DE VIUDEDAD DE PAREJAS DE HECHO.</a:t>
            </a:r>
          </a:p>
        </p:txBody>
      </p:sp>
      <p:sp>
        <p:nvSpPr>
          <p:cNvPr id="7" name="Rectángulo: esquinas redondeadas 6">
            <a:extLst>
              <a:ext uri="{FF2B5EF4-FFF2-40B4-BE49-F238E27FC236}">
                <a16:creationId xmlns:a16="http://schemas.microsoft.com/office/drawing/2014/main" id="{6DEE7BA6-DB4D-8DFA-D312-BBE355895CF1}"/>
              </a:ext>
            </a:extLst>
          </p:cNvPr>
          <p:cNvSpPr/>
          <p:nvPr/>
        </p:nvSpPr>
        <p:spPr>
          <a:xfrm>
            <a:off x="755576" y="3889605"/>
            <a:ext cx="7931224" cy="648072"/>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s-ES" sz="2000" b="1" dirty="0"/>
              <a:t>ARTÍCULO 222: PRESTACIÓN TEMPORAL DE VIUDEDAD.</a:t>
            </a:r>
          </a:p>
        </p:txBody>
      </p:sp>
    </p:spTree>
    <p:extLst>
      <p:ext uri="{BB962C8B-B14F-4D97-AF65-F5344CB8AC3E}">
        <p14:creationId xmlns:p14="http://schemas.microsoft.com/office/powerpoint/2010/main" val="7203526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E5A530-848B-82B3-E7B6-1998996792E1}"/>
              </a:ext>
            </a:extLst>
          </p:cNvPr>
          <p:cNvSpPr>
            <a:spLocks noGrp="1"/>
          </p:cNvSpPr>
          <p:nvPr>
            <p:ph type="title"/>
          </p:nvPr>
        </p:nvSpPr>
        <p:spPr/>
        <p:txBody>
          <a:bodyPr/>
          <a:lstStyle/>
          <a:p>
            <a:r>
              <a:rPr lang="es-ES" dirty="0"/>
              <a:t>PENSION VIUDEDAD CÓNYUGE</a:t>
            </a:r>
          </a:p>
        </p:txBody>
      </p:sp>
      <p:sp>
        <p:nvSpPr>
          <p:cNvPr id="3" name="Marcador de contenido 2">
            <a:extLst>
              <a:ext uri="{FF2B5EF4-FFF2-40B4-BE49-F238E27FC236}">
                <a16:creationId xmlns:a16="http://schemas.microsoft.com/office/drawing/2014/main" id="{DD8FF53C-4589-BCD0-68C2-8B7CA912C341}"/>
              </a:ext>
            </a:extLst>
          </p:cNvPr>
          <p:cNvSpPr>
            <a:spLocks noGrp="1"/>
          </p:cNvSpPr>
          <p:nvPr>
            <p:ph idx="1"/>
          </p:nvPr>
        </p:nvSpPr>
        <p:spPr>
          <a:xfrm>
            <a:off x="457200" y="915566"/>
            <a:ext cx="8229600" cy="3679057"/>
          </a:xfrm>
        </p:spPr>
        <p:txBody>
          <a:bodyPr/>
          <a:lstStyle/>
          <a:p>
            <a:r>
              <a:rPr lang="es-ES" sz="1700" dirty="0"/>
              <a:t>1. Tendrá derecho el cónyuge superviviente si:</a:t>
            </a:r>
          </a:p>
          <a:p>
            <a:pPr lvl="1"/>
            <a:r>
              <a:rPr lang="es-ES" sz="1700" dirty="0"/>
              <a:t>Causante alta o situación asimilada </a:t>
            </a:r>
          </a:p>
          <a:p>
            <a:pPr lvl="1"/>
            <a:r>
              <a:rPr lang="es-ES" sz="1700" dirty="0"/>
              <a:t>Carencia: 500 días en los 5 años anteriores al fallecimiento.</a:t>
            </a:r>
          </a:p>
          <a:p>
            <a:pPr lvl="1"/>
            <a:r>
              <a:rPr lang="es-ES" sz="1700" dirty="0"/>
              <a:t>Si es accidente( sea o no de trabajo) o una enfermedad profesional: no se exige carencia.</a:t>
            </a:r>
          </a:p>
          <a:p>
            <a:pPr lvl="1"/>
            <a:r>
              <a:rPr lang="es-ES" sz="1700" dirty="0"/>
              <a:t>Si no está en alta o asimilada: 15 años en toda la vida del causante.</a:t>
            </a:r>
          </a:p>
          <a:p>
            <a:pPr marL="457200" lvl="1" indent="0">
              <a:buNone/>
            </a:pPr>
            <a:endParaRPr lang="es-ES" sz="1700" dirty="0"/>
          </a:p>
          <a:p>
            <a:pPr marL="457200" lvl="1" indent="0">
              <a:buNone/>
            </a:pPr>
            <a:r>
              <a:rPr lang="es-ES" sz="1700" dirty="0"/>
              <a:t>2. Si el fallecimiento derivase de enfermedad común no sobrevenida tras el vínculo conyugal, se requerirá además, que el matrimonio se hubiera celebrado con un año de antelación o que existan hijos en común. No se exige la duración del matrimonio si se acredita una convivencia de más de 2 años. </a:t>
            </a:r>
          </a:p>
          <a:p>
            <a:pPr marL="457200" lvl="1" indent="0">
              <a:buNone/>
            </a:pPr>
            <a:r>
              <a:rPr lang="es-ES" sz="1700" dirty="0"/>
              <a:t>Se protege mediante la prestación de viudedad.</a:t>
            </a:r>
          </a:p>
        </p:txBody>
      </p:sp>
    </p:spTree>
    <p:extLst>
      <p:ext uri="{BB962C8B-B14F-4D97-AF65-F5344CB8AC3E}">
        <p14:creationId xmlns:p14="http://schemas.microsoft.com/office/powerpoint/2010/main" val="26416422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6EECAB-36D7-A0A2-9B43-1FF93AA65947}"/>
              </a:ext>
            </a:extLst>
          </p:cNvPr>
          <p:cNvSpPr>
            <a:spLocks noGrp="1"/>
          </p:cNvSpPr>
          <p:nvPr>
            <p:ph type="title"/>
          </p:nvPr>
        </p:nvSpPr>
        <p:spPr>
          <a:xfrm>
            <a:off x="421196" y="270148"/>
            <a:ext cx="8229600" cy="641226"/>
          </a:xfrm>
        </p:spPr>
        <p:txBody>
          <a:bodyPr/>
          <a:lstStyle/>
          <a:p>
            <a:r>
              <a:rPr lang="es-ES" sz="3000" dirty="0"/>
              <a:t>SEPARACIÓN-DIVORCIO-NULIDAD</a:t>
            </a:r>
          </a:p>
        </p:txBody>
      </p:sp>
      <p:sp>
        <p:nvSpPr>
          <p:cNvPr id="3" name="Marcador de contenido 2">
            <a:extLst>
              <a:ext uri="{FF2B5EF4-FFF2-40B4-BE49-F238E27FC236}">
                <a16:creationId xmlns:a16="http://schemas.microsoft.com/office/drawing/2014/main" id="{68ACC602-528F-39E7-1AF1-FF25C4EB214A}"/>
              </a:ext>
            </a:extLst>
          </p:cNvPr>
          <p:cNvSpPr>
            <a:spLocks noGrp="1"/>
          </p:cNvSpPr>
          <p:nvPr>
            <p:ph idx="1"/>
          </p:nvPr>
        </p:nvSpPr>
        <p:spPr>
          <a:xfrm>
            <a:off x="104900" y="911374"/>
            <a:ext cx="9039100" cy="3885778"/>
          </a:xfrm>
        </p:spPr>
        <p:txBody>
          <a:bodyPr/>
          <a:lstStyle/>
          <a:p>
            <a:r>
              <a:rPr lang="es-ES" dirty="0"/>
              <a:t>1. Sea o haya sido cónyuge legítimo, y no haya contraído nuevas nupcias o pareja de hecho.</a:t>
            </a:r>
          </a:p>
          <a:p>
            <a:r>
              <a:rPr lang="es-ES" dirty="0"/>
              <a:t>2. Acreditar requisitos del artículo anterior.</a:t>
            </a:r>
          </a:p>
          <a:p>
            <a:r>
              <a:rPr lang="es-ES" dirty="0"/>
              <a:t>3. Acreedor pensión compensatoria artículo 97 CC.</a:t>
            </a:r>
          </a:p>
        </p:txBody>
      </p:sp>
      <p:sp>
        <p:nvSpPr>
          <p:cNvPr id="4" name="Rectángulo: esquinas redondeadas 3">
            <a:extLst>
              <a:ext uri="{FF2B5EF4-FFF2-40B4-BE49-F238E27FC236}">
                <a16:creationId xmlns:a16="http://schemas.microsoft.com/office/drawing/2014/main" id="{79E2B442-4C4A-708A-9543-D17410D14761}"/>
              </a:ext>
            </a:extLst>
          </p:cNvPr>
          <p:cNvSpPr/>
          <p:nvPr/>
        </p:nvSpPr>
        <p:spPr>
          <a:xfrm>
            <a:off x="251520" y="2211710"/>
            <a:ext cx="8568952" cy="2513434"/>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s-ES" dirty="0"/>
              <a:t>PARTICULARIDAD:</a:t>
            </a:r>
          </a:p>
          <a:p>
            <a:pPr algn="ctr"/>
            <a:r>
              <a:rPr lang="es-ES" dirty="0"/>
              <a:t>En todo caso tendrán derecho a la pensión de viudedad las mujeres que, aun no siendo acreedoras de pensión compensatoria, pudieran acreditar que eran víctimas de violencia de género en el momento de la separación/divorcio, mediante:</a:t>
            </a:r>
          </a:p>
          <a:p>
            <a:pPr marL="342900" indent="-342900" algn="ctr">
              <a:buAutoNum type="arabicPeriod"/>
            </a:pPr>
            <a:r>
              <a:rPr lang="es-ES" dirty="0"/>
              <a:t>Sentencia firme/archivo de la causa por extinción de responsabilidad por </a:t>
            </a:r>
          </a:p>
          <a:p>
            <a:pPr algn="ctr"/>
            <a:r>
              <a:rPr lang="es-ES" dirty="0"/>
              <a:t>fallecimiento.</a:t>
            </a:r>
          </a:p>
          <a:p>
            <a:pPr algn="ctr"/>
            <a:r>
              <a:rPr lang="es-ES" dirty="0"/>
              <a:t>2. Orden de protección/ informe del MF que indique existencia de indicios.</a:t>
            </a:r>
          </a:p>
          <a:p>
            <a:pPr algn="ctr"/>
            <a:r>
              <a:rPr lang="es-ES" dirty="0"/>
              <a:t>3. Cualquier otro medio admitido en derecho.</a:t>
            </a:r>
          </a:p>
        </p:txBody>
      </p:sp>
    </p:spTree>
    <p:extLst>
      <p:ext uri="{BB962C8B-B14F-4D97-AF65-F5344CB8AC3E}">
        <p14:creationId xmlns:p14="http://schemas.microsoft.com/office/powerpoint/2010/main" val="7637513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E5C3F8-4E45-D644-8613-87612C7350B3}"/>
              </a:ext>
            </a:extLst>
          </p:cNvPr>
          <p:cNvSpPr>
            <a:spLocks noGrp="1"/>
          </p:cNvSpPr>
          <p:nvPr>
            <p:ph type="title"/>
          </p:nvPr>
        </p:nvSpPr>
        <p:spPr>
          <a:xfrm>
            <a:off x="457200" y="346348"/>
            <a:ext cx="8229600" cy="1073274"/>
          </a:xfrm>
        </p:spPr>
        <p:txBody>
          <a:bodyPr/>
          <a:lstStyle/>
          <a:p>
            <a:r>
              <a:rPr lang="es-ES" dirty="0"/>
              <a:t>VIUDEDAD PAREJAS DE HECHO. ART 221</a:t>
            </a:r>
          </a:p>
        </p:txBody>
      </p:sp>
      <p:sp>
        <p:nvSpPr>
          <p:cNvPr id="4" name="Rectángulo: esquinas redondeadas 3">
            <a:extLst>
              <a:ext uri="{FF2B5EF4-FFF2-40B4-BE49-F238E27FC236}">
                <a16:creationId xmlns:a16="http://schemas.microsoft.com/office/drawing/2014/main" id="{3779AF0B-2623-17E5-042B-8088EEB6ED1A}"/>
              </a:ext>
            </a:extLst>
          </p:cNvPr>
          <p:cNvSpPr/>
          <p:nvPr/>
        </p:nvSpPr>
        <p:spPr>
          <a:xfrm>
            <a:off x="611560" y="1707654"/>
            <a:ext cx="7704856" cy="2160240"/>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s-ES" dirty="0"/>
              <a:t>CONCEPTO PAREJA DE HECHO</a:t>
            </a:r>
          </a:p>
          <a:p>
            <a:pPr algn="ctr"/>
            <a:r>
              <a:rPr lang="es-ES" dirty="0"/>
              <a:t>Se reconocerá como pareja de hecho la constituida con análoga relación de afectividad ala conyugal, por quienes no hallándose impedidos para contraer matrimonio, ni tengan vínculo matrimonial con otra persona ni constituida pareja de hecho, acrediten mediante el correspondiente certificado de empadronamiento, una convivencia estable y notoria con carácter inmediato al fallecimiento del causante de 5 años, salvo que hubiera hijos en común.</a:t>
            </a:r>
          </a:p>
        </p:txBody>
      </p:sp>
    </p:spTree>
    <p:extLst>
      <p:ext uri="{BB962C8B-B14F-4D97-AF65-F5344CB8AC3E}">
        <p14:creationId xmlns:p14="http://schemas.microsoft.com/office/powerpoint/2010/main" val="3220400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5496677F-6BB6-3BB0-4A0C-70E236D07580}"/>
              </a:ext>
            </a:extLst>
          </p:cNvPr>
          <p:cNvGraphicFramePr/>
          <p:nvPr>
            <p:extLst>
              <p:ext uri="{D42A27DB-BD31-4B8C-83A1-F6EECF244321}">
                <p14:modId xmlns:p14="http://schemas.microsoft.com/office/powerpoint/2010/main" val="513945851"/>
              </p:ext>
            </p:extLst>
          </p:nvPr>
        </p:nvGraphicFramePr>
        <p:xfrm>
          <a:off x="245096" y="123478"/>
          <a:ext cx="8503368" cy="29523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ángulo: esquinas redondeadas 2">
            <a:extLst>
              <a:ext uri="{FF2B5EF4-FFF2-40B4-BE49-F238E27FC236}">
                <a16:creationId xmlns:a16="http://schemas.microsoft.com/office/drawing/2014/main" id="{9F81108A-47B1-EB8D-8E84-381E98698950}"/>
              </a:ext>
            </a:extLst>
          </p:cNvPr>
          <p:cNvSpPr/>
          <p:nvPr/>
        </p:nvSpPr>
        <p:spPr>
          <a:xfrm>
            <a:off x="401960" y="2715766"/>
            <a:ext cx="8496944" cy="216024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u="sng" dirty="0">
                <a:solidFill>
                  <a:schemeClr val="tx1"/>
                </a:solidFill>
              </a:rPr>
              <a:t>PARTICULARIDAD:</a:t>
            </a:r>
          </a:p>
          <a:p>
            <a:pPr algn="just"/>
            <a:r>
              <a:rPr lang="es-ES" dirty="0">
                <a:solidFill>
                  <a:schemeClr val="tx1"/>
                </a:solidFill>
              </a:rPr>
              <a:t>En todo caso tendrán derecho a la pensión de viudedad las mujeres que aún no siendo acreedoras de pensión compensatoria pudieran acreditar que eran víctimas de VG mediante:</a:t>
            </a:r>
          </a:p>
          <a:p>
            <a:pPr marL="800100" lvl="1" indent="-342900" algn="just">
              <a:buAutoNum type="arabicPeriod"/>
            </a:pPr>
            <a:r>
              <a:rPr lang="es-ES" dirty="0">
                <a:solidFill>
                  <a:schemeClr val="tx1"/>
                </a:solidFill>
              </a:rPr>
              <a:t>Sentencia firme/archivo causa por fallecimiento.</a:t>
            </a:r>
          </a:p>
          <a:p>
            <a:pPr marL="800100" lvl="1" indent="-342900" algn="just">
              <a:buAutoNum type="arabicPeriod"/>
            </a:pPr>
            <a:r>
              <a:rPr lang="es-ES" dirty="0">
                <a:solidFill>
                  <a:schemeClr val="tx1"/>
                </a:solidFill>
              </a:rPr>
              <a:t>ORDEN DE PROTECCIÓN A SU FAVOR/INFORME DEL </a:t>
            </a:r>
            <a:r>
              <a:rPr lang="es-ES" dirty="0" err="1">
                <a:solidFill>
                  <a:schemeClr val="tx1"/>
                </a:solidFill>
              </a:rPr>
              <a:t>mf</a:t>
            </a:r>
            <a:endParaRPr lang="es-ES" dirty="0">
              <a:solidFill>
                <a:schemeClr val="tx1"/>
              </a:solidFill>
            </a:endParaRPr>
          </a:p>
          <a:p>
            <a:pPr algn="just"/>
            <a:r>
              <a:rPr lang="es-ES" dirty="0">
                <a:solidFill>
                  <a:schemeClr val="tx1"/>
                </a:solidFill>
              </a:rPr>
              <a:t>        3.    Cualquier otro medio admisible en derecho</a:t>
            </a:r>
          </a:p>
          <a:p>
            <a:pPr marL="342900" indent="-342900" algn="ctr">
              <a:buAutoNum type="arabicPeriod"/>
            </a:pPr>
            <a:endParaRPr lang="es-ES" dirty="0"/>
          </a:p>
        </p:txBody>
      </p:sp>
    </p:spTree>
    <p:extLst>
      <p:ext uri="{BB962C8B-B14F-4D97-AF65-F5344CB8AC3E}">
        <p14:creationId xmlns:p14="http://schemas.microsoft.com/office/powerpoint/2010/main" val="37187967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850D2D-920E-1399-26F8-705E91373637}"/>
              </a:ext>
            </a:extLst>
          </p:cNvPr>
          <p:cNvSpPr>
            <a:spLocks noGrp="1"/>
          </p:cNvSpPr>
          <p:nvPr>
            <p:ph type="title"/>
          </p:nvPr>
        </p:nvSpPr>
        <p:spPr>
          <a:xfrm>
            <a:off x="457200" y="346348"/>
            <a:ext cx="8229600" cy="1217290"/>
          </a:xfrm>
        </p:spPr>
        <p:txBody>
          <a:bodyPr/>
          <a:lstStyle/>
          <a:p>
            <a:r>
              <a:rPr lang="es-ES" dirty="0"/>
              <a:t>COETANEIDAD VIOLENCIA DE GÉNERO Y SEPARACIÓN O DIVORCIO </a:t>
            </a:r>
          </a:p>
        </p:txBody>
      </p:sp>
      <p:sp>
        <p:nvSpPr>
          <p:cNvPr id="3" name="Marcador de contenido 2">
            <a:extLst>
              <a:ext uri="{FF2B5EF4-FFF2-40B4-BE49-F238E27FC236}">
                <a16:creationId xmlns:a16="http://schemas.microsoft.com/office/drawing/2014/main" id="{75F35262-601C-BF58-7ECF-EC930D20D28B}"/>
              </a:ext>
            </a:extLst>
          </p:cNvPr>
          <p:cNvSpPr>
            <a:spLocks noGrp="1"/>
          </p:cNvSpPr>
          <p:nvPr>
            <p:ph idx="1"/>
          </p:nvPr>
        </p:nvSpPr>
        <p:spPr>
          <a:xfrm>
            <a:off x="457200" y="1563637"/>
            <a:ext cx="8229600" cy="3233515"/>
          </a:xfrm>
        </p:spPr>
        <p:txBody>
          <a:bodyPr/>
          <a:lstStyle/>
          <a:p>
            <a:r>
              <a:rPr lang="es-ES" dirty="0"/>
              <a:t>¿Qué quiere decir el legislador con la expresión “en el momento?</a:t>
            </a:r>
          </a:p>
          <a:p>
            <a:endParaRPr lang="es-ES" dirty="0"/>
          </a:p>
          <a:p>
            <a:pPr lvl="1"/>
            <a:r>
              <a:rPr lang="es-ES" sz="1800" b="1" dirty="0"/>
              <a:t>Informe DGOSS 2019: </a:t>
            </a:r>
            <a:r>
              <a:rPr lang="es-ES" sz="1800" dirty="0"/>
              <a:t>Simultaneidad</a:t>
            </a:r>
            <a:r>
              <a:rPr lang="es-ES" sz="1800" b="1" dirty="0"/>
              <a:t> </a:t>
            </a:r>
            <a:r>
              <a:rPr lang="es-ES" sz="1800" dirty="0"/>
              <a:t>entre ambos sucesos. Se exigía que la separación o divorcio vinieran motivados por esta causa.</a:t>
            </a:r>
          </a:p>
          <a:p>
            <a:pPr lvl="1"/>
            <a:endParaRPr lang="es-ES" sz="1800" dirty="0"/>
          </a:p>
          <a:p>
            <a:pPr lvl="1"/>
            <a:r>
              <a:rPr lang="es-ES" sz="1800" b="1" dirty="0"/>
              <a:t>Informe DGOSS 2020: </a:t>
            </a:r>
            <a:r>
              <a:rPr lang="es-ES" sz="1800" dirty="0"/>
              <a:t>Recoge jurisprudencia TS 20 enero 2016. Tres elementos:</a:t>
            </a:r>
          </a:p>
          <a:p>
            <a:pPr lvl="2"/>
            <a:r>
              <a:rPr lang="es-ES" sz="1800" b="1" dirty="0"/>
              <a:t>Elemento instrumental.</a:t>
            </a:r>
          </a:p>
          <a:p>
            <a:pPr lvl="2"/>
            <a:r>
              <a:rPr lang="es-ES" sz="1800" b="1" dirty="0"/>
              <a:t>Elemento material.</a:t>
            </a:r>
          </a:p>
          <a:p>
            <a:pPr lvl="2"/>
            <a:r>
              <a:rPr lang="es-ES" sz="1800" b="1" dirty="0"/>
              <a:t>Elemento cronológico.</a:t>
            </a:r>
          </a:p>
          <a:p>
            <a:pPr marL="914400" lvl="2" indent="0">
              <a:buNone/>
            </a:pPr>
            <a:endParaRPr lang="es-ES" dirty="0"/>
          </a:p>
        </p:txBody>
      </p:sp>
    </p:spTree>
    <p:extLst>
      <p:ext uri="{BB962C8B-B14F-4D97-AF65-F5344CB8AC3E}">
        <p14:creationId xmlns:p14="http://schemas.microsoft.com/office/powerpoint/2010/main" val="3988067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9C7D8E-28DE-5704-09FC-F8978BEB2442}"/>
              </a:ext>
            </a:extLst>
          </p:cNvPr>
          <p:cNvSpPr>
            <a:spLocks noGrp="1"/>
          </p:cNvSpPr>
          <p:nvPr>
            <p:ph type="title"/>
          </p:nvPr>
        </p:nvSpPr>
        <p:spPr>
          <a:xfrm>
            <a:off x="457200" y="490364"/>
            <a:ext cx="8147248" cy="1145282"/>
          </a:xfrm>
        </p:spPr>
        <p:txBody>
          <a:bodyPr>
            <a:normAutofit fontScale="90000"/>
          </a:bodyPr>
          <a:lstStyle/>
          <a:p>
            <a:pPr>
              <a:lnSpc>
                <a:spcPct val="90000"/>
              </a:lnSpc>
            </a:pPr>
            <a:r>
              <a:rPr lang="es-ES" sz="2700" dirty="0"/>
              <a:t>1. </a:t>
            </a:r>
            <a:r>
              <a:rPr lang="es-ES" sz="2900" dirty="0"/>
              <a:t>DERECHOS DE LA TRABAJADORA A MANTENER O COMPLETAR SU CARRERA DE COTIZACIÓN </a:t>
            </a:r>
          </a:p>
        </p:txBody>
      </p:sp>
      <p:graphicFrame>
        <p:nvGraphicFramePr>
          <p:cNvPr id="4" name="Marcador de contenido 3">
            <a:extLst>
              <a:ext uri="{FF2B5EF4-FFF2-40B4-BE49-F238E27FC236}">
                <a16:creationId xmlns:a16="http://schemas.microsoft.com/office/drawing/2014/main" id="{CA46B4C7-CCF4-5270-A149-5225ABACA27A}"/>
              </a:ext>
            </a:extLst>
          </p:cNvPr>
          <p:cNvGraphicFramePr>
            <a:graphicFrameLocks noGrp="1"/>
          </p:cNvGraphicFramePr>
          <p:nvPr>
            <p:ph idx="1"/>
            <p:extLst>
              <p:ext uri="{D42A27DB-BD31-4B8C-83A1-F6EECF244321}">
                <p14:modId xmlns:p14="http://schemas.microsoft.com/office/powerpoint/2010/main" val="805512295"/>
              </p:ext>
            </p:extLst>
          </p:nvPr>
        </p:nvGraphicFramePr>
        <p:xfrm>
          <a:off x="179512" y="1923678"/>
          <a:ext cx="8147249" cy="23825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901410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E692AC-43FB-AA85-C39B-7BEA43C8251D}"/>
              </a:ext>
            </a:extLst>
          </p:cNvPr>
          <p:cNvSpPr>
            <a:spLocks noGrp="1"/>
          </p:cNvSpPr>
          <p:nvPr>
            <p:ph type="title"/>
          </p:nvPr>
        </p:nvSpPr>
        <p:spPr/>
        <p:txBody>
          <a:bodyPr/>
          <a:lstStyle/>
          <a:p>
            <a:r>
              <a:rPr lang="es-ES" dirty="0"/>
              <a:t>CUANTÍA VIUDEDAD</a:t>
            </a:r>
          </a:p>
        </p:txBody>
      </p:sp>
      <p:sp>
        <p:nvSpPr>
          <p:cNvPr id="3" name="Marcador de contenido 2">
            <a:extLst>
              <a:ext uri="{FF2B5EF4-FFF2-40B4-BE49-F238E27FC236}">
                <a16:creationId xmlns:a16="http://schemas.microsoft.com/office/drawing/2014/main" id="{77EFA126-46EF-5FA1-1796-5888105C22DF}"/>
              </a:ext>
            </a:extLst>
          </p:cNvPr>
          <p:cNvSpPr>
            <a:spLocks noGrp="1"/>
          </p:cNvSpPr>
          <p:nvPr>
            <p:ph idx="1"/>
          </p:nvPr>
        </p:nvSpPr>
        <p:spPr/>
        <p:txBody>
          <a:bodyPr/>
          <a:lstStyle/>
          <a:p>
            <a:r>
              <a:rPr lang="es-ES" dirty="0"/>
              <a:t>Supuesto general: 52% Base reguladora.</a:t>
            </a:r>
          </a:p>
          <a:p>
            <a:r>
              <a:rPr lang="es-ES" dirty="0"/>
              <a:t>Si existen cargas familiares: 70% Base reguladora.</a:t>
            </a:r>
          </a:p>
          <a:p>
            <a:r>
              <a:rPr lang="es-ES" dirty="0"/>
              <a:t>Si beneficiarios mayores de 65 que no perciban otras prestaciones: 56%.</a:t>
            </a:r>
          </a:p>
          <a:p>
            <a:pPr marL="0" indent="0">
              <a:buNone/>
            </a:pPr>
            <a:endParaRPr lang="es-ES" dirty="0"/>
          </a:p>
          <a:p>
            <a:pPr marL="0" indent="0">
              <a:buNone/>
            </a:pPr>
            <a:endParaRPr lang="es-ES" dirty="0"/>
          </a:p>
        </p:txBody>
      </p:sp>
      <p:sp>
        <p:nvSpPr>
          <p:cNvPr id="4" name="Rectángulo: esquinas redondeadas 3">
            <a:extLst>
              <a:ext uri="{FF2B5EF4-FFF2-40B4-BE49-F238E27FC236}">
                <a16:creationId xmlns:a16="http://schemas.microsoft.com/office/drawing/2014/main" id="{3850C254-8B4D-C51C-A5E3-A07F1084D26D}"/>
              </a:ext>
            </a:extLst>
          </p:cNvPr>
          <p:cNvSpPr/>
          <p:nvPr/>
        </p:nvSpPr>
        <p:spPr>
          <a:xfrm>
            <a:off x="755576" y="2355726"/>
            <a:ext cx="7488832" cy="18002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s-ES" dirty="0"/>
              <a:t>PARTICULARIDADES, DISTINTOS SUPUESTOS:</a:t>
            </a:r>
          </a:p>
          <a:p>
            <a:pPr marL="342900" indent="-342900" algn="ctr">
              <a:buAutoNum type="arabicPeriod"/>
            </a:pPr>
            <a:r>
              <a:rPr lang="es-ES" dirty="0"/>
              <a:t>No existencia de crisis matrimonial.</a:t>
            </a:r>
          </a:p>
          <a:p>
            <a:pPr marL="342900" indent="-342900" algn="ctr">
              <a:buAutoNum type="arabicPeriod"/>
            </a:pPr>
            <a:r>
              <a:rPr lang="es-ES" dirty="0"/>
              <a:t>Existencia de crisis y pensión compensatoria.</a:t>
            </a:r>
          </a:p>
          <a:p>
            <a:pPr marL="342900" indent="-342900" algn="ctr">
              <a:buAutoNum type="arabicPeriod"/>
            </a:pPr>
            <a:r>
              <a:rPr lang="es-ES" dirty="0"/>
              <a:t>Existencia de crisis sin pensión compensatoria sin otros cónyuges.</a:t>
            </a:r>
          </a:p>
          <a:p>
            <a:pPr marL="342900" indent="-342900" algn="ctr">
              <a:buAutoNum type="arabicPeriod"/>
            </a:pPr>
            <a:r>
              <a:rPr lang="es-ES" dirty="0"/>
              <a:t>Crisis matrimonial sin compensatoria y otros cónyuges.</a:t>
            </a:r>
          </a:p>
          <a:p>
            <a:pPr algn="ctr"/>
            <a:endParaRPr lang="es-ES" dirty="0"/>
          </a:p>
        </p:txBody>
      </p:sp>
    </p:spTree>
    <p:extLst>
      <p:ext uri="{BB962C8B-B14F-4D97-AF65-F5344CB8AC3E}">
        <p14:creationId xmlns:p14="http://schemas.microsoft.com/office/powerpoint/2010/main" val="5125007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redondeadas 3">
            <a:extLst>
              <a:ext uri="{FF2B5EF4-FFF2-40B4-BE49-F238E27FC236}">
                <a16:creationId xmlns:a16="http://schemas.microsoft.com/office/drawing/2014/main" id="{DA3A6D4D-A7C5-BDF5-627D-2359190EA2EC}"/>
              </a:ext>
            </a:extLst>
          </p:cNvPr>
          <p:cNvSpPr/>
          <p:nvPr/>
        </p:nvSpPr>
        <p:spPr>
          <a:xfrm>
            <a:off x="827584" y="1166912"/>
            <a:ext cx="6912768" cy="1368152"/>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s-ES" sz="3600" dirty="0"/>
              <a:t>PENSIÓN DE ORFANDAD</a:t>
            </a:r>
          </a:p>
          <a:p>
            <a:pPr algn="ctr"/>
            <a:endParaRPr lang="es-ES" dirty="0"/>
          </a:p>
        </p:txBody>
      </p:sp>
      <p:sp>
        <p:nvSpPr>
          <p:cNvPr id="5" name="Rectángulo: esquinas redondeadas 4">
            <a:extLst>
              <a:ext uri="{FF2B5EF4-FFF2-40B4-BE49-F238E27FC236}">
                <a16:creationId xmlns:a16="http://schemas.microsoft.com/office/drawing/2014/main" id="{B84B469A-FE9C-366F-59C0-64C9440C0E1C}"/>
              </a:ext>
            </a:extLst>
          </p:cNvPr>
          <p:cNvSpPr/>
          <p:nvPr/>
        </p:nvSpPr>
        <p:spPr>
          <a:xfrm>
            <a:off x="843484" y="2859782"/>
            <a:ext cx="6912768" cy="1368152"/>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s-ES" sz="3600" dirty="0"/>
              <a:t>PRESTACIÓN DE ORFANDAD</a:t>
            </a:r>
          </a:p>
        </p:txBody>
      </p:sp>
      <p:sp>
        <p:nvSpPr>
          <p:cNvPr id="7" name="Título 6">
            <a:extLst>
              <a:ext uri="{FF2B5EF4-FFF2-40B4-BE49-F238E27FC236}">
                <a16:creationId xmlns:a16="http://schemas.microsoft.com/office/drawing/2014/main" id="{FB6BD065-BA81-4D46-C49C-8F5B62FCC1A2}"/>
              </a:ext>
            </a:extLst>
          </p:cNvPr>
          <p:cNvSpPr>
            <a:spLocks noGrp="1"/>
          </p:cNvSpPr>
          <p:nvPr>
            <p:ph type="title"/>
          </p:nvPr>
        </p:nvSpPr>
        <p:spPr/>
        <p:txBody>
          <a:bodyPr/>
          <a:lstStyle/>
          <a:p>
            <a:r>
              <a:rPr lang="es-ES" u="sng" dirty="0"/>
              <a:t>ORFANDAD</a:t>
            </a:r>
          </a:p>
        </p:txBody>
      </p:sp>
    </p:spTree>
    <p:extLst>
      <p:ext uri="{BB962C8B-B14F-4D97-AF65-F5344CB8AC3E}">
        <p14:creationId xmlns:p14="http://schemas.microsoft.com/office/powerpoint/2010/main" val="5323185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D1BB93-9101-FFF9-0A2B-73AA13BC3D00}"/>
              </a:ext>
            </a:extLst>
          </p:cNvPr>
          <p:cNvSpPr>
            <a:spLocks noGrp="1"/>
          </p:cNvSpPr>
          <p:nvPr>
            <p:ph type="title"/>
          </p:nvPr>
        </p:nvSpPr>
        <p:spPr>
          <a:xfrm>
            <a:off x="457200" y="195486"/>
            <a:ext cx="8229600" cy="857250"/>
          </a:xfrm>
        </p:spPr>
        <p:txBody>
          <a:bodyPr/>
          <a:lstStyle/>
          <a:p>
            <a:r>
              <a:rPr lang="es-ES" dirty="0"/>
              <a:t>ARTÍCULO 224 TRLGSS</a:t>
            </a:r>
          </a:p>
        </p:txBody>
      </p:sp>
      <p:sp>
        <p:nvSpPr>
          <p:cNvPr id="3" name="Marcador de contenido 2">
            <a:extLst>
              <a:ext uri="{FF2B5EF4-FFF2-40B4-BE49-F238E27FC236}">
                <a16:creationId xmlns:a16="http://schemas.microsoft.com/office/drawing/2014/main" id="{8C069392-7A2D-B2BF-1AEB-7DF9ACACCD85}"/>
              </a:ext>
            </a:extLst>
          </p:cNvPr>
          <p:cNvSpPr>
            <a:spLocks noGrp="1"/>
          </p:cNvSpPr>
          <p:nvPr>
            <p:ph idx="1"/>
          </p:nvPr>
        </p:nvSpPr>
        <p:spPr>
          <a:xfrm>
            <a:off x="457200" y="774973"/>
            <a:ext cx="8229600" cy="3957017"/>
          </a:xfrm>
        </p:spPr>
        <p:txBody>
          <a:bodyPr/>
          <a:lstStyle/>
          <a:p>
            <a:pPr marL="0" indent="0">
              <a:buNone/>
            </a:pPr>
            <a:r>
              <a:rPr lang="es-ES" b="1" u="sng" dirty="0"/>
              <a:t>REQUISITOS:</a:t>
            </a:r>
          </a:p>
          <a:p>
            <a:endParaRPr lang="es-ES" dirty="0"/>
          </a:p>
          <a:p>
            <a:pPr lvl="1"/>
            <a:r>
              <a:rPr lang="es-ES" sz="1800" b="1" u="sng" dirty="0"/>
              <a:t>Pensión de orfandad:</a:t>
            </a:r>
            <a:br>
              <a:rPr lang="es-ES" sz="1800" dirty="0"/>
            </a:br>
            <a:r>
              <a:rPr lang="es-ES" sz="1800" dirty="0"/>
              <a:t>	a. Menores de 21 años o incapacitados/ 25 si no efectúa trabajo o ingresos inferiores al SMI </a:t>
            </a:r>
          </a:p>
          <a:p>
            <a:pPr marL="914400" lvl="2" indent="0">
              <a:buNone/>
            </a:pPr>
            <a:r>
              <a:rPr lang="es-ES" sz="1800" dirty="0"/>
              <a:t>b. Causante en alta o situación asimilada al alta o fuera pensionista</a:t>
            </a:r>
          </a:p>
          <a:p>
            <a:pPr marL="914400" lvl="2" indent="0">
              <a:buNone/>
            </a:pPr>
            <a:endParaRPr lang="es-ES" sz="1800" dirty="0"/>
          </a:p>
          <a:p>
            <a:pPr lvl="1"/>
            <a:r>
              <a:rPr lang="es-ES" sz="1800" b="1" u="sng" dirty="0"/>
              <a:t>Prestación de orfandad:</a:t>
            </a:r>
          </a:p>
          <a:p>
            <a:pPr marL="1257300" lvl="2" indent="-342900">
              <a:buAutoNum type="alphaLcPeriod"/>
            </a:pPr>
            <a:r>
              <a:rPr lang="es-ES" sz="1800" dirty="0"/>
              <a:t>Fallecimiento por violencia contra la mujer.</a:t>
            </a:r>
          </a:p>
          <a:p>
            <a:pPr marL="1257300" lvl="2" indent="-342900">
              <a:buAutoNum type="alphaLcPeriod"/>
            </a:pPr>
            <a:r>
              <a:rPr lang="es-ES" sz="1800" dirty="0"/>
              <a:t>Orfandad absoluta.</a:t>
            </a:r>
          </a:p>
          <a:p>
            <a:pPr marL="1257300" lvl="2" indent="-342900">
              <a:buAutoNum type="alphaLcPeriod"/>
            </a:pPr>
            <a:r>
              <a:rPr lang="es-ES" sz="1800" dirty="0"/>
              <a:t>No reúnan requisitos necesarios para causar derecho a pensión de orfandad.</a:t>
            </a:r>
          </a:p>
        </p:txBody>
      </p:sp>
    </p:spTree>
    <p:extLst>
      <p:ext uri="{BB962C8B-B14F-4D97-AF65-F5344CB8AC3E}">
        <p14:creationId xmlns:p14="http://schemas.microsoft.com/office/powerpoint/2010/main" val="17516737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F26DE57-5B1C-D629-5F77-E25268C85F41}"/>
              </a:ext>
            </a:extLst>
          </p:cNvPr>
          <p:cNvSpPr>
            <a:spLocks noGrp="1"/>
          </p:cNvSpPr>
          <p:nvPr>
            <p:ph type="title"/>
          </p:nvPr>
        </p:nvSpPr>
        <p:spPr>
          <a:xfrm>
            <a:off x="457200" y="123478"/>
            <a:ext cx="8229600" cy="857250"/>
          </a:xfrm>
        </p:spPr>
        <p:txBody>
          <a:bodyPr/>
          <a:lstStyle/>
          <a:p>
            <a:r>
              <a:rPr lang="es-ES" dirty="0"/>
              <a:t>CUANTÍA</a:t>
            </a:r>
          </a:p>
        </p:txBody>
      </p:sp>
      <p:graphicFrame>
        <p:nvGraphicFramePr>
          <p:cNvPr id="4" name="Marcador de contenido 3">
            <a:extLst>
              <a:ext uri="{FF2B5EF4-FFF2-40B4-BE49-F238E27FC236}">
                <a16:creationId xmlns:a16="http://schemas.microsoft.com/office/drawing/2014/main" id="{B64948DF-F3F0-3EA2-B263-009A2E4DDEE3}"/>
              </a:ext>
            </a:extLst>
          </p:cNvPr>
          <p:cNvGraphicFramePr>
            <a:graphicFrameLocks noGrp="1"/>
          </p:cNvGraphicFramePr>
          <p:nvPr>
            <p:ph idx="1"/>
            <p:extLst>
              <p:ext uri="{D42A27DB-BD31-4B8C-83A1-F6EECF244321}">
                <p14:modId xmlns:p14="http://schemas.microsoft.com/office/powerpoint/2010/main" val="2988872879"/>
              </p:ext>
            </p:extLst>
          </p:nvPr>
        </p:nvGraphicFramePr>
        <p:xfrm>
          <a:off x="457200" y="874712"/>
          <a:ext cx="8229600" cy="39224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731349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F9423A-2A10-C1E9-3669-469974EB906F}"/>
              </a:ext>
            </a:extLst>
          </p:cNvPr>
          <p:cNvSpPr>
            <a:spLocks noGrp="1"/>
          </p:cNvSpPr>
          <p:nvPr>
            <p:ph type="title"/>
          </p:nvPr>
        </p:nvSpPr>
        <p:spPr/>
        <p:txBody>
          <a:bodyPr/>
          <a:lstStyle/>
          <a:p>
            <a:r>
              <a:rPr lang="es-ES" dirty="0"/>
              <a:t>INCREMENTO ORFANDAD ABSOLUTA</a:t>
            </a:r>
          </a:p>
        </p:txBody>
      </p:sp>
      <p:sp>
        <p:nvSpPr>
          <p:cNvPr id="3" name="Marcador de contenido 2">
            <a:extLst>
              <a:ext uri="{FF2B5EF4-FFF2-40B4-BE49-F238E27FC236}">
                <a16:creationId xmlns:a16="http://schemas.microsoft.com/office/drawing/2014/main" id="{DB5BEFDC-F08F-AB82-6F7E-52D7A6542FFF}"/>
              </a:ext>
            </a:extLst>
          </p:cNvPr>
          <p:cNvSpPr>
            <a:spLocks noGrp="1"/>
          </p:cNvSpPr>
          <p:nvPr>
            <p:ph idx="1"/>
          </p:nvPr>
        </p:nvSpPr>
        <p:spPr>
          <a:xfrm>
            <a:off x="457200" y="1059582"/>
            <a:ext cx="8229600" cy="3535041"/>
          </a:xfrm>
        </p:spPr>
        <p:txBody>
          <a:bodyPr/>
          <a:lstStyle/>
          <a:p>
            <a:pPr marL="0" indent="0">
              <a:buNone/>
            </a:pPr>
            <a:r>
              <a:rPr lang="es-ES" b="1" dirty="0"/>
              <a:t>Beneficiarios de la pensión de orfandad que se encuentren en situación equiparable a orfandad absoluta:</a:t>
            </a:r>
          </a:p>
          <a:p>
            <a:pPr lvl="1"/>
            <a:r>
              <a:rPr lang="es-ES" dirty="0"/>
              <a:t>Cuando el causante de la muerte de la mujer sea el padre de los huérfanos.</a:t>
            </a:r>
          </a:p>
          <a:p>
            <a:pPr lvl="1"/>
            <a:r>
              <a:rPr lang="es-ES" dirty="0"/>
              <a:t>Cuando el causante de la muerte de la mujer sea un tercero y la fallecida fuera el progenitor supérstite, el único progenitor conocido o se acredite el abandono del hogar del otro progenitor.</a:t>
            </a:r>
          </a:p>
          <a:p>
            <a:pPr lvl="1"/>
            <a:endParaRPr lang="es-ES" dirty="0"/>
          </a:p>
          <a:p>
            <a:pPr marL="0" lvl="1" indent="0">
              <a:buNone/>
            </a:pPr>
            <a:r>
              <a:rPr lang="es-ES" b="1" dirty="0"/>
              <a:t>Cuantía:</a:t>
            </a:r>
            <a:endParaRPr lang="es-ES" b="1" u="sng" dirty="0"/>
          </a:p>
          <a:p>
            <a:pPr marL="457200" lvl="1" indent="0">
              <a:buNone/>
            </a:pPr>
            <a:r>
              <a:rPr lang="es-ES" u="sng" dirty="0"/>
              <a:t>-Un beneficiario: </a:t>
            </a:r>
            <a:r>
              <a:rPr lang="es-ES" dirty="0"/>
              <a:t>incremento de la viudedad puede ser 70% o 52%. Además se percibe orfandad.</a:t>
            </a:r>
          </a:p>
          <a:p>
            <a:pPr marL="457200" lvl="1" indent="0">
              <a:buNone/>
            </a:pPr>
            <a:r>
              <a:rPr lang="es-ES" u="sng" dirty="0"/>
              <a:t>-Varios beneficiarios: </a:t>
            </a:r>
            <a:r>
              <a:rPr lang="es-ES" dirty="0"/>
              <a:t>se aplican los mismos porcentajes, teniendo en cuenta que el importe conjunto de las mismas se fijará en el 118% BR. </a:t>
            </a:r>
          </a:p>
        </p:txBody>
      </p:sp>
    </p:spTree>
    <p:extLst>
      <p:ext uri="{BB962C8B-B14F-4D97-AF65-F5344CB8AC3E}">
        <p14:creationId xmlns:p14="http://schemas.microsoft.com/office/powerpoint/2010/main" val="22448273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474A6E-68B4-A67A-3574-E37CCB4442FF}"/>
              </a:ext>
            </a:extLst>
          </p:cNvPr>
          <p:cNvSpPr>
            <a:spLocks noGrp="1"/>
          </p:cNvSpPr>
          <p:nvPr>
            <p:ph type="title"/>
          </p:nvPr>
        </p:nvSpPr>
        <p:spPr>
          <a:xfrm>
            <a:off x="323528" y="267494"/>
            <a:ext cx="8363272" cy="857250"/>
          </a:xfrm>
        </p:spPr>
        <p:txBody>
          <a:bodyPr/>
          <a:lstStyle/>
          <a:p>
            <a:r>
              <a:rPr lang="es-ES" sz="3000" dirty="0"/>
              <a:t>SUSPENSION DE LA PENSION/PRESTACION</a:t>
            </a:r>
          </a:p>
        </p:txBody>
      </p:sp>
      <p:sp>
        <p:nvSpPr>
          <p:cNvPr id="3" name="Marcador de contenido 2">
            <a:extLst>
              <a:ext uri="{FF2B5EF4-FFF2-40B4-BE49-F238E27FC236}">
                <a16:creationId xmlns:a16="http://schemas.microsoft.com/office/drawing/2014/main" id="{FC77A4F2-59E9-EF4F-4AA1-46793F4C23D2}"/>
              </a:ext>
            </a:extLst>
          </p:cNvPr>
          <p:cNvSpPr>
            <a:spLocks noGrp="1"/>
          </p:cNvSpPr>
          <p:nvPr>
            <p:ph idx="1"/>
          </p:nvPr>
        </p:nvSpPr>
        <p:spPr>
          <a:xfrm>
            <a:off x="189856" y="414933"/>
            <a:ext cx="8496944" cy="4313634"/>
          </a:xfrm>
        </p:spPr>
        <p:txBody>
          <a:bodyPr/>
          <a:lstStyle/>
          <a:p>
            <a:pPr marL="0" indent="0">
              <a:buNone/>
            </a:pPr>
            <a:endParaRPr lang="es-ES" dirty="0"/>
          </a:p>
          <a:p>
            <a:r>
              <a:rPr lang="es-ES" b="1" u="sng" dirty="0"/>
              <a:t>ADOPCIÓN</a:t>
            </a:r>
          </a:p>
          <a:p>
            <a:pPr marL="0" indent="0">
              <a:buNone/>
            </a:pPr>
            <a:r>
              <a:rPr lang="es-ES" dirty="0"/>
              <a:t>Será causa de suspensión si los </a:t>
            </a:r>
            <a:r>
              <a:rPr lang="es-ES" dirty="0" err="1"/>
              <a:t>rdtos</a:t>
            </a:r>
            <a:r>
              <a:rPr lang="es-ES" dirty="0"/>
              <a:t> de la nueva unidad de convivencia entre el </a:t>
            </a:r>
            <a:r>
              <a:rPr lang="es-ES" dirty="0" err="1"/>
              <a:t>nºde</a:t>
            </a:r>
            <a:r>
              <a:rPr lang="es-ES" dirty="0"/>
              <a:t> miembros superan el 75% del SMI.</a:t>
            </a:r>
          </a:p>
          <a:p>
            <a:pPr marL="0" indent="0">
              <a:buNone/>
            </a:pPr>
            <a:endParaRPr lang="es-ES" b="1" u="sng" dirty="0"/>
          </a:p>
          <a:p>
            <a:r>
              <a:rPr lang="es-ES" b="1" u="sng" dirty="0"/>
              <a:t>AGRESOR DISTINTO DEL PROGENITOR DE LOS HIJOS_</a:t>
            </a:r>
          </a:p>
          <a:p>
            <a:pPr marL="0" indent="0">
              <a:buNone/>
            </a:pPr>
            <a:r>
              <a:rPr lang="es-ES" dirty="0"/>
              <a:t>Se reconoce el derecho a la orfandad con el incremento que corresponde si los rendimientos de la unidad de convivencia no superan el mismo porcentaje anteriormente establecido. Si no: suspensión.</a:t>
            </a:r>
          </a:p>
          <a:p>
            <a:pPr marL="0" indent="0">
              <a:buNone/>
            </a:pPr>
            <a:endParaRPr lang="es-ES" b="1" u="sng" dirty="0"/>
          </a:p>
          <a:p>
            <a:pPr marL="0" indent="0">
              <a:buNone/>
            </a:pPr>
            <a:r>
              <a:rPr lang="es-ES" b="1" u="sng" dirty="0"/>
              <a:t>-RECUPERACIÓN: </a:t>
            </a:r>
            <a:r>
              <a:rPr lang="es-ES" dirty="0"/>
              <a:t>Cuando los ingresos no superen los límites. Solicitud en 3 meses. Si no: retroactividad máxima de 3 meses.</a:t>
            </a:r>
          </a:p>
          <a:p>
            <a:pPr marL="0" indent="0">
              <a:buNone/>
            </a:pPr>
            <a:endParaRPr lang="es-ES" b="1" u="sng" dirty="0"/>
          </a:p>
          <a:p>
            <a:pPr marL="0" indent="0">
              <a:buNone/>
            </a:pPr>
            <a:r>
              <a:rPr lang="es-ES" b="1" u="sng" dirty="0"/>
              <a:t>-CAUSA UN NUEVO DERECHO: </a:t>
            </a:r>
            <a:r>
              <a:rPr lang="es-ES" dirty="0"/>
              <a:t>deberá optar.</a:t>
            </a:r>
          </a:p>
        </p:txBody>
      </p:sp>
    </p:spTree>
    <p:extLst>
      <p:ext uri="{BB962C8B-B14F-4D97-AF65-F5344CB8AC3E}">
        <p14:creationId xmlns:p14="http://schemas.microsoft.com/office/powerpoint/2010/main" val="10437865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0F96DC-B742-ABB6-2E2C-E90660E367B8}"/>
              </a:ext>
            </a:extLst>
          </p:cNvPr>
          <p:cNvSpPr>
            <a:spLocks noGrp="1"/>
          </p:cNvSpPr>
          <p:nvPr>
            <p:ph type="title"/>
          </p:nvPr>
        </p:nvSpPr>
        <p:spPr>
          <a:xfrm>
            <a:off x="2699792" y="1347614"/>
            <a:ext cx="6162906" cy="2808312"/>
          </a:xfrm>
        </p:spPr>
        <p:txBody>
          <a:bodyPr/>
          <a:lstStyle/>
          <a:p>
            <a:r>
              <a:rPr lang="es-ES" u="sng" dirty="0"/>
              <a:t>3. </a:t>
            </a:r>
            <a:r>
              <a:rPr lang="es-ES" b="1" u="sng" dirty="0"/>
              <a:t>PRESTACIONES DE SEGURIDAD SOCIAL FRENTE AL AGRESOR</a:t>
            </a:r>
          </a:p>
        </p:txBody>
      </p:sp>
    </p:spTree>
    <p:extLst>
      <p:ext uri="{BB962C8B-B14F-4D97-AF65-F5344CB8AC3E}">
        <p14:creationId xmlns:p14="http://schemas.microsoft.com/office/powerpoint/2010/main" val="15518954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CCB50EA7-2C66-40F6-AD41-C51790139719}"/>
              </a:ext>
            </a:extLst>
          </p:cNvPr>
          <p:cNvGraphicFramePr/>
          <p:nvPr>
            <p:extLst>
              <p:ext uri="{D42A27DB-BD31-4B8C-83A1-F6EECF244321}">
                <p14:modId xmlns:p14="http://schemas.microsoft.com/office/powerpoint/2010/main" val="2280205118"/>
              </p:ext>
            </p:extLst>
          </p:nvPr>
        </p:nvGraphicFramePr>
        <p:xfrm>
          <a:off x="323528" y="539750"/>
          <a:ext cx="8496944" cy="44802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862032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DE8627-E3E7-FEDB-6207-09C64FBD22B1}"/>
              </a:ext>
            </a:extLst>
          </p:cNvPr>
          <p:cNvSpPr>
            <a:spLocks noGrp="1"/>
          </p:cNvSpPr>
          <p:nvPr>
            <p:ph type="title"/>
          </p:nvPr>
        </p:nvSpPr>
        <p:spPr>
          <a:xfrm>
            <a:off x="17264" y="195486"/>
            <a:ext cx="8686800" cy="857250"/>
          </a:xfrm>
        </p:spPr>
        <p:txBody>
          <a:bodyPr/>
          <a:lstStyle/>
          <a:p>
            <a:r>
              <a:rPr lang="es-ES" dirty="0"/>
              <a:t>1. IMPEDIMENTO ACCESO A PRESTACIONES MYS</a:t>
            </a:r>
          </a:p>
        </p:txBody>
      </p:sp>
      <p:sp>
        <p:nvSpPr>
          <p:cNvPr id="3" name="Marcador de contenido 2">
            <a:extLst>
              <a:ext uri="{FF2B5EF4-FFF2-40B4-BE49-F238E27FC236}">
                <a16:creationId xmlns:a16="http://schemas.microsoft.com/office/drawing/2014/main" id="{026AC273-1D30-286E-4DC9-3996196D18FB}"/>
              </a:ext>
            </a:extLst>
          </p:cNvPr>
          <p:cNvSpPr>
            <a:spLocks noGrp="1"/>
          </p:cNvSpPr>
          <p:nvPr>
            <p:ph idx="1"/>
          </p:nvPr>
        </p:nvSpPr>
        <p:spPr>
          <a:xfrm>
            <a:off x="443756" y="1203598"/>
            <a:ext cx="8376716" cy="3384376"/>
          </a:xfrm>
        </p:spPr>
        <p:txBody>
          <a:bodyPr/>
          <a:lstStyle/>
          <a:p>
            <a:pPr marL="0" indent="0">
              <a:buNone/>
            </a:pPr>
            <a:r>
              <a:rPr lang="es-ES" b="1" u="sng" dirty="0"/>
              <a:t>Artículo 231 TRLGSS</a:t>
            </a:r>
            <a:r>
              <a:rPr lang="es-ES" dirty="0"/>
              <a:t>:</a:t>
            </a:r>
          </a:p>
          <a:p>
            <a:pPr marL="180000" indent="0">
              <a:buNone/>
            </a:pPr>
            <a:r>
              <a:rPr lang="es-ES" dirty="0"/>
              <a:t>1. No podrá tener la condición de beneficiario de las prestaciones de </a:t>
            </a:r>
            <a:r>
              <a:rPr lang="es-ES" dirty="0" err="1"/>
              <a:t>mys</a:t>
            </a:r>
            <a:r>
              <a:rPr lang="es-ES" dirty="0"/>
              <a:t> quien fuera condenado por sentencia firme por la comisión de un delito doloso de homicidio cuando la víctima del sujeto fuera la causante de la prestación.</a:t>
            </a:r>
          </a:p>
          <a:p>
            <a:pPr marL="180000" indent="0">
              <a:buNone/>
            </a:pPr>
            <a:r>
              <a:rPr lang="es-ES" dirty="0"/>
              <a:t>2. Facultad de la entidad gestora de revisar la resolución por la que se hubiera reconocido el derecho</a:t>
            </a:r>
          </a:p>
          <a:p>
            <a:pPr marL="0" indent="0">
              <a:buNone/>
            </a:pPr>
            <a:r>
              <a:rPr lang="es-ES" b="1" u="sng" dirty="0"/>
              <a:t>Da 1º LO 1/2004:</a:t>
            </a:r>
          </a:p>
          <a:p>
            <a:pPr marL="180000" indent="0">
              <a:buNone/>
            </a:pPr>
            <a:r>
              <a:rPr lang="es-ES" dirty="0"/>
              <a:t>Quien fuera condenado, por sentencia firme, por la comisión de un delito doloso de homicidio en cualquiera de sus formas o de lesiones, perderá la condición de beneficiario de la pensión de viudedad cuando la victima fuera la causante de la pensión, salvo que medie reconciliación entre ellos.</a:t>
            </a:r>
          </a:p>
        </p:txBody>
      </p:sp>
    </p:spTree>
    <p:extLst>
      <p:ext uri="{BB962C8B-B14F-4D97-AF65-F5344CB8AC3E}">
        <p14:creationId xmlns:p14="http://schemas.microsoft.com/office/powerpoint/2010/main" val="11438808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B9C81E1D-C532-3D64-4D1B-1FB51C48936B}"/>
              </a:ext>
            </a:extLst>
          </p:cNvPr>
          <p:cNvGraphicFramePr/>
          <p:nvPr>
            <p:extLst>
              <p:ext uri="{D42A27DB-BD31-4B8C-83A1-F6EECF244321}">
                <p14:modId xmlns:p14="http://schemas.microsoft.com/office/powerpoint/2010/main" val="2639464896"/>
              </p:ext>
            </p:extLst>
          </p:nvPr>
        </p:nvGraphicFramePr>
        <p:xfrm>
          <a:off x="251520" y="699542"/>
          <a:ext cx="8568952"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93851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18BE26-7AF9-8082-5537-4E354AD3E708}"/>
              </a:ext>
            </a:extLst>
          </p:cNvPr>
          <p:cNvSpPr>
            <a:spLocks noGrp="1"/>
          </p:cNvSpPr>
          <p:nvPr>
            <p:ph type="title"/>
          </p:nvPr>
        </p:nvSpPr>
        <p:spPr>
          <a:xfrm>
            <a:off x="457200" y="699542"/>
            <a:ext cx="8229600" cy="857250"/>
          </a:xfrm>
        </p:spPr>
        <p:txBody>
          <a:bodyPr/>
          <a:lstStyle/>
          <a:p>
            <a:pPr algn="just"/>
            <a:r>
              <a:rPr lang="es-ES" dirty="0"/>
              <a:t>1.</a:t>
            </a:r>
            <a:r>
              <a:rPr lang="es-ES" sz="3000" dirty="0"/>
              <a:t>Período de suspensión y su consideración como situación asimilada al alta.</a:t>
            </a:r>
          </a:p>
        </p:txBody>
      </p:sp>
      <p:sp>
        <p:nvSpPr>
          <p:cNvPr id="3" name="Marcador de contenido 2">
            <a:extLst>
              <a:ext uri="{FF2B5EF4-FFF2-40B4-BE49-F238E27FC236}">
                <a16:creationId xmlns:a16="http://schemas.microsoft.com/office/drawing/2014/main" id="{045543A9-9F99-71B4-4074-65C5198411DE}"/>
              </a:ext>
            </a:extLst>
          </p:cNvPr>
          <p:cNvSpPr>
            <a:spLocks noGrp="1"/>
          </p:cNvSpPr>
          <p:nvPr>
            <p:ph idx="1"/>
          </p:nvPr>
        </p:nvSpPr>
        <p:spPr>
          <a:xfrm>
            <a:off x="457200" y="2283718"/>
            <a:ext cx="8229600" cy="2088232"/>
          </a:xfrm>
        </p:spPr>
        <p:txBody>
          <a:bodyPr/>
          <a:lstStyle/>
          <a:p>
            <a:r>
              <a:rPr lang="es-ES" b="1" u="sng" dirty="0"/>
              <a:t>ESTATUTO DE LOS TRABAJADORES.</a:t>
            </a:r>
          </a:p>
          <a:p>
            <a:endParaRPr lang="es-ES" b="1" u="sng" dirty="0"/>
          </a:p>
          <a:p>
            <a:pPr lvl="1"/>
            <a:r>
              <a:rPr lang="es-ES" b="1" dirty="0"/>
              <a:t>Artículo 45.1.n: </a:t>
            </a:r>
            <a:r>
              <a:rPr lang="es-ES" dirty="0"/>
              <a:t>Causa de suspensión del contrato la decisión de la trabajadora víctima de violencia de género.</a:t>
            </a:r>
          </a:p>
          <a:p>
            <a:pPr lvl="1"/>
            <a:r>
              <a:rPr lang="es-ES" b="1" dirty="0"/>
              <a:t>Artículo 48.8: </a:t>
            </a:r>
            <a:r>
              <a:rPr lang="es-ES" dirty="0"/>
              <a:t>Duración máxima 6 meses. Prorrogables en períodos de 3 meses más hasta 18, si el juez lo estima necesario.</a:t>
            </a:r>
          </a:p>
        </p:txBody>
      </p:sp>
    </p:spTree>
    <p:extLst>
      <p:ext uri="{BB962C8B-B14F-4D97-AF65-F5344CB8AC3E}">
        <p14:creationId xmlns:p14="http://schemas.microsoft.com/office/powerpoint/2010/main" val="92098802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96242F-AEB3-2FF7-0BD3-E3275D3C86DB}"/>
              </a:ext>
            </a:extLst>
          </p:cNvPr>
          <p:cNvSpPr>
            <a:spLocks noGrp="1"/>
          </p:cNvSpPr>
          <p:nvPr>
            <p:ph type="title"/>
          </p:nvPr>
        </p:nvSpPr>
        <p:spPr/>
        <p:txBody>
          <a:bodyPr/>
          <a:lstStyle/>
          <a:p>
            <a:r>
              <a:rPr lang="es-ES" dirty="0"/>
              <a:t>2. IMPEDIMENTO COMPLEMENTO BRECHA DE GÉNERO</a:t>
            </a:r>
          </a:p>
        </p:txBody>
      </p:sp>
      <p:sp>
        <p:nvSpPr>
          <p:cNvPr id="3" name="Marcador de contenido 2">
            <a:extLst>
              <a:ext uri="{FF2B5EF4-FFF2-40B4-BE49-F238E27FC236}">
                <a16:creationId xmlns:a16="http://schemas.microsoft.com/office/drawing/2014/main" id="{06347A00-5BE0-154E-D6D4-6667C7DE7945}"/>
              </a:ext>
            </a:extLst>
          </p:cNvPr>
          <p:cNvSpPr>
            <a:spLocks noGrp="1"/>
          </p:cNvSpPr>
          <p:nvPr>
            <p:ph idx="1"/>
          </p:nvPr>
        </p:nvSpPr>
        <p:spPr>
          <a:xfrm>
            <a:off x="457200" y="874514"/>
            <a:ext cx="8229600" cy="3922638"/>
          </a:xfrm>
        </p:spPr>
        <p:txBody>
          <a:bodyPr/>
          <a:lstStyle/>
          <a:p>
            <a:endParaRPr lang="es-ES" dirty="0"/>
          </a:p>
          <a:p>
            <a:endParaRPr lang="es-ES" dirty="0"/>
          </a:p>
          <a:p>
            <a:r>
              <a:rPr lang="es-ES" b="1" u="sng" dirty="0"/>
              <a:t>ARTÍCULO 60 TRLGSS.</a:t>
            </a:r>
          </a:p>
          <a:p>
            <a:r>
              <a:rPr lang="es-ES" dirty="0"/>
              <a:t>No se reconocerá el derecho al complemento al padre o a la madre que haya sido privado de la patria potestad por sentencia fundada en el incumplimiento de los deberes inherentes a la misma o dictada en causa criminal o matrimonial</a:t>
            </a:r>
          </a:p>
          <a:p>
            <a:r>
              <a:rPr lang="es-ES" dirty="0"/>
              <a:t>Tampoco se reconocerá el derecho al complemento al padre que haya sido condenado por violencia contra la mujer, en los términos que se defina por la ley o por los instrumentos internacionales ratificados por España, ejercida sobre la madre, ni al padre o a la madre que haya sido condenado o condenada por ejercer violencia contra los hijos o hijas.</a:t>
            </a:r>
          </a:p>
        </p:txBody>
      </p:sp>
    </p:spTree>
    <p:extLst>
      <p:ext uri="{BB962C8B-B14F-4D97-AF65-F5344CB8AC3E}">
        <p14:creationId xmlns:p14="http://schemas.microsoft.com/office/powerpoint/2010/main" val="29805430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55DE76-764F-A595-5581-2FF47020DC40}"/>
              </a:ext>
            </a:extLst>
          </p:cNvPr>
          <p:cNvSpPr>
            <a:spLocks noGrp="1"/>
          </p:cNvSpPr>
          <p:nvPr>
            <p:ph type="title"/>
          </p:nvPr>
        </p:nvSpPr>
        <p:spPr/>
        <p:txBody>
          <a:bodyPr/>
          <a:lstStyle/>
          <a:p>
            <a:r>
              <a:rPr lang="es-ES" dirty="0"/>
              <a:t>2. MEDIDAS DIRIGIDAS A INCREMENTAR LA ORFANDAD.</a:t>
            </a:r>
          </a:p>
        </p:txBody>
      </p:sp>
      <p:sp>
        <p:nvSpPr>
          <p:cNvPr id="3" name="Marcador de contenido 2">
            <a:extLst>
              <a:ext uri="{FF2B5EF4-FFF2-40B4-BE49-F238E27FC236}">
                <a16:creationId xmlns:a16="http://schemas.microsoft.com/office/drawing/2014/main" id="{39772C5D-AB50-0653-AB60-5448141CF6B8}"/>
              </a:ext>
            </a:extLst>
          </p:cNvPr>
          <p:cNvSpPr>
            <a:spLocks noGrp="1"/>
          </p:cNvSpPr>
          <p:nvPr>
            <p:ph idx="1"/>
          </p:nvPr>
        </p:nvSpPr>
        <p:spPr>
          <a:xfrm>
            <a:off x="457200" y="1419622"/>
            <a:ext cx="8229600" cy="3377530"/>
          </a:xfrm>
        </p:spPr>
        <p:txBody>
          <a:bodyPr/>
          <a:lstStyle/>
          <a:p>
            <a:pPr marL="0" indent="0">
              <a:buNone/>
            </a:pPr>
            <a:r>
              <a:rPr lang="es-ES" b="1" u="sng" dirty="0"/>
              <a:t>ARTÍCULO 233 TRLGSS</a:t>
            </a:r>
          </a:p>
          <a:p>
            <a:pPr>
              <a:buAutoNum type="arabicPeriod"/>
            </a:pPr>
            <a:r>
              <a:rPr lang="es-ES" dirty="0"/>
              <a:t>En aquellos casos en que se prive de viudedad conforme al 231, los hijos titulares de la pensión de orfandad tendrán derecho al incremento previsto para orfandad absoluta.</a:t>
            </a:r>
          </a:p>
          <a:p>
            <a:pPr>
              <a:buAutoNum type="arabicPeriod"/>
            </a:pPr>
            <a:r>
              <a:rPr lang="es-ES" dirty="0"/>
              <a:t>Los efectos se retrotraerán al momento de reconocimiento inicial si no se hubiese reconocido previamente la pensión de viudedad. En otro caso, cuando se cese en el pago de la misma. EL abono del incremento de la orfandad por los períodos en que el condenado hubiese percibido la viudedad, solo podrá llevarse a cabo una vez este haga efectivo su reintegro.</a:t>
            </a:r>
          </a:p>
          <a:p>
            <a:pPr>
              <a:buAutoNum type="arabicPeriod"/>
            </a:pPr>
            <a:r>
              <a:rPr lang="es-ES" dirty="0"/>
              <a:t>Forma de aplicar el incremento.</a:t>
            </a:r>
          </a:p>
        </p:txBody>
      </p:sp>
    </p:spTree>
    <p:extLst>
      <p:ext uri="{BB962C8B-B14F-4D97-AF65-F5344CB8AC3E}">
        <p14:creationId xmlns:p14="http://schemas.microsoft.com/office/powerpoint/2010/main" val="12610682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DD700C-1ADA-CDD9-1F74-C8A46B2A2D91}"/>
              </a:ext>
            </a:extLst>
          </p:cNvPr>
          <p:cNvSpPr>
            <a:spLocks noGrp="1"/>
          </p:cNvSpPr>
          <p:nvPr>
            <p:ph type="title"/>
          </p:nvPr>
        </p:nvSpPr>
        <p:spPr/>
        <p:txBody>
          <a:bodyPr/>
          <a:lstStyle/>
          <a:p>
            <a:r>
              <a:rPr lang="es-ES" dirty="0"/>
              <a:t>3. MEDIDAS DIRIGIDAS A IMPEDIR ADMON. DE LA ORFANDAD</a:t>
            </a:r>
          </a:p>
        </p:txBody>
      </p:sp>
      <p:sp>
        <p:nvSpPr>
          <p:cNvPr id="3" name="Marcador de contenido 2">
            <a:extLst>
              <a:ext uri="{FF2B5EF4-FFF2-40B4-BE49-F238E27FC236}">
                <a16:creationId xmlns:a16="http://schemas.microsoft.com/office/drawing/2014/main" id="{3DD58CDF-E877-F7A0-6B2E-EB44D7309445}"/>
              </a:ext>
            </a:extLst>
          </p:cNvPr>
          <p:cNvSpPr>
            <a:spLocks noGrp="1"/>
          </p:cNvSpPr>
          <p:nvPr>
            <p:ph idx="1"/>
          </p:nvPr>
        </p:nvSpPr>
        <p:spPr/>
        <p:txBody>
          <a:bodyPr/>
          <a:lstStyle/>
          <a:p>
            <a:pPr marL="0" indent="0">
              <a:buNone/>
            </a:pPr>
            <a:endParaRPr lang="es-ES" dirty="0"/>
          </a:p>
          <a:p>
            <a:pPr marL="0" indent="0">
              <a:buNone/>
            </a:pPr>
            <a:r>
              <a:rPr lang="es-ES" b="1" dirty="0"/>
              <a:t>Artículo 224 TRLGSS: </a:t>
            </a:r>
            <a:r>
              <a:rPr lang="es-ES" dirty="0"/>
              <a:t>La pensión de orfandad y la prestación de orfandad se abonarán a quien tenga a su cargo a los beneficiarios.</a:t>
            </a:r>
          </a:p>
          <a:p>
            <a:pPr marL="0" indent="0">
              <a:buNone/>
            </a:pPr>
            <a:r>
              <a:rPr lang="es-ES" b="1" dirty="0"/>
              <a:t>Artículo 234 TRLGSS:</a:t>
            </a:r>
          </a:p>
          <a:p>
            <a:pPr marL="180000" indent="0">
              <a:buNone/>
            </a:pPr>
            <a:r>
              <a:rPr lang="es-ES" dirty="0"/>
              <a:t>En el caso de que los hijos de quien fuera condenado por sentencia firme por la comisión de un delito doloso de homicidio en cualquiera de sus formas, fueran beneficiarios de pensión de orfandad causada por la victima, dicha pensión no le será abonable a la persona condenada.</a:t>
            </a:r>
          </a:p>
          <a:p>
            <a:pPr marL="0" indent="0">
              <a:buNone/>
            </a:pPr>
            <a:r>
              <a:rPr lang="es-ES" dirty="0"/>
              <a:t>Se procede a comunicar al MF para la adopción de las medidas oportunas en relación con institución tutelar.</a:t>
            </a:r>
          </a:p>
          <a:p>
            <a:pPr marL="0" indent="0">
              <a:buNone/>
            </a:pPr>
            <a:r>
              <a:rPr lang="es-ES" dirty="0"/>
              <a:t>MISMOS REQUISITOS QUE EXCLUSIÓN DE VIUDEDAD.</a:t>
            </a:r>
          </a:p>
        </p:txBody>
      </p:sp>
    </p:spTree>
    <p:extLst>
      <p:ext uri="{BB962C8B-B14F-4D97-AF65-F5344CB8AC3E}">
        <p14:creationId xmlns:p14="http://schemas.microsoft.com/office/powerpoint/2010/main" val="41718318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358E4A3-2A5E-734B-F65E-7D5D66378D4E}"/>
              </a:ext>
            </a:extLst>
          </p:cNvPr>
          <p:cNvSpPr>
            <a:spLocks noGrp="1"/>
          </p:cNvSpPr>
          <p:nvPr>
            <p:ph type="title"/>
          </p:nvPr>
        </p:nvSpPr>
        <p:spPr/>
        <p:txBody>
          <a:bodyPr/>
          <a:lstStyle/>
          <a:p>
            <a:r>
              <a:rPr lang="es-ES" dirty="0"/>
              <a:t>4. MEDIDAS DIRIGIDAS A SUSPENSIÓN CAUTELAR VIUDEDAD</a:t>
            </a:r>
          </a:p>
        </p:txBody>
      </p:sp>
      <p:sp>
        <p:nvSpPr>
          <p:cNvPr id="3" name="Marcador de contenido 2">
            <a:extLst>
              <a:ext uri="{FF2B5EF4-FFF2-40B4-BE49-F238E27FC236}">
                <a16:creationId xmlns:a16="http://schemas.microsoft.com/office/drawing/2014/main" id="{B75501E7-02A4-3820-3439-ECE5CBC2C5B5}"/>
              </a:ext>
            </a:extLst>
          </p:cNvPr>
          <p:cNvSpPr>
            <a:spLocks noGrp="1"/>
          </p:cNvSpPr>
          <p:nvPr>
            <p:ph idx="1"/>
          </p:nvPr>
        </p:nvSpPr>
        <p:spPr/>
        <p:txBody>
          <a:bodyPr/>
          <a:lstStyle/>
          <a:p>
            <a:pPr marL="0" indent="0">
              <a:buNone/>
            </a:pPr>
            <a:endParaRPr lang="es-ES" dirty="0"/>
          </a:p>
          <a:p>
            <a:pPr marL="0" indent="0">
              <a:buNone/>
            </a:pPr>
            <a:r>
              <a:rPr lang="es-ES" b="1" dirty="0"/>
              <a:t>ART. 232 TRLGSS.</a:t>
            </a:r>
          </a:p>
          <a:p>
            <a:pPr>
              <a:buAutoNum type="arabicPeriod"/>
            </a:pPr>
            <a:r>
              <a:rPr lang="es-ES" dirty="0"/>
              <a:t>Suspensión cautelar cuando resolución judicial con indicios racionales de delito de homicidio contra la causante. </a:t>
            </a:r>
          </a:p>
          <a:p>
            <a:pPr>
              <a:buAutoNum type="arabicPeriod"/>
            </a:pPr>
            <a:r>
              <a:rPr lang="es-ES" dirty="0"/>
              <a:t>Si durante el trámite se conoce resolución judicial similar: se reconoce el derecho y se suspende el pago.</a:t>
            </a:r>
          </a:p>
          <a:p>
            <a:pPr marL="0" indent="0">
              <a:buNone/>
            </a:pPr>
            <a:r>
              <a:rPr lang="es-ES" b="1" dirty="0"/>
              <a:t>Posibilidades:</a:t>
            </a:r>
          </a:p>
          <a:p>
            <a:pPr>
              <a:buAutoNum type="arabicPeriod"/>
            </a:pPr>
            <a:r>
              <a:rPr lang="es-ES" dirty="0"/>
              <a:t>Finalmente condenado.</a:t>
            </a:r>
          </a:p>
          <a:p>
            <a:pPr>
              <a:buAutoNum type="arabicPeriod"/>
            </a:pPr>
            <a:r>
              <a:rPr lang="es-ES" dirty="0"/>
              <a:t>Absuelto.</a:t>
            </a:r>
          </a:p>
        </p:txBody>
      </p:sp>
    </p:spTree>
    <p:extLst>
      <p:ext uri="{BB962C8B-B14F-4D97-AF65-F5344CB8AC3E}">
        <p14:creationId xmlns:p14="http://schemas.microsoft.com/office/powerpoint/2010/main" val="1129217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284C72-1E69-D919-FA04-D684CB2AF2AA}"/>
              </a:ext>
            </a:extLst>
          </p:cNvPr>
          <p:cNvSpPr>
            <a:spLocks noGrp="1"/>
          </p:cNvSpPr>
          <p:nvPr>
            <p:ph type="title"/>
          </p:nvPr>
        </p:nvSpPr>
        <p:spPr/>
        <p:txBody>
          <a:bodyPr/>
          <a:lstStyle/>
          <a:p>
            <a:r>
              <a:rPr lang="es-ES" dirty="0"/>
              <a:t>ARTÍCULO 165.5 TRLGSS</a:t>
            </a:r>
          </a:p>
        </p:txBody>
      </p:sp>
      <p:sp>
        <p:nvSpPr>
          <p:cNvPr id="3" name="Marcador de contenido 2">
            <a:extLst>
              <a:ext uri="{FF2B5EF4-FFF2-40B4-BE49-F238E27FC236}">
                <a16:creationId xmlns:a16="http://schemas.microsoft.com/office/drawing/2014/main" id="{BBB28D2E-BD8C-4B02-44E0-23ECE5E05237}"/>
              </a:ext>
            </a:extLst>
          </p:cNvPr>
          <p:cNvSpPr>
            <a:spLocks noGrp="1"/>
          </p:cNvSpPr>
          <p:nvPr>
            <p:ph idx="1"/>
          </p:nvPr>
        </p:nvSpPr>
        <p:spPr/>
        <p:txBody>
          <a:bodyPr/>
          <a:lstStyle/>
          <a:p>
            <a:r>
              <a:rPr lang="es-ES" dirty="0"/>
              <a:t>TENDRÁ LA CONSIDERACIÓN DE PERÍODO DE COTIZACIÓN EFECTIVA PARA LAS SIGUIENTES PRESTACIONES:</a:t>
            </a:r>
          </a:p>
          <a:p>
            <a:endParaRPr lang="es-ES" dirty="0"/>
          </a:p>
          <a:p>
            <a:pPr lvl="1"/>
            <a:r>
              <a:rPr lang="es-ES" dirty="0"/>
              <a:t>Jubilación</a:t>
            </a:r>
          </a:p>
          <a:p>
            <a:pPr lvl="1"/>
            <a:r>
              <a:rPr lang="es-ES" dirty="0"/>
              <a:t>Incapacidad permanente</a:t>
            </a:r>
          </a:p>
          <a:p>
            <a:pPr lvl="1"/>
            <a:r>
              <a:rPr lang="es-ES" dirty="0"/>
              <a:t>Muerte y supervivencia</a:t>
            </a:r>
          </a:p>
          <a:p>
            <a:pPr lvl="1"/>
            <a:r>
              <a:rPr lang="es-ES" dirty="0"/>
              <a:t>Nacimiento y cuidado de menor.</a:t>
            </a:r>
          </a:p>
          <a:p>
            <a:pPr lvl="1"/>
            <a:r>
              <a:rPr lang="es-ES" dirty="0"/>
              <a:t>Desempleo.</a:t>
            </a:r>
          </a:p>
          <a:p>
            <a:pPr lvl="1"/>
            <a:r>
              <a:rPr lang="es-ES" dirty="0"/>
              <a:t>Cuidado de menores afectados por cáncer y otras enfermedades graves</a:t>
            </a:r>
          </a:p>
        </p:txBody>
      </p:sp>
    </p:spTree>
    <p:extLst>
      <p:ext uri="{BB962C8B-B14F-4D97-AF65-F5344CB8AC3E}">
        <p14:creationId xmlns:p14="http://schemas.microsoft.com/office/powerpoint/2010/main" val="42073972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4472F9ED-0306-8E59-881B-6D23F88059B0}"/>
              </a:ext>
            </a:extLst>
          </p:cNvPr>
          <p:cNvGraphicFramePr/>
          <p:nvPr>
            <p:extLst>
              <p:ext uri="{D42A27DB-BD31-4B8C-83A1-F6EECF244321}">
                <p14:modId xmlns:p14="http://schemas.microsoft.com/office/powerpoint/2010/main" val="442227533"/>
              </p:ext>
            </p:extLst>
          </p:nvPr>
        </p:nvGraphicFramePr>
        <p:xfrm>
          <a:off x="1115616" y="1263412"/>
          <a:ext cx="6624736" cy="35405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uadroTexto 2">
            <a:extLst>
              <a:ext uri="{FF2B5EF4-FFF2-40B4-BE49-F238E27FC236}">
                <a16:creationId xmlns:a16="http://schemas.microsoft.com/office/drawing/2014/main" id="{B2890285-9A25-87D6-58D0-40785E86904B}"/>
              </a:ext>
            </a:extLst>
          </p:cNvPr>
          <p:cNvSpPr txBox="1"/>
          <p:nvPr/>
        </p:nvSpPr>
        <p:spPr>
          <a:xfrm>
            <a:off x="1907704" y="411510"/>
            <a:ext cx="5544616" cy="707886"/>
          </a:xfrm>
          <a:prstGeom prst="rect">
            <a:avLst/>
          </a:prstGeom>
          <a:noFill/>
        </p:spPr>
        <p:txBody>
          <a:bodyPr wrap="square" rtlCol="0">
            <a:spAutoFit/>
          </a:bodyPr>
          <a:lstStyle/>
          <a:p>
            <a:r>
              <a:rPr lang="es-ES" sz="4000" b="1" dirty="0">
                <a:solidFill>
                  <a:srgbClr val="026E35"/>
                </a:solidFill>
              </a:rPr>
              <a:t>DA ÚNICA RD 1335/2005.</a:t>
            </a:r>
          </a:p>
        </p:txBody>
      </p:sp>
    </p:spTree>
    <p:extLst>
      <p:ext uri="{BB962C8B-B14F-4D97-AF65-F5344CB8AC3E}">
        <p14:creationId xmlns:p14="http://schemas.microsoft.com/office/powerpoint/2010/main" val="4305259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6CB5C1-190E-BDF2-9BE9-6F55C3F08AFA}"/>
              </a:ext>
            </a:extLst>
          </p:cNvPr>
          <p:cNvSpPr>
            <a:spLocks noGrp="1"/>
          </p:cNvSpPr>
          <p:nvPr>
            <p:ph type="title"/>
          </p:nvPr>
        </p:nvSpPr>
        <p:spPr>
          <a:xfrm>
            <a:off x="457200" y="346348"/>
            <a:ext cx="8229600" cy="1073274"/>
          </a:xfrm>
        </p:spPr>
        <p:txBody>
          <a:bodyPr/>
          <a:lstStyle/>
          <a:p>
            <a:r>
              <a:rPr lang="es-ES" dirty="0"/>
              <a:t>B. SUSCRIPCIÓN DE CONVENIO ESPECIAL.</a:t>
            </a:r>
          </a:p>
        </p:txBody>
      </p:sp>
      <p:sp>
        <p:nvSpPr>
          <p:cNvPr id="3" name="Marcador de contenido 2">
            <a:extLst>
              <a:ext uri="{FF2B5EF4-FFF2-40B4-BE49-F238E27FC236}">
                <a16:creationId xmlns:a16="http://schemas.microsoft.com/office/drawing/2014/main" id="{E3E9C2A5-E9A7-5F35-9B08-0DF06702D3F8}"/>
              </a:ext>
            </a:extLst>
          </p:cNvPr>
          <p:cNvSpPr>
            <a:spLocks noGrp="1"/>
          </p:cNvSpPr>
          <p:nvPr>
            <p:ph idx="1"/>
          </p:nvPr>
        </p:nvSpPr>
        <p:spPr>
          <a:xfrm>
            <a:off x="457200" y="1707653"/>
            <a:ext cx="8229600" cy="2886969"/>
          </a:xfrm>
        </p:spPr>
        <p:txBody>
          <a:bodyPr/>
          <a:lstStyle/>
          <a:p>
            <a:r>
              <a:rPr lang="es-ES" dirty="0"/>
              <a:t>ORDEN TAS 2865/2003.</a:t>
            </a:r>
          </a:p>
          <a:p>
            <a:pPr lvl="1"/>
            <a:r>
              <a:rPr lang="es-ES" dirty="0"/>
              <a:t>Artículo 21.</a:t>
            </a:r>
          </a:p>
          <a:p>
            <a:pPr lvl="1"/>
            <a:endParaRPr lang="es-ES" dirty="0"/>
          </a:p>
        </p:txBody>
      </p:sp>
    </p:spTree>
    <p:extLst>
      <p:ext uri="{BB962C8B-B14F-4D97-AF65-F5344CB8AC3E}">
        <p14:creationId xmlns:p14="http://schemas.microsoft.com/office/powerpoint/2010/main" val="236351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D165A0-3C58-DA8D-4A0E-4F9A1606C116}"/>
              </a:ext>
            </a:extLst>
          </p:cNvPr>
          <p:cNvSpPr>
            <a:spLocks noGrp="1"/>
          </p:cNvSpPr>
          <p:nvPr>
            <p:ph type="title"/>
          </p:nvPr>
        </p:nvSpPr>
        <p:spPr>
          <a:xfrm>
            <a:off x="2195736" y="1275606"/>
            <a:ext cx="6306922" cy="1588762"/>
          </a:xfrm>
        </p:spPr>
        <p:txBody>
          <a:bodyPr/>
          <a:lstStyle/>
          <a:p>
            <a:r>
              <a:rPr lang="es-ES" dirty="0"/>
              <a:t>2. DERECHOS CON INCIDENCIA EN LAS PRESTACIONES DE LA SEGURIDAD SOCIAL </a:t>
            </a:r>
          </a:p>
        </p:txBody>
      </p:sp>
    </p:spTree>
    <p:extLst>
      <p:ext uri="{BB962C8B-B14F-4D97-AF65-F5344CB8AC3E}">
        <p14:creationId xmlns:p14="http://schemas.microsoft.com/office/powerpoint/2010/main" val="3643188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DD92FD4B-8D77-B7FC-9EFB-3F75A909084E}"/>
              </a:ext>
            </a:extLst>
          </p:cNvPr>
          <p:cNvGraphicFramePr/>
          <p:nvPr>
            <p:extLst>
              <p:ext uri="{D42A27DB-BD31-4B8C-83A1-F6EECF244321}">
                <p14:modId xmlns:p14="http://schemas.microsoft.com/office/powerpoint/2010/main" val="1458304869"/>
              </p:ext>
            </p:extLst>
          </p:nvPr>
        </p:nvGraphicFramePr>
        <p:xfrm>
          <a:off x="755576" y="331614"/>
          <a:ext cx="8388424" cy="44802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8011982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Base</Template>
  <TotalTime>807</TotalTime>
  <Words>2922</Words>
  <Application>Microsoft Office PowerPoint</Application>
  <PresentationFormat>Presentación en pantalla (16:9)</PresentationFormat>
  <Paragraphs>302</Paragraphs>
  <Slides>43</Slides>
  <Notes>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43</vt:i4>
      </vt:variant>
    </vt:vector>
  </HeadingPairs>
  <TitlesOfParts>
    <vt:vector size="50" baseType="lpstr">
      <vt:lpstr>Arial</vt:lpstr>
      <vt:lpstr>Calibri</vt:lpstr>
      <vt:lpstr>Segoe UI</vt:lpstr>
      <vt:lpstr>Segoe UI Black</vt:lpstr>
      <vt:lpstr>Segoe UI Light</vt:lpstr>
      <vt:lpstr>Segoe UI Semibold</vt:lpstr>
      <vt:lpstr>Tema de Office</vt:lpstr>
      <vt:lpstr>Presentación de PowerPoint</vt:lpstr>
      <vt:lpstr>CLASIFICACIÓN DE LAS MEDIDAS EN MATERIA DE VIOLENCIA DE GÉNERO</vt:lpstr>
      <vt:lpstr>1. DERECHOS DE LA TRABAJADORA A MANTENER O COMPLETAR SU CARRERA DE COTIZACIÓN </vt:lpstr>
      <vt:lpstr>1.Período de suspensión y su consideración como situación asimilada al alta.</vt:lpstr>
      <vt:lpstr>ARTÍCULO 165.5 TRLGSS</vt:lpstr>
      <vt:lpstr>Presentación de PowerPoint</vt:lpstr>
      <vt:lpstr>B. SUSCRIPCIÓN DE CONVENIO ESPECIAL.</vt:lpstr>
      <vt:lpstr>2. DERECHOS CON INCIDENCIA EN LAS PRESTACIONES DE LA SEGURIDAD SOCIAL </vt:lpstr>
      <vt:lpstr>Presentación de PowerPoint</vt:lpstr>
      <vt:lpstr>JUBILACIÓN</vt:lpstr>
      <vt:lpstr>JUBILACIÓN ANTICIPADA POR CAUSA NO IMPUTABLE AL TRABAJADOR</vt:lpstr>
      <vt:lpstr>CUANTÍA JUBILACIÓN ANTICIPADA</vt:lpstr>
      <vt:lpstr>PROTECCIÓN POR DESEMPLEO </vt:lpstr>
      <vt:lpstr>ORIGEN DE LAS ESPECIALIDADES EN LA PROTECCION POR DESEMPLEO </vt:lpstr>
      <vt:lpstr>BREVES NOCIONES SOBRE LA PRESTACION POR DESEMPLEO </vt:lpstr>
      <vt:lpstr>Artículo 266 REQUISITOS</vt:lpstr>
      <vt:lpstr>Presentación de PowerPoint</vt:lpstr>
      <vt:lpstr>Delimitación de la situación legal de desempleo </vt:lpstr>
      <vt:lpstr>DURACIÓN DE LA PRESTACIÓN.</vt:lpstr>
      <vt:lpstr>Presentación de PowerPoint</vt:lpstr>
      <vt:lpstr>CUANTÍA. ARTÍCULO 270 TRLGSS.</vt:lpstr>
      <vt:lpstr>PRESTACIONES POR MUERTE Y SUPERVIVENCIA</vt:lpstr>
      <vt:lpstr>PRESTACIONES. Artículo 216.</vt:lpstr>
      <vt:lpstr>PENSIÓN DE VIUDEDAD</vt:lpstr>
      <vt:lpstr>PENSION VIUDEDAD CÓNYUGE</vt:lpstr>
      <vt:lpstr>SEPARACIÓN-DIVORCIO-NULIDAD</vt:lpstr>
      <vt:lpstr>VIUDEDAD PAREJAS DE HECHO. ART 221</vt:lpstr>
      <vt:lpstr>Presentación de PowerPoint</vt:lpstr>
      <vt:lpstr>COETANEIDAD VIOLENCIA DE GÉNERO Y SEPARACIÓN O DIVORCIO </vt:lpstr>
      <vt:lpstr>CUANTÍA VIUDEDAD</vt:lpstr>
      <vt:lpstr>ORFANDAD</vt:lpstr>
      <vt:lpstr>ARTÍCULO 224 TRLGSS</vt:lpstr>
      <vt:lpstr>CUANTÍA</vt:lpstr>
      <vt:lpstr>INCREMENTO ORFANDAD ABSOLUTA</vt:lpstr>
      <vt:lpstr>SUSPENSION DE LA PENSION/PRESTACION</vt:lpstr>
      <vt:lpstr>3. PRESTACIONES DE SEGURIDAD SOCIAL FRENTE AL AGRESOR</vt:lpstr>
      <vt:lpstr>Presentación de PowerPoint</vt:lpstr>
      <vt:lpstr>1. IMPEDIMENTO ACCESO A PRESTACIONES MYS</vt:lpstr>
      <vt:lpstr>Presentación de PowerPoint</vt:lpstr>
      <vt:lpstr>2. IMPEDIMENTO COMPLEMENTO BRECHA DE GÉNERO</vt:lpstr>
      <vt:lpstr>2. MEDIDAS DIRIGIDAS A INCREMENTAR LA ORFANDAD.</vt:lpstr>
      <vt:lpstr>3. MEDIDAS DIRIGIDAS A IMPEDIR ADMON. DE LA ORFANDAD</vt:lpstr>
      <vt:lpstr>4. MEDIDAS DIRIGIDAS A SUSPENSIÓN CAUTELAR VIUDEDAD</vt:lpstr>
    </vt:vector>
  </TitlesOfParts>
  <Company>GISS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MARINA SÁNCHEZ ROMERO</dc:creator>
  <cp:lastModifiedBy>GONZALEZ JIMENEZ, ISABEL MARIA</cp:lastModifiedBy>
  <cp:revision>27</cp:revision>
  <dcterms:created xsi:type="dcterms:W3CDTF">2020-12-09T10:56:33Z</dcterms:created>
  <dcterms:modified xsi:type="dcterms:W3CDTF">2023-03-21T16:41:27Z</dcterms:modified>
</cp:coreProperties>
</file>