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12192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03" autoAdjust="0"/>
    <p:restoredTop sz="94660"/>
  </p:normalViewPr>
  <p:slideViewPr>
    <p:cSldViewPr snapToGrid="0" showGuides="1">
      <p:cViewPr>
        <p:scale>
          <a:sx n="70" d="100"/>
          <a:sy n="70" d="100"/>
        </p:scale>
        <p:origin x="1594" y="-2410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1771C-C4B8-4D60-B3E4-7601477E53A7}" type="datetimeFigureOut">
              <a:rPr lang="es-ES" smtClean="0"/>
              <a:t>14/12/2023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4D62-EA23-45A4-A40A-9FF822E285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5888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1771C-C4B8-4D60-B3E4-7601477E53A7}" type="datetimeFigureOut">
              <a:rPr lang="es-ES" smtClean="0"/>
              <a:t>14/12/2023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4D62-EA23-45A4-A40A-9FF822E285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0831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1771C-C4B8-4D60-B3E4-7601477E53A7}" type="datetimeFigureOut">
              <a:rPr lang="es-ES" smtClean="0"/>
              <a:t>14/12/2023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4D62-EA23-45A4-A40A-9FF822E285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985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1771C-C4B8-4D60-B3E4-7601477E53A7}" type="datetimeFigureOut">
              <a:rPr lang="es-ES" smtClean="0"/>
              <a:t>14/12/2023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4D62-EA23-45A4-A40A-9FF822E285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1237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1771C-C4B8-4D60-B3E4-7601477E53A7}" type="datetimeFigureOut">
              <a:rPr lang="es-ES" smtClean="0"/>
              <a:t>14/12/2023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4D62-EA23-45A4-A40A-9FF822E285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5293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1771C-C4B8-4D60-B3E4-7601477E53A7}" type="datetimeFigureOut">
              <a:rPr lang="es-ES" smtClean="0"/>
              <a:t>14/12/2023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4D62-EA23-45A4-A40A-9FF822E285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2432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1771C-C4B8-4D60-B3E4-7601477E53A7}" type="datetimeFigureOut">
              <a:rPr lang="es-ES" smtClean="0"/>
              <a:t>14/12/2023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4D62-EA23-45A4-A40A-9FF822E285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4592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1771C-C4B8-4D60-B3E4-7601477E53A7}" type="datetimeFigureOut">
              <a:rPr lang="es-ES" smtClean="0"/>
              <a:t>14/12/2023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4D62-EA23-45A4-A40A-9FF822E285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4839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1771C-C4B8-4D60-B3E4-7601477E53A7}" type="datetimeFigureOut">
              <a:rPr lang="es-ES" smtClean="0"/>
              <a:t>14/12/2023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4D62-EA23-45A4-A40A-9FF822E285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235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1771C-C4B8-4D60-B3E4-7601477E53A7}" type="datetimeFigureOut">
              <a:rPr lang="es-ES" smtClean="0"/>
              <a:t>14/12/2023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4D62-EA23-45A4-A40A-9FF822E285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2635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1771C-C4B8-4D60-B3E4-7601477E53A7}" type="datetimeFigureOut">
              <a:rPr lang="es-ES" smtClean="0"/>
              <a:t>14/12/2023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E4D62-EA23-45A4-A40A-9FF822E285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4048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1771C-C4B8-4D60-B3E4-7601477E53A7}" type="datetimeFigureOut">
              <a:rPr lang="es-ES" smtClean="0"/>
              <a:t>14/12/2023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E4D62-EA23-45A4-A40A-9FF822E285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4438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-5824087" y="1693564"/>
            <a:ext cx="18506174" cy="2360985"/>
          </a:xfrm>
        </p:spPr>
        <p:txBody>
          <a:bodyPr>
            <a:noAutofit/>
          </a:bodyPr>
          <a:lstStyle/>
          <a:p>
            <a:pPr algn="ctr"/>
            <a:r>
              <a:rPr lang="es-ES" sz="4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AULA </a:t>
            </a:r>
            <a:br>
              <a:rPr lang="es-ES" sz="4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s-ES" sz="4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DE </a:t>
            </a:r>
            <a:br>
              <a:rPr lang="es-ES" sz="4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s-ES" sz="4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CAPACITACIÓN DIGITAL</a:t>
            </a:r>
            <a:endParaRPr lang="es-ES" sz="40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357186" y="4597102"/>
            <a:ext cx="6272213" cy="5771374"/>
          </a:xfrm>
        </p:spPr>
        <p:txBody>
          <a:bodyPr>
            <a:normAutofit/>
          </a:bodyPr>
          <a:lstStyle/>
          <a:p>
            <a:r>
              <a:rPr lang="es-ES" sz="2400" dirty="0">
                <a:latin typeface="Helvetica" panose="020B0604020202020204" pitchFamily="34" charset="0"/>
                <a:cs typeface="Helvetica" panose="020B0604020202020204" pitchFamily="34" charset="0"/>
              </a:rPr>
              <a:t>[…</a:t>
            </a:r>
            <a:r>
              <a:rPr lang="es-ES" sz="2000" dirty="0">
                <a:latin typeface="Helvetica" panose="020B0604020202020204" pitchFamily="34" charset="0"/>
                <a:cs typeface="Helvetica" panose="020B0604020202020204" pitchFamily="34" charset="0"/>
              </a:rPr>
              <a:t>Nombre del Centro Educativo</a:t>
            </a:r>
            <a:r>
              <a:rPr lang="es-E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…]</a:t>
            </a:r>
          </a:p>
          <a:p>
            <a:endParaRPr lang="es-ES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s-ES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just"/>
            <a:r>
              <a:rPr lang="es-ES" sz="2000" dirty="0">
                <a:latin typeface="Helvetica" panose="020B0604020202020204" pitchFamily="34" charset="0"/>
                <a:cs typeface="Helvetica" panose="020B0604020202020204" pitchFamily="34" charset="0"/>
              </a:rPr>
              <a:t>Aula adaptada </a:t>
            </a:r>
            <a:r>
              <a:rPr lang="es-E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según el </a:t>
            </a:r>
            <a:r>
              <a:rPr lang="es-ES" sz="2000" dirty="0">
                <a:latin typeface="Helvetica" panose="020B0604020202020204" pitchFamily="34" charset="0"/>
                <a:cs typeface="Helvetica" panose="020B0604020202020204" pitchFamily="34" charset="0"/>
              </a:rPr>
              <a:t>Plan de Recuperación, Transformación y Resiliencia, concretamente </a:t>
            </a:r>
            <a:r>
              <a:rPr lang="es-E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perteneciente a </a:t>
            </a:r>
            <a:r>
              <a:rPr lang="es-ES" sz="2000" dirty="0">
                <a:latin typeface="Helvetica" panose="020B0604020202020204" pitchFamily="34" charset="0"/>
                <a:cs typeface="Helvetica" panose="020B0604020202020204" pitchFamily="34" charset="0"/>
              </a:rPr>
              <a:t>la palanca VII, referida a la educación y conocimiento, formación continua y desarrollo de capacidades, </a:t>
            </a:r>
            <a:r>
              <a:rPr lang="es-E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donde se </a:t>
            </a:r>
            <a:r>
              <a:rPr lang="es-ES" sz="2000" dirty="0">
                <a:latin typeface="Helvetica" panose="020B0604020202020204" pitchFamily="34" charset="0"/>
                <a:cs typeface="Helvetica" panose="020B0604020202020204" pitchFamily="34" charset="0"/>
              </a:rPr>
              <a:t>incluye el componente 19: Plan Nacional de Capacidades Digitales, en cuyo marco se encuadra la inversión 1: Competencias Digitales Trasversales y el proyecto 01 </a:t>
            </a:r>
            <a:r>
              <a:rPr lang="es-ES" sz="200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&lt;&lt;Red </a:t>
            </a:r>
            <a:r>
              <a:rPr lang="es-ES" sz="2000" i="1" dirty="0">
                <a:latin typeface="Helvetica" panose="020B0604020202020204" pitchFamily="34" charset="0"/>
                <a:cs typeface="Helvetica" panose="020B0604020202020204" pitchFamily="34" charset="0"/>
              </a:rPr>
              <a:t>de Centros Nacionales de Capacitación </a:t>
            </a:r>
            <a:r>
              <a:rPr lang="es-ES" sz="200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Digital&gt;&gt; </a:t>
            </a:r>
            <a:r>
              <a:rPr lang="es-ES" sz="2000" dirty="0">
                <a:latin typeface="Helvetica" panose="020B0604020202020204" pitchFamily="34" charset="0"/>
                <a:cs typeface="Helvetica" panose="020B0604020202020204" pitchFamily="34" charset="0"/>
              </a:rPr>
              <a:t>que desarrolla el programa de cooperación territorial para la creación de esta red de centros nacionales de </a:t>
            </a:r>
            <a:r>
              <a:rPr lang="es-ES" sz="2000">
                <a:latin typeface="Helvetica" panose="020B0604020202020204" pitchFamily="34" charset="0"/>
                <a:cs typeface="Helvetica" panose="020B0604020202020204" pitchFamily="34" charset="0"/>
              </a:rPr>
              <a:t>capacitación </a:t>
            </a:r>
            <a:r>
              <a:rPr lang="es-ES" sz="2000" smtClean="0">
                <a:latin typeface="Helvetica" panose="020B0604020202020204" pitchFamily="34" charset="0"/>
                <a:cs typeface="Helvetica" panose="020B0604020202020204" pitchFamily="34" charset="0"/>
              </a:rPr>
              <a:t>digital.</a:t>
            </a:r>
            <a:endParaRPr lang="es-E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8" name="Imagen 7" descr="D:\Perfiles\rpr77\Documents\LOGOS\MEFP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651" y="338773"/>
            <a:ext cx="1719869" cy="10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CuadroTexto 9"/>
          <p:cNvSpPr txBox="1"/>
          <p:nvPr/>
        </p:nvSpPr>
        <p:spPr>
          <a:xfrm>
            <a:off x="142875" y="10911030"/>
            <a:ext cx="6610458" cy="1201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i="1" dirty="0">
                <a:latin typeface="Helvetica" panose="020B0604020202020204" pitchFamily="34" charset="0"/>
                <a:cs typeface="Helvetica" panose="020B0604020202020204" pitchFamily="34" charset="0"/>
              </a:rPr>
              <a:t>Plan de Recuperación, Transformación y </a:t>
            </a:r>
            <a:r>
              <a:rPr lang="es-ES" sz="200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Resiliencia </a:t>
            </a:r>
            <a:r>
              <a:rPr lang="es-ES" sz="2000" i="1" dirty="0">
                <a:latin typeface="Helvetica" panose="020B0604020202020204" pitchFamily="34" charset="0"/>
                <a:cs typeface="Helvetica" panose="020B0604020202020204" pitchFamily="34" charset="0"/>
              </a:rPr>
              <a:t>- Financiado por la Unión Europea – </a:t>
            </a:r>
            <a:r>
              <a:rPr lang="es-ES" sz="2000" i="1" dirty="0" err="1">
                <a:latin typeface="Helvetica" panose="020B0604020202020204" pitchFamily="34" charset="0"/>
                <a:cs typeface="Helvetica" panose="020B0604020202020204" pitchFamily="34" charset="0"/>
              </a:rPr>
              <a:t>Next</a:t>
            </a:r>
            <a:r>
              <a:rPr lang="es-ES" sz="2000" i="1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s-ES" sz="2000" i="1" dirty="0" err="1">
                <a:latin typeface="Helvetica" panose="020B0604020202020204" pitchFamily="34" charset="0"/>
                <a:cs typeface="Helvetica" panose="020B0604020202020204" pitchFamily="34" charset="0"/>
              </a:rPr>
              <a:t>Generation</a:t>
            </a:r>
            <a:r>
              <a:rPr lang="es-ES" sz="2000" i="1" dirty="0">
                <a:latin typeface="Helvetica" panose="020B0604020202020204" pitchFamily="34" charset="0"/>
                <a:cs typeface="Helvetica" panose="020B0604020202020204" pitchFamily="34" charset="0"/>
              </a:rPr>
              <a:t> EU</a:t>
            </a:r>
          </a:p>
          <a:p>
            <a:endParaRPr lang="es-ES" sz="3205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0065" y="319773"/>
            <a:ext cx="1460707" cy="100800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86" y="241135"/>
            <a:ext cx="1152000" cy="1116662"/>
          </a:xfrm>
          <a:prstGeom prst="rect">
            <a:avLst/>
          </a:prstGeom>
        </p:spPr>
      </p:pic>
      <p:pic>
        <p:nvPicPr>
          <p:cNvPr id="12" name="Imagen 11" descr="simbolo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53" t="35710"/>
          <a:stretch/>
        </p:blipFill>
        <p:spPr bwMode="auto">
          <a:xfrm>
            <a:off x="5571459" y="319773"/>
            <a:ext cx="1008000" cy="1008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0152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115</Words>
  <Application>Microsoft Office PowerPoint</Application>
  <PresentationFormat>Panorámica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Tema de Office</vt:lpstr>
      <vt:lpstr>AULA  DE  CAPACITACIÓN DIGITAL</vt:lpstr>
    </vt:vector>
  </TitlesOfParts>
  <Company>Comunidad de Madrid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Aula del Curso de Capacitación Digital</dc:title>
  <dc:creator>PLAZA RODRIGUEZ, RAUL</dc:creator>
  <cp:lastModifiedBy>VALVERDE FERRER, MANUEL</cp:lastModifiedBy>
  <cp:revision>5</cp:revision>
  <dcterms:created xsi:type="dcterms:W3CDTF">2023-11-27T16:21:05Z</dcterms:created>
  <dcterms:modified xsi:type="dcterms:W3CDTF">2023-12-14T08:12:42Z</dcterms:modified>
</cp:coreProperties>
</file>