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46" d="100"/>
          <a:sy n="46" d="100"/>
        </p:scale>
        <p:origin x="78" y="10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7.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62F88-BAF6-4758-B6D1-CBC3AEB202D3}" type="doc">
      <dgm:prSet loTypeId="urn:microsoft.com/office/officeart/2005/8/layout/lProcess3" loCatId="process" qsTypeId="urn:microsoft.com/office/officeart/2005/8/quickstyle/3d9" qsCatId="3D" csTypeId="urn:microsoft.com/office/officeart/2005/8/colors/accent1_2" csCatId="accent1" phldr="1"/>
      <dgm:spPr/>
      <dgm:t>
        <a:bodyPr/>
        <a:lstStyle/>
        <a:p>
          <a:endParaRPr lang="es-ES"/>
        </a:p>
      </dgm:t>
    </dgm:pt>
    <dgm:pt modelId="{A7457F83-81C4-402A-8250-7A65E67AEBDE}">
      <dgm:prSet custT="1"/>
      <dgm:spPr/>
      <dgm:t>
        <a:bodyPr/>
        <a:lstStyle/>
        <a:p>
          <a:pPr rtl="0"/>
          <a:r>
            <a:rPr lang="es-ES" sz="6000" b="1" baseline="0" dirty="0">
              <a:solidFill>
                <a:srgbClr val="66FFFF"/>
              </a:solidFill>
              <a:effectLst>
                <a:outerShdw blurRad="38100" dist="38100" dir="2700000" algn="tl">
                  <a:srgbClr val="000000">
                    <a:alpha val="43137"/>
                  </a:srgbClr>
                </a:outerShdw>
              </a:effectLst>
            </a:rPr>
            <a:t>DIGITAL INCLUSION PROJECT</a:t>
          </a:r>
          <a:endParaRPr lang="es-ES" sz="6000" b="1" dirty="0">
            <a:solidFill>
              <a:srgbClr val="66FFFF"/>
            </a:solidFill>
            <a:effectLst>
              <a:outerShdw blurRad="38100" dist="38100" dir="2700000" algn="tl">
                <a:srgbClr val="000000">
                  <a:alpha val="43137"/>
                </a:srgbClr>
              </a:outerShdw>
            </a:effectLst>
          </a:endParaRPr>
        </a:p>
      </dgm:t>
    </dgm:pt>
    <dgm:pt modelId="{221E2FF6-4559-410F-A1D6-C2E2F49E3167}" type="parTrans" cxnId="{56F9051F-E864-4D06-A925-C726537C6F99}">
      <dgm:prSet/>
      <dgm:spPr/>
      <dgm:t>
        <a:bodyPr/>
        <a:lstStyle/>
        <a:p>
          <a:endParaRPr lang="es-ES"/>
        </a:p>
      </dgm:t>
    </dgm:pt>
    <dgm:pt modelId="{F1794283-0928-4AF0-A2F9-3291CDD1B10D}" type="sibTrans" cxnId="{56F9051F-E864-4D06-A925-C726537C6F99}">
      <dgm:prSet/>
      <dgm:spPr/>
      <dgm:t>
        <a:bodyPr/>
        <a:lstStyle/>
        <a:p>
          <a:endParaRPr lang="es-ES"/>
        </a:p>
      </dgm:t>
    </dgm:pt>
    <dgm:pt modelId="{331B614A-65CD-4418-86E2-80D80D7EDBFF}" type="pres">
      <dgm:prSet presAssocID="{4B862F88-BAF6-4758-B6D1-CBC3AEB202D3}" presName="Name0" presStyleCnt="0">
        <dgm:presLayoutVars>
          <dgm:chPref val="3"/>
          <dgm:dir/>
          <dgm:animLvl val="lvl"/>
          <dgm:resizeHandles/>
        </dgm:presLayoutVars>
      </dgm:prSet>
      <dgm:spPr/>
      <dgm:t>
        <a:bodyPr/>
        <a:lstStyle/>
        <a:p>
          <a:endParaRPr lang="es-ES"/>
        </a:p>
      </dgm:t>
    </dgm:pt>
    <dgm:pt modelId="{FBE09028-8839-4A2B-AD7B-0045092F4109}" type="pres">
      <dgm:prSet presAssocID="{A7457F83-81C4-402A-8250-7A65E67AEBDE}" presName="horFlow" presStyleCnt="0"/>
      <dgm:spPr/>
    </dgm:pt>
    <dgm:pt modelId="{FC24B3D7-5E8E-46EB-9D08-378B8161B059}" type="pres">
      <dgm:prSet presAssocID="{A7457F83-81C4-402A-8250-7A65E67AEBDE}" presName="bigChev" presStyleLbl="node1" presStyleIdx="0" presStyleCnt="1" custAng="21331886"/>
      <dgm:spPr/>
      <dgm:t>
        <a:bodyPr/>
        <a:lstStyle/>
        <a:p>
          <a:endParaRPr lang="es-ES"/>
        </a:p>
      </dgm:t>
    </dgm:pt>
  </dgm:ptLst>
  <dgm:cxnLst>
    <dgm:cxn modelId="{C54E4E65-793E-4EBA-878B-57DADDBD5028}" type="presOf" srcId="{4B862F88-BAF6-4758-B6D1-CBC3AEB202D3}" destId="{331B614A-65CD-4418-86E2-80D80D7EDBFF}" srcOrd="0" destOrd="0" presId="urn:microsoft.com/office/officeart/2005/8/layout/lProcess3"/>
    <dgm:cxn modelId="{56F9051F-E864-4D06-A925-C726537C6F99}" srcId="{4B862F88-BAF6-4758-B6D1-CBC3AEB202D3}" destId="{A7457F83-81C4-402A-8250-7A65E67AEBDE}" srcOrd="0" destOrd="0" parTransId="{221E2FF6-4559-410F-A1D6-C2E2F49E3167}" sibTransId="{F1794283-0928-4AF0-A2F9-3291CDD1B10D}"/>
    <dgm:cxn modelId="{28000A56-D4B9-4189-BFA4-C50924A3D658}" type="presOf" srcId="{A7457F83-81C4-402A-8250-7A65E67AEBDE}" destId="{FC24B3D7-5E8E-46EB-9D08-378B8161B059}" srcOrd="0" destOrd="0" presId="urn:microsoft.com/office/officeart/2005/8/layout/lProcess3"/>
    <dgm:cxn modelId="{871B90E5-EFBD-47F7-A571-BDB9C6933439}" type="presParOf" srcId="{331B614A-65CD-4418-86E2-80D80D7EDBFF}" destId="{FBE09028-8839-4A2B-AD7B-0045092F4109}" srcOrd="0" destOrd="0" presId="urn:microsoft.com/office/officeart/2005/8/layout/lProcess3"/>
    <dgm:cxn modelId="{186281DC-56B1-491B-9E1E-4FB602790E4E}" type="presParOf" srcId="{FBE09028-8839-4A2B-AD7B-0045092F4109}" destId="{FC24B3D7-5E8E-46EB-9D08-378B8161B05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D42C8-53AD-4ABE-9AB1-3522CCCF148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5D10FBE1-343D-4F32-A6FB-2120E2493B92}">
      <dgm:prSet custT="1"/>
      <dgm:spPr/>
      <dgm:t>
        <a:bodyPr/>
        <a:lstStyle/>
        <a:p>
          <a:pPr algn="r" rtl="0"/>
          <a:r>
            <a:rPr lang="es-ES" sz="4800" b="1" baseline="0" dirty="0" err="1">
              <a:solidFill>
                <a:srgbClr val="66FFFF"/>
              </a:solidFill>
              <a:effectLst>
                <a:outerShdw blurRad="38100" dist="38100" dir="2700000" algn="tl">
                  <a:srgbClr val="000000">
                    <a:alpha val="43137"/>
                  </a:srgbClr>
                </a:outerShdw>
              </a:effectLst>
            </a:rPr>
            <a:t>Multiplier</a:t>
          </a:r>
          <a:r>
            <a:rPr lang="es-ES" sz="4800" b="1" baseline="0" dirty="0">
              <a:solidFill>
                <a:srgbClr val="66FFFF"/>
              </a:solidFill>
              <a:effectLst>
                <a:outerShdw blurRad="38100" dist="38100" dir="2700000" algn="tl">
                  <a:srgbClr val="000000">
                    <a:alpha val="43137"/>
                  </a:srgbClr>
                </a:outerShdw>
              </a:effectLst>
            </a:rPr>
            <a:t> </a:t>
          </a:r>
          <a:r>
            <a:rPr lang="es-ES" sz="4800" b="1" baseline="0" dirty="0" err="1">
              <a:solidFill>
                <a:srgbClr val="66FFFF"/>
              </a:solidFill>
              <a:effectLst>
                <a:outerShdw blurRad="38100" dist="38100" dir="2700000" algn="tl">
                  <a:srgbClr val="000000">
                    <a:alpha val="43137"/>
                  </a:srgbClr>
                </a:outerShdw>
              </a:effectLst>
            </a:rPr>
            <a:t>event</a:t>
          </a:r>
          <a:endParaRPr lang="es-ES" sz="4800" b="1" dirty="0">
            <a:solidFill>
              <a:srgbClr val="66FFFF"/>
            </a:solidFill>
            <a:effectLst>
              <a:outerShdw blurRad="38100" dist="38100" dir="2700000" algn="tl">
                <a:srgbClr val="000000">
                  <a:alpha val="43137"/>
                </a:srgbClr>
              </a:outerShdw>
            </a:effectLst>
          </a:endParaRPr>
        </a:p>
      </dgm:t>
    </dgm:pt>
    <dgm:pt modelId="{68D24372-799C-434A-A970-081ABF031B64}" type="parTrans" cxnId="{2622694B-131B-455C-BBBA-46EC65E86AA4}">
      <dgm:prSet/>
      <dgm:spPr/>
      <dgm:t>
        <a:bodyPr/>
        <a:lstStyle/>
        <a:p>
          <a:pPr algn="r"/>
          <a:endParaRPr lang="es-ES"/>
        </a:p>
      </dgm:t>
    </dgm:pt>
    <dgm:pt modelId="{A20AA6C3-D237-4B0C-8A2D-8AABB9F430F9}" type="sibTrans" cxnId="{2622694B-131B-455C-BBBA-46EC65E86AA4}">
      <dgm:prSet/>
      <dgm:spPr/>
      <dgm:t>
        <a:bodyPr/>
        <a:lstStyle/>
        <a:p>
          <a:pPr algn="r"/>
          <a:endParaRPr lang="es-ES"/>
        </a:p>
      </dgm:t>
    </dgm:pt>
    <dgm:pt modelId="{ABEFEC69-992C-47E3-8479-CAF01D8500DC}" type="pres">
      <dgm:prSet presAssocID="{1C7D42C8-53AD-4ABE-9AB1-3522CCCF148E}" presName="Name0" presStyleCnt="0">
        <dgm:presLayoutVars>
          <dgm:dir/>
        </dgm:presLayoutVars>
      </dgm:prSet>
      <dgm:spPr/>
      <dgm:t>
        <a:bodyPr/>
        <a:lstStyle/>
        <a:p>
          <a:endParaRPr lang="es-ES"/>
        </a:p>
      </dgm:t>
    </dgm:pt>
    <dgm:pt modelId="{10ED1A08-19E1-4045-A109-376C05563C74}" type="pres">
      <dgm:prSet presAssocID="{5D10FBE1-343D-4F32-A6FB-2120E2493B92}" presName="noChildren" presStyleCnt="0"/>
      <dgm:spPr/>
    </dgm:pt>
    <dgm:pt modelId="{0429AC89-D8F7-40FA-BCB5-7EE9F87D6FF3}" type="pres">
      <dgm:prSet presAssocID="{5D10FBE1-343D-4F32-A6FB-2120E2493B92}" presName="gap" presStyleCnt="0"/>
      <dgm:spPr/>
    </dgm:pt>
    <dgm:pt modelId="{4A644ACA-86B1-46E4-A329-4870FEA9D3F0}" type="pres">
      <dgm:prSet presAssocID="{5D10FBE1-343D-4F32-A6FB-2120E2493B92}" presName="medCircle2" presStyleLbl="vennNode1" presStyleIdx="0" presStyleCnt="1" custLinFactX="4714" custLinFactNeighborX="100000" custLinFactNeighborY="1191"/>
      <dgm:spPr>
        <a:solidFill>
          <a:schemeClr val="accent2">
            <a:alpha val="50000"/>
          </a:schemeClr>
        </a:solidFill>
        <a:effectLst>
          <a:glow rad="228600">
            <a:schemeClr val="accent2">
              <a:satMod val="175000"/>
              <a:alpha val="40000"/>
            </a:schemeClr>
          </a:glow>
        </a:effectLst>
      </dgm:spPr>
    </dgm:pt>
    <dgm:pt modelId="{025BF27B-E876-4720-AAE0-6F17CD22A52B}" type="pres">
      <dgm:prSet presAssocID="{5D10FBE1-343D-4F32-A6FB-2120E2493B92}" presName="txLvlOnly1" presStyleLbl="revTx" presStyleIdx="0" presStyleCnt="1"/>
      <dgm:spPr/>
      <dgm:t>
        <a:bodyPr/>
        <a:lstStyle/>
        <a:p>
          <a:endParaRPr lang="es-ES"/>
        </a:p>
      </dgm:t>
    </dgm:pt>
  </dgm:ptLst>
  <dgm:cxnLst>
    <dgm:cxn modelId="{E5D7AE70-4B4F-4CE7-A3C7-DAA7F2FF890B}" type="presOf" srcId="{1C7D42C8-53AD-4ABE-9AB1-3522CCCF148E}" destId="{ABEFEC69-992C-47E3-8479-CAF01D8500DC}" srcOrd="0" destOrd="0" presId="urn:microsoft.com/office/officeart/2008/layout/VerticalCircleList"/>
    <dgm:cxn modelId="{1A688CD5-1F20-48E7-AD55-49D29C3ADB31}" type="presOf" srcId="{5D10FBE1-343D-4F32-A6FB-2120E2493B92}" destId="{025BF27B-E876-4720-AAE0-6F17CD22A52B}" srcOrd="0" destOrd="0" presId="urn:microsoft.com/office/officeart/2008/layout/VerticalCircleList"/>
    <dgm:cxn modelId="{2622694B-131B-455C-BBBA-46EC65E86AA4}" srcId="{1C7D42C8-53AD-4ABE-9AB1-3522CCCF148E}" destId="{5D10FBE1-343D-4F32-A6FB-2120E2493B92}" srcOrd="0" destOrd="0" parTransId="{68D24372-799C-434A-A970-081ABF031B64}" sibTransId="{A20AA6C3-D237-4B0C-8A2D-8AABB9F430F9}"/>
    <dgm:cxn modelId="{8E1C569B-6A66-4D9A-974A-B3133599D165}" type="presParOf" srcId="{ABEFEC69-992C-47E3-8479-CAF01D8500DC}" destId="{10ED1A08-19E1-4045-A109-376C05563C74}" srcOrd="0" destOrd="0" presId="urn:microsoft.com/office/officeart/2008/layout/VerticalCircleList"/>
    <dgm:cxn modelId="{7090FDE5-852D-471A-9E67-189F1933E389}" type="presParOf" srcId="{10ED1A08-19E1-4045-A109-376C05563C74}" destId="{0429AC89-D8F7-40FA-BCB5-7EE9F87D6FF3}" srcOrd="0" destOrd="0" presId="urn:microsoft.com/office/officeart/2008/layout/VerticalCircleList"/>
    <dgm:cxn modelId="{BBAF64B0-C4B5-4133-AE8A-F9384366A6AD}" type="presParOf" srcId="{10ED1A08-19E1-4045-A109-376C05563C74}" destId="{4A644ACA-86B1-46E4-A329-4870FEA9D3F0}" srcOrd="1" destOrd="0" presId="urn:microsoft.com/office/officeart/2008/layout/VerticalCircleList"/>
    <dgm:cxn modelId="{3882E56F-82B6-4BB3-93E6-954ED3A59535}" type="presParOf" srcId="{10ED1A08-19E1-4045-A109-376C05563C74}" destId="{025BF27B-E876-4720-AAE0-6F17CD22A52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F8CCAC-4E32-4F86-BBDF-DF15A516F6FE}" type="doc">
      <dgm:prSet loTypeId="urn:microsoft.com/office/officeart/2005/8/layout/hList6" loCatId="list" qsTypeId="urn:microsoft.com/office/officeart/2009/2/quickstyle/3d8" qsCatId="3D" csTypeId="urn:microsoft.com/office/officeart/2005/8/colors/accent1_2" csCatId="accent1" phldr="1"/>
      <dgm:spPr/>
      <dgm:t>
        <a:bodyPr/>
        <a:lstStyle/>
        <a:p>
          <a:endParaRPr lang="es-ES"/>
        </a:p>
      </dgm:t>
    </dgm:pt>
    <dgm:pt modelId="{C2DA4417-F100-4ABD-810F-6DB28634A8C0}">
      <dgm:prSet custT="1"/>
      <dgm:spPr/>
      <dgm:t>
        <a:bodyPr/>
        <a:lstStyle/>
        <a:p>
          <a:pPr rtl="0"/>
          <a:r>
            <a:rPr lang="en-US" sz="3600" b="1" baseline="0" dirty="0">
              <a:effectLst>
                <a:outerShdw blurRad="38100" dist="38100" dir="2700000" algn="tl">
                  <a:srgbClr val="000000">
                    <a:alpha val="43137"/>
                  </a:srgbClr>
                </a:outerShdw>
              </a:effectLst>
            </a:rPr>
            <a:t>International Multiplier Forum in Madrid, Spain (June 2018) to disseminate the Digital Inclusion project’s intellectual outputs 1 &amp; 2 to AEPs, professionals and migrants/refugees from the partner countries - total of 125 participants, responsible partner DGSSIS-CM</a:t>
          </a:r>
          <a:endParaRPr lang="es-ES" sz="3600" b="1" dirty="0">
            <a:effectLst>
              <a:outerShdw blurRad="38100" dist="38100" dir="2700000" algn="tl">
                <a:srgbClr val="000000">
                  <a:alpha val="43137"/>
                </a:srgbClr>
              </a:outerShdw>
            </a:effectLst>
          </a:endParaRPr>
        </a:p>
      </dgm:t>
    </dgm:pt>
    <dgm:pt modelId="{AC2F2B46-06F4-45C3-AB18-80A69E38E931}" type="parTrans" cxnId="{B482B55D-C445-447F-9951-498E8E8C487D}">
      <dgm:prSet/>
      <dgm:spPr/>
      <dgm:t>
        <a:bodyPr/>
        <a:lstStyle/>
        <a:p>
          <a:endParaRPr lang="es-ES"/>
        </a:p>
      </dgm:t>
    </dgm:pt>
    <dgm:pt modelId="{37E8D2F2-78A6-44AB-8872-542836DCABCA}" type="sibTrans" cxnId="{B482B55D-C445-447F-9951-498E8E8C487D}">
      <dgm:prSet/>
      <dgm:spPr/>
      <dgm:t>
        <a:bodyPr/>
        <a:lstStyle/>
        <a:p>
          <a:endParaRPr lang="es-ES"/>
        </a:p>
      </dgm:t>
    </dgm:pt>
    <dgm:pt modelId="{166D412F-3C43-4D14-8D5A-FA1EF61297BD}" type="pres">
      <dgm:prSet presAssocID="{27F8CCAC-4E32-4F86-BBDF-DF15A516F6FE}" presName="Name0" presStyleCnt="0">
        <dgm:presLayoutVars>
          <dgm:dir/>
          <dgm:resizeHandles val="exact"/>
        </dgm:presLayoutVars>
      </dgm:prSet>
      <dgm:spPr/>
      <dgm:t>
        <a:bodyPr/>
        <a:lstStyle/>
        <a:p>
          <a:endParaRPr lang="es-ES"/>
        </a:p>
      </dgm:t>
    </dgm:pt>
    <dgm:pt modelId="{B2089AC3-08F9-45E9-B7E2-73FF57501977}" type="pres">
      <dgm:prSet presAssocID="{C2DA4417-F100-4ABD-810F-6DB28634A8C0}" presName="node" presStyleLbl="node1" presStyleIdx="0" presStyleCnt="1">
        <dgm:presLayoutVars>
          <dgm:bulletEnabled val="1"/>
        </dgm:presLayoutVars>
      </dgm:prSet>
      <dgm:spPr/>
      <dgm:t>
        <a:bodyPr/>
        <a:lstStyle/>
        <a:p>
          <a:endParaRPr lang="es-ES"/>
        </a:p>
      </dgm:t>
    </dgm:pt>
  </dgm:ptLst>
  <dgm:cxnLst>
    <dgm:cxn modelId="{B482B55D-C445-447F-9951-498E8E8C487D}" srcId="{27F8CCAC-4E32-4F86-BBDF-DF15A516F6FE}" destId="{C2DA4417-F100-4ABD-810F-6DB28634A8C0}" srcOrd="0" destOrd="0" parTransId="{AC2F2B46-06F4-45C3-AB18-80A69E38E931}" sibTransId="{37E8D2F2-78A6-44AB-8872-542836DCABCA}"/>
    <dgm:cxn modelId="{D25EDA41-9661-4AE9-9847-D873B15200E9}" type="presOf" srcId="{C2DA4417-F100-4ABD-810F-6DB28634A8C0}" destId="{B2089AC3-08F9-45E9-B7E2-73FF57501977}" srcOrd="0" destOrd="0" presId="urn:microsoft.com/office/officeart/2005/8/layout/hList6"/>
    <dgm:cxn modelId="{CF282BE9-CB27-4DE9-B29F-429D6D9395D2}" type="presOf" srcId="{27F8CCAC-4E32-4F86-BBDF-DF15A516F6FE}" destId="{166D412F-3C43-4D14-8D5A-FA1EF61297BD}" srcOrd="0" destOrd="0" presId="urn:microsoft.com/office/officeart/2005/8/layout/hList6"/>
    <dgm:cxn modelId="{0422E698-C6F7-471F-B652-5040B22601E6}" type="presParOf" srcId="{166D412F-3C43-4D14-8D5A-FA1EF61297BD}" destId="{B2089AC3-08F9-45E9-B7E2-73FF57501977}"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0CA04F-9D39-4C2C-A53B-B2BDF8A09EA9}" type="doc">
      <dgm:prSet loTypeId="urn:microsoft.com/office/officeart/2005/8/layout/vList6" loCatId="list" qsTypeId="urn:microsoft.com/office/officeart/2005/8/quickstyle/3d6" qsCatId="3D" csTypeId="urn:microsoft.com/office/officeart/2005/8/colors/accent1_2" csCatId="accent1" phldr="1"/>
      <dgm:spPr/>
      <dgm:t>
        <a:bodyPr/>
        <a:lstStyle/>
        <a:p>
          <a:endParaRPr lang="es-ES"/>
        </a:p>
      </dgm:t>
    </dgm:pt>
    <dgm:pt modelId="{A205D9F3-AD4E-4864-A22B-9FA93E6D276A}">
      <dgm:prSet custT="1"/>
      <dgm:spPr/>
      <dgm:t>
        <a:bodyPr/>
        <a:lstStyle/>
        <a:p>
          <a:pPr rtl="0"/>
          <a:r>
            <a:rPr lang="es-ES" sz="4000" b="1" baseline="0" dirty="0" err="1">
              <a:solidFill>
                <a:srgbClr val="66FFFF"/>
              </a:solidFill>
              <a:effectLst>
                <a:outerShdw blurRad="38100" dist="38100" dir="2700000" algn="tl">
                  <a:srgbClr val="000000">
                    <a:alpha val="43137"/>
                  </a:srgbClr>
                </a:outerShdw>
              </a:effectLst>
            </a:rPr>
            <a:t>Dissemination</a:t>
          </a:r>
          <a:r>
            <a:rPr lang="es-ES" sz="4000" b="1" baseline="0" dirty="0">
              <a:solidFill>
                <a:srgbClr val="66FFFF"/>
              </a:solidFill>
              <a:effectLst>
                <a:outerShdw blurRad="38100" dist="38100" dir="2700000" algn="tl">
                  <a:srgbClr val="000000">
                    <a:alpha val="43137"/>
                  </a:srgbClr>
                </a:outerShdw>
              </a:effectLst>
            </a:rPr>
            <a:t> and </a:t>
          </a:r>
          <a:r>
            <a:rPr lang="es-ES" sz="4000" b="1" baseline="0" dirty="0" err="1">
              <a:solidFill>
                <a:srgbClr val="66FFFF"/>
              </a:solidFill>
              <a:effectLst>
                <a:outerShdw blurRad="38100" dist="38100" dir="2700000" algn="tl">
                  <a:srgbClr val="000000">
                    <a:alpha val="43137"/>
                  </a:srgbClr>
                </a:outerShdw>
              </a:effectLst>
            </a:rPr>
            <a:t>awareness-raising</a:t>
          </a:r>
          <a:r>
            <a:rPr lang="es-ES" sz="4000" b="1" baseline="0" dirty="0">
              <a:solidFill>
                <a:srgbClr val="66FFFF"/>
              </a:solidFill>
              <a:effectLst>
                <a:outerShdw blurRad="38100" dist="38100" dir="2700000" algn="tl">
                  <a:srgbClr val="000000">
                    <a:alpha val="43137"/>
                  </a:srgbClr>
                </a:outerShdw>
              </a:effectLst>
            </a:rPr>
            <a:t> </a:t>
          </a:r>
          <a:r>
            <a:rPr lang="es-ES" sz="4000" b="1" baseline="0" dirty="0" err="1">
              <a:solidFill>
                <a:srgbClr val="66FFFF"/>
              </a:solidFill>
              <a:effectLst>
                <a:outerShdw blurRad="38100" dist="38100" dir="2700000" algn="tl">
                  <a:srgbClr val="000000">
                    <a:alpha val="43137"/>
                  </a:srgbClr>
                </a:outerShdw>
              </a:effectLst>
            </a:rPr>
            <a:t>activities</a:t>
          </a:r>
          <a:endParaRPr lang="es-ES" sz="4000" b="1" dirty="0">
            <a:solidFill>
              <a:srgbClr val="66FFFF"/>
            </a:solidFill>
            <a:effectLst>
              <a:outerShdw blurRad="38100" dist="38100" dir="2700000" algn="tl">
                <a:srgbClr val="000000">
                  <a:alpha val="43137"/>
                </a:srgbClr>
              </a:outerShdw>
            </a:effectLst>
          </a:endParaRPr>
        </a:p>
      </dgm:t>
    </dgm:pt>
    <dgm:pt modelId="{AC7E87C7-9F5B-47C9-ADA4-D4D08BF5B70E}" type="parTrans" cxnId="{AF78B2D9-697A-4878-8107-ABF45874326E}">
      <dgm:prSet/>
      <dgm:spPr/>
      <dgm:t>
        <a:bodyPr/>
        <a:lstStyle/>
        <a:p>
          <a:endParaRPr lang="es-ES" sz="2000" b="1">
            <a:effectLst>
              <a:outerShdw blurRad="38100" dist="38100" dir="2700000" algn="tl">
                <a:srgbClr val="000000">
                  <a:alpha val="43137"/>
                </a:srgbClr>
              </a:outerShdw>
            </a:effectLst>
          </a:endParaRPr>
        </a:p>
      </dgm:t>
    </dgm:pt>
    <dgm:pt modelId="{705009F6-CE48-454D-B914-D4233D18F6DB}" type="sibTrans" cxnId="{AF78B2D9-697A-4878-8107-ABF45874326E}">
      <dgm:prSet/>
      <dgm:spPr/>
      <dgm:t>
        <a:bodyPr/>
        <a:lstStyle/>
        <a:p>
          <a:endParaRPr lang="es-ES" sz="2000" b="1">
            <a:effectLst>
              <a:outerShdw blurRad="38100" dist="38100" dir="2700000" algn="tl">
                <a:srgbClr val="000000">
                  <a:alpha val="43137"/>
                </a:srgbClr>
              </a:outerShdw>
            </a:effectLst>
          </a:endParaRPr>
        </a:p>
      </dgm:t>
    </dgm:pt>
    <dgm:pt modelId="{BBA1B21E-372A-4DFC-B135-379061740627}" type="pres">
      <dgm:prSet presAssocID="{FB0CA04F-9D39-4C2C-A53B-B2BDF8A09EA9}" presName="Name0" presStyleCnt="0">
        <dgm:presLayoutVars>
          <dgm:dir/>
          <dgm:animLvl val="lvl"/>
          <dgm:resizeHandles/>
        </dgm:presLayoutVars>
      </dgm:prSet>
      <dgm:spPr/>
      <dgm:t>
        <a:bodyPr/>
        <a:lstStyle/>
        <a:p>
          <a:endParaRPr lang="es-ES"/>
        </a:p>
      </dgm:t>
    </dgm:pt>
    <dgm:pt modelId="{2F293FB3-6D46-4CEE-93DF-1D69EA2BF7BF}" type="pres">
      <dgm:prSet presAssocID="{A205D9F3-AD4E-4864-A22B-9FA93E6D276A}" presName="linNode" presStyleCnt="0"/>
      <dgm:spPr/>
    </dgm:pt>
    <dgm:pt modelId="{61012176-A127-4AB9-825C-8EE47A582701}" type="pres">
      <dgm:prSet presAssocID="{A205D9F3-AD4E-4864-A22B-9FA93E6D276A}" presName="parentShp" presStyleLbl="node1" presStyleIdx="0" presStyleCnt="1">
        <dgm:presLayoutVars>
          <dgm:bulletEnabled val="1"/>
        </dgm:presLayoutVars>
      </dgm:prSet>
      <dgm:spPr/>
      <dgm:t>
        <a:bodyPr/>
        <a:lstStyle/>
        <a:p>
          <a:endParaRPr lang="es-ES"/>
        </a:p>
      </dgm:t>
    </dgm:pt>
    <dgm:pt modelId="{8E33BE17-7458-499C-8DB4-3578199B998F}" type="pres">
      <dgm:prSet presAssocID="{A205D9F3-AD4E-4864-A22B-9FA93E6D276A}" presName="childShp" presStyleLbl="bgAccFollowNode1" presStyleIdx="0" presStyleCnt="1">
        <dgm:presLayoutVars>
          <dgm:bulletEnabled val="1"/>
        </dgm:presLayoutVars>
      </dgm:prSet>
      <dgm:spPr/>
    </dgm:pt>
  </dgm:ptLst>
  <dgm:cxnLst>
    <dgm:cxn modelId="{AF78B2D9-697A-4878-8107-ABF45874326E}" srcId="{FB0CA04F-9D39-4C2C-A53B-B2BDF8A09EA9}" destId="{A205D9F3-AD4E-4864-A22B-9FA93E6D276A}" srcOrd="0" destOrd="0" parTransId="{AC7E87C7-9F5B-47C9-ADA4-D4D08BF5B70E}" sibTransId="{705009F6-CE48-454D-B914-D4233D18F6DB}"/>
    <dgm:cxn modelId="{DDCD13B1-EC52-4EFF-9114-CA2B19F34E14}" type="presOf" srcId="{A205D9F3-AD4E-4864-A22B-9FA93E6D276A}" destId="{61012176-A127-4AB9-825C-8EE47A582701}" srcOrd="0" destOrd="0" presId="urn:microsoft.com/office/officeart/2005/8/layout/vList6"/>
    <dgm:cxn modelId="{75C86186-D42D-4777-9673-0102F387833A}" type="presOf" srcId="{FB0CA04F-9D39-4C2C-A53B-B2BDF8A09EA9}" destId="{BBA1B21E-372A-4DFC-B135-379061740627}" srcOrd="0" destOrd="0" presId="urn:microsoft.com/office/officeart/2005/8/layout/vList6"/>
    <dgm:cxn modelId="{44C2C75E-7635-4831-9BDF-79B3664BA1A6}" type="presParOf" srcId="{BBA1B21E-372A-4DFC-B135-379061740627}" destId="{2F293FB3-6D46-4CEE-93DF-1D69EA2BF7BF}" srcOrd="0" destOrd="0" presId="urn:microsoft.com/office/officeart/2005/8/layout/vList6"/>
    <dgm:cxn modelId="{51AED8C8-EF25-4D64-90EB-B58C71B39F6D}" type="presParOf" srcId="{2F293FB3-6D46-4CEE-93DF-1D69EA2BF7BF}" destId="{61012176-A127-4AB9-825C-8EE47A582701}" srcOrd="0" destOrd="0" presId="urn:microsoft.com/office/officeart/2005/8/layout/vList6"/>
    <dgm:cxn modelId="{DEA6685F-DA70-4306-A6BA-FE891C2FD60E}" type="presParOf" srcId="{2F293FB3-6D46-4CEE-93DF-1D69EA2BF7BF}" destId="{8E33BE17-7458-499C-8DB4-3578199B998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154B1E-166E-4B76-AFE8-549C6496F5A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8CCA626C-E0BE-4B6B-A0EE-89ACE3FBF758}">
      <dgm:prSet/>
      <dgm:spPr/>
      <dgm:t>
        <a:bodyPr/>
        <a:lstStyle/>
        <a:p>
          <a:pPr rtl="0"/>
          <a:r>
            <a:rPr lang="en-US" b="1" baseline="0" dirty="0">
              <a:effectLst>
                <a:outerShdw blurRad="38100" dist="38100" dir="2700000" algn="tl">
                  <a:srgbClr val="000000">
                    <a:alpha val="43137"/>
                  </a:srgbClr>
                </a:outerShdw>
              </a:effectLst>
            </a:rPr>
            <a:t>local/regional trainings for migrants/refugees/asylum seekers in 6 EU countries with total of 150 participants, from month 15 to month 19</a:t>
          </a:r>
          <a:endParaRPr lang="es-ES" b="1" dirty="0">
            <a:effectLst>
              <a:outerShdw blurRad="38100" dist="38100" dir="2700000" algn="tl">
                <a:srgbClr val="000000">
                  <a:alpha val="43137"/>
                </a:srgbClr>
              </a:outerShdw>
            </a:effectLst>
          </a:endParaRPr>
        </a:p>
      </dgm:t>
    </dgm:pt>
    <dgm:pt modelId="{A15FFB77-2D1A-4F2C-A27D-E65B4027CA97}" type="parTrans" cxnId="{99C5A76D-2995-43A6-954C-E81BE0A8E055}">
      <dgm:prSet/>
      <dgm:spPr/>
      <dgm:t>
        <a:bodyPr/>
        <a:lstStyle/>
        <a:p>
          <a:endParaRPr lang="es-ES"/>
        </a:p>
      </dgm:t>
    </dgm:pt>
    <dgm:pt modelId="{FB721A14-C1D9-4541-94E7-ADF0EFCFA0FA}" type="sibTrans" cxnId="{99C5A76D-2995-43A6-954C-E81BE0A8E055}">
      <dgm:prSet/>
      <dgm:spPr/>
      <dgm:t>
        <a:bodyPr/>
        <a:lstStyle/>
        <a:p>
          <a:endParaRPr lang="es-ES"/>
        </a:p>
      </dgm:t>
    </dgm:pt>
    <dgm:pt modelId="{9C25C9A1-2EF7-4285-9006-B720EC59B30F}">
      <dgm:prSet/>
      <dgm:spPr/>
      <dgm:t>
        <a:bodyPr/>
        <a:lstStyle/>
        <a:p>
          <a:pPr rtl="0"/>
          <a:r>
            <a:rPr lang="en-US" b="1" baseline="0" dirty="0">
              <a:effectLst>
                <a:outerShdw blurRad="38100" dist="38100" dir="2700000" algn="tl">
                  <a:srgbClr val="000000">
                    <a:alpha val="43137"/>
                  </a:srgbClr>
                </a:outerShdw>
              </a:effectLst>
            </a:rPr>
            <a:t>local/regional dissemination conferences in 6 partner countries to promote the project implementation and its results, from month 19 to month 21</a:t>
          </a:r>
          <a:endParaRPr lang="es-ES" b="1" dirty="0">
            <a:effectLst>
              <a:outerShdw blurRad="38100" dist="38100" dir="2700000" algn="tl">
                <a:srgbClr val="000000">
                  <a:alpha val="43137"/>
                </a:srgbClr>
              </a:outerShdw>
            </a:effectLst>
          </a:endParaRPr>
        </a:p>
      </dgm:t>
    </dgm:pt>
    <dgm:pt modelId="{29B36FEC-EDAD-4D6C-B607-AF3F40B1E65B}" type="parTrans" cxnId="{F7E451D0-29DC-45CE-A5B3-F0BB043AA931}">
      <dgm:prSet/>
      <dgm:spPr/>
      <dgm:t>
        <a:bodyPr/>
        <a:lstStyle/>
        <a:p>
          <a:endParaRPr lang="es-ES"/>
        </a:p>
      </dgm:t>
    </dgm:pt>
    <dgm:pt modelId="{B990FA12-D144-4FB9-B4D1-D2FA2660746B}" type="sibTrans" cxnId="{F7E451D0-29DC-45CE-A5B3-F0BB043AA931}">
      <dgm:prSet/>
      <dgm:spPr/>
      <dgm:t>
        <a:bodyPr/>
        <a:lstStyle/>
        <a:p>
          <a:endParaRPr lang="es-ES"/>
        </a:p>
      </dgm:t>
    </dgm:pt>
    <dgm:pt modelId="{EEAAB432-908D-42BF-8D64-DE31F0A3604D}" type="pres">
      <dgm:prSet presAssocID="{03154B1E-166E-4B76-AFE8-549C6496F5AD}" presName="Name0" presStyleCnt="0">
        <dgm:presLayoutVars>
          <dgm:chMax val="7"/>
          <dgm:dir/>
          <dgm:animLvl val="lvl"/>
          <dgm:resizeHandles val="exact"/>
        </dgm:presLayoutVars>
      </dgm:prSet>
      <dgm:spPr/>
      <dgm:t>
        <a:bodyPr/>
        <a:lstStyle/>
        <a:p>
          <a:endParaRPr lang="es-ES"/>
        </a:p>
      </dgm:t>
    </dgm:pt>
    <dgm:pt modelId="{5E3EBDBD-A614-4BDF-980A-769B6BEB8A4C}" type="pres">
      <dgm:prSet presAssocID="{8CCA626C-E0BE-4B6B-A0EE-89ACE3FBF758}" presName="circle1" presStyleLbl="node1" presStyleIdx="0" presStyleCnt="2"/>
      <dgm:spPr/>
    </dgm:pt>
    <dgm:pt modelId="{FDBA423E-91CE-4660-90B8-AEDC46D61EC4}" type="pres">
      <dgm:prSet presAssocID="{8CCA626C-E0BE-4B6B-A0EE-89ACE3FBF758}" presName="space" presStyleCnt="0"/>
      <dgm:spPr/>
    </dgm:pt>
    <dgm:pt modelId="{453E021A-9810-4006-BCEF-50CF08D4DA1F}" type="pres">
      <dgm:prSet presAssocID="{8CCA626C-E0BE-4B6B-A0EE-89ACE3FBF758}" presName="rect1" presStyleLbl="alignAcc1" presStyleIdx="0" presStyleCnt="2"/>
      <dgm:spPr/>
      <dgm:t>
        <a:bodyPr/>
        <a:lstStyle/>
        <a:p>
          <a:endParaRPr lang="es-ES"/>
        </a:p>
      </dgm:t>
    </dgm:pt>
    <dgm:pt modelId="{91F1D2BC-C47D-4199-BA50-B0C77ADB14C2}" type="pres">
      <dgm:prSet presAssocID="{9C25C9A1-2EF7-4285-9006-B720EC59B30F}" presName="vertSpace2" presStyleLbl="node1" presStyleIdx="0" presStyleCnt="2"/>
      <dgm:spPr/>
    </dgm:pt>
    <dgm:pt modelId="{C86E96A9-61B5-4154-863D-F3EB665B38F4}" type="pres">
      <dgm:prSet presAssocID="{9C25C9A1-2EF7-4285-9006-B720EC59B30F}" presName="circle2" presStyleLbl="node1" presStyleIdx="1" presStyleCnt="2"/>
      <dgm:spPr/>
    </dgm:pt>
    <dgm:pt modelId="{7E649B58-3D03-4EC1-90F7-F3A38F925F42}" type="pres">
      <dgm:prSet presAssocID="{9C25C9A1-2EF7-4285-9006-B720EC59B30F}" presName="rect2" presStyleLbl="alignAcc1" presStyleIdx="1" presStyleCnt="2"/>
      <dgm:spPr/>
      <dgm:t>
        <a:bodyPr/>
        <a:lstStyle/>
        <a:p>
          <a:endParaRPr lang="es-ES"/>
        </a:p>
      </dgm:t>
    </dgm:pt>
    <dgm:pt modelId="{B3C6D9DC-68C9-4A0D-8B40-465A2446F2B1}" type="pres">
      <dgm:prSet presAssocID="{8CCA626C-E0BE-4B6B-A0EE-89ACE3FBF758}" presName="rect1ParTxNoCh" presStyleLbl="alignAcc1" presStyleIdx="1" presStyleCnt="2">
        <dgm:presLayoutVars>
          <dgm:chMax val="1"/>
          <dgm:bulletEnabled val="1"/>
        </dgm:presLayoutVars>
      </dgm:prSet>
      <dgm:spPr/>
      <dgm:t>
        <a:bodyPr/>
        <a:lstStyle/>
        <a:p>
          <a:endParaRPr lang="es-ES"/>
        </a:p>
      </dgm:t>
    </dgm:pt>
    <dgm:pt modelId="{72BE3204-1051-4C7E-908B-E1621F92A565}" type="pres">
      <dgm:prSet presAssocID="{9C25C9A1-2EF7-4285-9006-B720EC59B30F}" presName="rect2ParTxNoCh" presStyleLbl="alignAcc1" presStyleIdx="1" presStyleCnt="2">
        <dgm:presLayoutVars>
          <dgm:chMax val="1"/>
          <dgm:bulletEnabled val="1"/>
        </dgm:presLayoutVars>
      </dgm:prSet>
      <dgm:spPr/>
      <dgm:t>
        <a:bodyPr/>
        <a:lstStyle/>
        <a:p>
          <a:endParaRPr lang="es-ES"/>
        </a:p>
      </dgm:t>
    </dgm:pt>
  </dgm:ptLst>
  <dgm:cxnLst>
    <dgm:cxn modelId="{F7E451D0-29DC-45CE-A5B3-F0BB043AA931}" srcId="{03154B1E-166E-4B76-AFE8-549C6496F5AD}" destId="{9C25C9A1-2EF7-4285-9006-B720EC59B30F}" srcOrd="1" destOrd="0" parTransId="{29B36FEC-EDAD-4D6C-B607-AF3F40B1E65B}" sibTransId="{B990FA12-D144-4FB9-B4D1-D2FA2660746B}"/>
    <dgm:cxn modelId="{99C5A76D-2995-43A6-954C-E81BE0A8E055}" srcId="{03154B1E-166E-4B76-AFE8-549C6496F5AD}" destId="{8CCA626C-E0BE-4B6B-A0EE-89ACE3FBF758}" srcOrd="0" destOrd="0" parTransId="{A15FFB77-2D1A-4F2C-A27D-E65B4027CA97}" sibTransId="{FB721A14-C1D9-4541-94E7-ADF0EFCFA0FA}"/>
    <dgm:cxn modelId="{D38BFB24-5DFA-40F5-9A07-06A71E6F0F86}" type="presOf" srcId="{9C25C9A1-2EF7-4285-9006-B720EC59B30F}" destId="{7E649B58-3D03-4EC1-90F7-F3A38F925F42}" srcOrd="0" destOrd="0" presId="urn:microsoft.com/office/officeart/2005/8/layout/target3"/>
    <dgm:cxn modelId="{F61D6DE0-6351-4525-9A0D-B9BFF468CDD8}" type="presOf" srcId="{8CCA626C-E0BE-4B6B-A0EE-89ACE3FBF758}" destId="{B3C6D9DC-68C9-4A0D-8B40-465A2446F2B1}" srcOrd="1" destOrd="0" presId="urn:microsoft.com/office/officeart/2005/8/layout/target3"/>
    <dgm:cxn modelId="{94BC9494-10A9-4001-9B62-51324342156A}" type="presOf" srcId="{03154B1E-166E-4B76-AFE8-549C6496F5AD}" destId="{EEAAB432-908D-42BF-8D64-DE31F0A3604D}" srcOrd="0" destOrd="0" presId="urn:microsoft.com/office/officeart/2005/8/layout/target3"/>
    <dgm:cxn modelId="{AFC8437D-7D24-4FA6-870F-9A733B67455A}" type="presOf" srcId="{9C25C9A1-2EF7-4285-9006-B720EC59B30F}" destId="{72BE3204-1051-4C7E-908B-E1621F92A565}" srcOrd="1" destOrd="0" presId="urn:microsoft.com/office/officeart/2005/8/layout/target3"/>
    <dgm:cxn modelId="{E33EF008-453E-4728-B304-A6BCBE0029FA}" type="presOf" srcId="{8CCA626C-E0BE-4B6B-A0EE-89ACE3FBF758}" destId="{453E021A-9810-4006-BCEF-50CF08D4DA1F}" srcOrd="0" destOrd="0" presId="urn:microsoft.com/office/officeart/2005/8/layout/target3"/>
    <dgm:cxn modelId="{2F893FFB-277F-4EEA-B2AD-9876D33E5EBB}" type="presParOf" srcId="{EEAAB432-908D-42BF-8D64-DE31F0A3604D}" destId="{5E3EBDBD-A614-4BDF-980A-769B6BEB8A4C}" srcOrd="0" destOrd="0" presId="urn:microsoft.com/office/officeart/2005/8/layout/target3"/>
    <dgm:cxn modelId="{C861DFD0-0291-4C78-805A-1CC6597327CD}" type="presParOf" srcId="{EEAAB432-908D-42BF-8D64-DE31F0A3604D}" destId="{FDBA423E-91CE-4660-90B8-AEDC46D61EC4}" srcOrd="1" destOrd="0" presId="urn:microsoft.com/office/officeart/2005/8/layout/target3"/>
    <dgm:cxn modelId="{09449F42-B0E9-4408-B9D3-FD27038A29AB}" type="presParOf" srcId="{EEAAB432-908D-42BF-8D64-DE31F0A3604D}" destId="{453E021A-9810-4006-BCEF-50CF08D4DA1F}" srcOrd="2" destOrd="0" presId="urn:microsoft.com/office/officeart/2005/8/layout/target3"/>
    <dgm:cxn modelId="{0FE8C371-DC64-4F72-B5C6-241E550D10A7}" type="presParOf" srcId="{EEAAB432-908D-42BF-8D64-DE31F0A3604D}" destId="{91F1D2BC-C47D-4199-BA50-B0C77ADB14C2}" srcOrd="3" destOrd="0" presId="urn:microsoft.com/office/officeart/2005/8/layout/target3"/>
    <dgm:cxn modelId="{C4F211DF-A4FB-4C0F-A7D1-EAD2D6A63EDA}" type="presParOf" srcId="{EEAAB432-908D-42BF-8D64-DE31F0A3604D}" destId="{C86E96A9-61B5-4154-863D-F3EB665B38F4}" srcOrd="4" destOrd="0" presId="urn:microsoft.com/office/officeart/2005/8/layout/target3"/>
    <dgm:cxn modelId="{08426C97-F427-41E6-AF4E-C9885102719F}" type="presParOf" srcId="{EEAAB432-908D-42BF-8D64-DE31F0A3604D}" destId="{7E649B58-3D03-4EC1-90F7-F3A38F925F42}" srcOrd="5" destOrd="0" presId="urn:microsoft.com/office/officeart/2005/8/layout/target3"/>
    <dgm:cxn modelId="{7732491A-1F40-43D8-AB2F-BEFDA3C0A005}" type="presParOf" srcId="{EEAAB432-908D-42BF-8D64-DE31F0A3604D}" destId="{B3C6D9DC-68C9-4A0D-8B40-465A2446F2B1}" srcOrd="6" destOrd="0" presId="urn:microsoft.com/office/officeart/2005/8/layout/target3"/>
    <dgm:cxn modelId="{8FD1CDFB-1E8B-4ECB-914A-B88FE167148D}" type="presParOf" srcId="{EEAAB432-908D-42BF-8D64-DE31F0A3604D}" destId="{72BE3204-1051-4C7E-908B-E1621F92A565}" srcOrd="7"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48D04E-B692-4466-9D7F-8F75E3875F4E}" type="doc">
      <dgm:prSet loTypeId="urn:microsoft.com/office/officeart/2008/layout/VerticalAccentList" loCatId="list" qsTypeId="urn:microsoft.com/office/officeart/2009/2/quickstyle/3d8" qsCatId="3D" csTypeId="urn:microsoft.com/office/officeart/2005/8/colors/accent1_2" csCatId="accent1"/>
      <dgm:spPr/>
      <dgm:t>
        <a:bodyPr/>
        <a:lstStyle/>
        <a:p>
          <a:endParaRPr lang="es-ES"/>
        </a:p>
      </dgm:t>
    </dgm:pt>
    <dgm:pt modelId="{BAA293BE-A98E-4A7E-9F17-CBDA1E3C2056}">
      <dgm:prSet custT="1"/>
      <dgm:spPr/>
      <dgm:t>
        <a:bodyPr/>
        <a:lstStyle/>
        <a:p>
          <a:pPr rtl="0"/>
          <a:r>
            <a:rPr lang="es-ES" sz="5400" b="1" baseline="0" dirty="0" err="1">
              <a:solidFill>
                <a:srgbClr val="66FFFF"/>
              </a:solidFill>
              <a:effectLst>
                <a:outerShdw blurRad="38100" dist="38100" dir="2700000" algn="tl">
                  <a:srgbClr val="000000">
                    <a:alpha val="43137"/>
                  </a:srgbClr>
                </a:outerShdw>
              </a:effectLst>
            </a:rPr>
            <a:t>Follow</a:t>
          </a:r>
          <a:r>
            <a:rPr lang="es-ES" sz="5400" b="1" baseline="0" dirty="0">
              <a:solidFill>
                <a:srgbClr val="66FFFF"/>
              </a:solidFill>
              <a:effectLst>
                <a:outerShdw blurRad="38100" dist="38100" dir="2700000" algn="tl">
                  <a:srgbClr val="000000">
                    <a:alpha val="43137"/>
                  </a:srgbClr>
                </a:outerShdw>
              </a:effectLst>
            </a:rPr>
            <a:t>-up</a:t>
          </a:r>
          <a:endParaRPr lang="es-ES" sz="5400" b="1" dirty="0">
            <a:solidFill>
              <a:srgbClr val="66FFFF"/>
            </a:solidFill>
            <a:effectLst>
              <a:outerShdw blurRad="38100" dist="38100" dir="2700000" algn="tl">
                <a:srgbClr val="000000">
                  <a:alpha val="43137"/>
                </a:srgbClr>
              </a:outerShdw>
            </a:effectLst>
          </a:endParaRPr>
        </a:p>
      </dgm:t>
    </dgm:pt>
    <dgm:pt modelId="{989189BD-AA4F-45AA-8D50-29870529ADBD}" type="parTrans" cxnId="{65D4BCA0-4D04-4F72-9C24-B9277965D02F}">
      <dgm:prSet/>
      <dgm:spPr/>
      <dgm:t>
        <a:bodyPr/>
        <a:lstStyle/>
        <a:p>
          <a:endParaRPr lang="es-ES"/>
        </a:p>
      </dgm:t>
    </dgm:pt>
    <dgm:pt modelId="{CB2935F7-13D4-4517-9438-6979A9FAEBF2}" type="sibTrans" cxnId="{65D4BCA0-4D04-4F72-9C24-B9277965D02F}">
      <dgm:prSet/>
      <dgm:spPr/>
      <dgm:t>
        <a:bodyPr/>
        <a:lstStyle/>
        <a:p>
          <a:endParaRPr lang="es-ES"/>
        </a:p>
      </dgm:t>
    </dgm:pt>
    <dgm:pt modelId="{7242D6F9-D861-47D9-A863-79529B16284C}" type="pres">
      <dgm:prSet presAssocID="{4F48D04E-B692-4466-9D7F-8F75E3875F4E}" presName="Name0" presStyleCnt="0">
        <dgm:presLayoutVars>
          <dgm:chMax/>
          <dgm:chPref/>
          <dgm:dir/>
        </dgm:presLayoutVars>
      </dgm:prSet>
      <dgm:spPr/>
      <dgm:t>
        <a:bodyPr/>
        <a:lstStyle/>
        <a:p>
          <a:endParaRPr lang="es-ES"/>
        </a:p>
      </dgm:t>
    </dgm:pt>
    <dgm:pt modelId="{E564A3BA-B350-4923-B90C-5E9E2074DD01}" type="pres">
      <dgm:prSet presAssocID="{BAA293BE-A98E-4A7E-9F17-CBDA1E3C2056}" presName="parenttextcomposite" presStyleCnt="0"/>
      <dgm:spPr/>
    </dgm:pt>
    <dgm:pt modelId="{EDE58E4B-F57F-46BD-8E34-4548BEFB880D}" type="pres">
      <dgm:prSet presAssocID="{BAA293BE-A98E-4A7E-9F17-CBDA1E3C2056}" presName="parenttext" presStyleLbl="revTx" presStyleIdx="0" presStyleCnt="1">
        <dgm:presLayoutVars>
          <dgm:chMax/>
          <dgm:chPref val="2"/>
          <dgm:bulletEnabled val="1"/>
        </dgm:presLayoutVars>
      </dgm:prSet>
      <dgm:spPr/>
      <dgm:t>
        <a:bodyPr/>
        <a:lstStyle/>
        <a:p>
          <a:endParaRPr lang="es-ES"/>
        </a:p>
      </dgm:t>
    </dgm:pt>
    <dgm:pt modelId="{1568BC32-60C1-4016-A3A1-D5506820A611}" type="pres">
      <dgm:prSet presAssocID="{BAA293BE-A98E-4A7E-9F17-CBDA1E3C2056}" presName="parallelogramComposite" presStyleCnt="0"/>
      <dgm:spPr/>
    </dgm:pt>
    <dgm:pt modelId="{EF444CF1-6F7A-4A1B-9AC2-8B0BDB02B57C}" type="pres">
      <dgm:prSet presAssocID="{BAA293BE-A98E-4A7E-9F17-CBDA1E3C2056}" presName="parallelogram1" presStyleLbl="alignNode1" presStyleIdx="0" presStyleCnt="7"/>
      <dgm:spPr/>
    </dgm:pt>
    <dgm:pt modelId="{A08BB6F1-1A83-4F02-8659-555C80D43956}" type="pres">
      <dgm:prSet presAssocID="{BAA293BE-A98E-4A7E-9F17-CBDA1E3C2056}" presName="parallelogram2" presStyleLbl="alignNode1" presStyleIdx="1" presStyleCnt="7"/>
      <dgm:spPr/>
    </dgm:pt>
    <dgm:pt modelId="{53B6A032-07EA-479F-82BB-50394D1E3FDE}" type="pres">
      <dgm:prSet presAssocID="{BAA293BE-A98E-4A7E-9F17-CBDA1E3C2056}" presName="parallelogram3" presStyleLbl="alignNode1" presStyleIdx="2" presStyleCnt="7"/>
      <dgm:spPr/>
    </dgm:pt>
    <dgm:pt modelId="{7D9F7D98-63A2-49A8-AF9F-6E45CFE43FE2}" type="pres">
      <dgm:prSet presAssocID="{BAA293BE-A98E-4A7E-9F17-CBDA1E3C2056}" presName="parallelogram4" presStyleLbl="alignNode1" presStyleIdx="3" presStyleCnt="7"/>
      <dgm:spPr/>
    </dgm:pt>
    <dgm:pt modelId="{66169AD9-9617-4230-826F-CB4D0608E1D3}" type="pres">
      <dgm:prSet presAssocID="{BAA293BE-A98E-4A7E-9F17-CBDA1E3C2056}" presName="parallelogram5" presStyleLbl="alignNode1" presStyleIdx="4" presStyleCnt="7"/>
      <dgm:spPr/>
    </dgm:pt>
    <dgm:pt modelId="{22ADF4F8-87CB-4456-8926-B6E5E3495C07}" type="pres">
      <dgm:prSet presAssocID="{BAA293BE-A98E-4A7E-9F17-CBDA1E3C2056}" presName="parallelogram6" presStyleLbl="alignNode1" presStyleIdx="5" presStyleCnt="7"/>
      <dgm:spPr/>
    </dgm:pt>
    <dgm:pt modelId="{1A4D1581-B800-4F26-BA8A-AAC957AEAD6C}" type="pres">
      <dgm:prSet presAssocID="{BAA293BE-A98E-4A7E-9F17-CBDA1E3C2056}" presName="parallelogram7" presStyleLbl="alignNode1" presStyleIdx="6" presStyleCnt="7"/>
      <dgm:spPr/>
    </dgm:pt>
  </dgm:ptLst>
  <dgm:cxnLst>
    <dgm:cxn modelId="{2A02C338-7F16-4B6E-95BE-55A355C33828}" type="presOf" srcId="{4F48D04E-B692-4466-9D7F-8F75E3875F4E}" destId="{7242D6F9-D861-47D9-A863-79529B16284C}" srcOrd="0" destOrd="0" presId="urn:microsoft.com/office/officeart/2008/layout/VerticalAccentList"/>
    <dgm:cxn modelId="{12F5B4C5-66C9-46AB-A372-7ADA7F936D7D}" type="presOf" srcId="{BAA293BE-A98E-4A7E-9F17-CBDA1E3C2056}" destId="{EDE58E4B-F57F-46BD-8E34-4548BEFB880D}" srcOrd="0" destOrd="0" presId="urn:microsoft.com/office/officeart/2008/layout/VerticalAccentList"/>
    <dgm:cxn modelId="{65D4BCA0-4D04-4F72-9C24-B9277965D02F}" srcId="{4F48D04E-B692-4466-9D7F-8F75E3875F4E}" destId="{BAA293BE-A98E-4A7E-9F17-CBDA1E3C2056}" srcOrd="0" destOrd="0" parTransId="{989189BD-AA4F-45AA-8D50-29870529ADBD}" sibTransId="{CB2935F7-13D4-4517-9438-6979A9FAEBF2}"/>
    <dgm:cxn modelId="{DF5B647A-D86C-4B32-9ECE-5C20F9D39D7A}" type="presParOf" srcId="{7242D6F9-D861-47D9-A863-79529B16284C}" destId="{E564A3BA-B350-4923-B90C-5E9E2074DD01}" srcOrd="0" destOrd="0" presId="urn:microsoft.com/office/officeart/2008/layout/VerticalAccentList"/>
    <dgm:cxn modelId="{A8716458-6EF5-4A5A-96E2-8B2ADD793614}" type="presParOf" srcId="{E564A3BA-B350-4923-B90C-5E9E2074DD01}" destId="{EDE58E4B-F57F-46BD-8E34-4548BEFB880D}" srcOrd="0" destOrd="0" presId="urn:microsoft.com/office/officeart/2008/layout/VerticalAccentList"/>
    <dgm:cxn modelId="{AF593ECC-0FF0-4458-8E49-00BA6ABBC2D5}" type="presParOf" srcId="{7242D6F9-D861-47D9-A863-79529B16284C}" destId="{1568BC32-60C1-4016-A3A1-D5506820A611}" srcOrd="1" destOrd="0" presId="urn:microsoft.com/office/officeart/2008/layout/VerticalAccentList"/>
    <dgm:cxn modelId="{35C85453-A971-445E-A9E5-06D8A72FC8CD}" type="presParOf" srcId="{1568BC32-60C1-4016-A3A1-D5506820A611}" destId="{EF444CF1-6F7A-4A1B-9AC2-8B0BDB02B57C}" srcOrd="0" destOrd="0" presId="urn:microsoft.com/office/officeart/2008/layout/VerticalAccentList"/>
    <dgm:cxn modelId="{544E3EDC-09E8-47E8-9545-252EC4044D6B}" type="presParOf" srcId="{1568BC32-60C1-4016-A3A1-D5506820A611}" destId="{A08BB6F1-1A83-4F02-8659-555C80D43956}" srcOrd="1" destOrd="0" presId="urn:microsoft.com/office/officeart/2008/layout/VerticalAccentList"/>
    <dgm:cxn modelId="{0B508D59-82B9-4C41-BE97-F5F34D7BD57B}" type="presParOf" srcId="{1568BC32-60C1-4016-A3A1-D5506820A611}" destId="{53B6A032-07EA-479F-82BB-50394D1E3FDE}" srcOrd="2" destOrd="0" presId="urn:microsoft.com/office/officeart/2008/layout/VerticalAccentList"/>
    <dgm:cxn modelId="{57C8C837-823C-4E2D-B37E-97EAAABBF67F}" type="presParOf" srcId="{1568BC32-60C1-4016-A3A1-D5506820A611}" destId="{7D9F7D98-63A2-49A8-AF9F-6E45CFE43FE2}" srcOrd="3" destOrd="0" presId="urn:microsoft.com/office/officeart/2008/layout/VerticalAccentList"/>
    <dgm:cxn modelId="{693D1ED4-AE54-4F1D-9DAA-117847FF5745}" type="presParOf" srcId="{1568BC32-60C1-4016-A3A1-D5506820A611}" destId="{66169AD9-9617-4230-826F-CB4D0608E1D3}" srcOrd="4" destOrd="0" presId="urn:microsoft.com/office/officeart/2008/layout/VerticalAccentList"/>
    <dgm:cxn modelId="{4228B0BB-4403-40ED-9364-7E2040CBD636}" type="presParOf" srcId="{1568BC32-60C1-4016-A3A1-D5506820A611}" destId="{22ADF4F8-87CB-4456-8926-B6E5E3495C07}" srcOrd="5" destOrd="0" presId="urn:microsoft.com/office/officeart/2008/layout/VerticalAccentList"/>
    <dgm:cxn modelId="{6E8A43A9-D230-467D-85FE-5E86A2489C25}" type="presParOf" srcId="{1568BC32-60C1-4016-A3A1-D5506820A611}" destId="{1A4D1581-B800-4F26-BA8A-AAC957AEAD6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B53906-CD84-40CD-BEB7-CD238B39CDE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1742500E-C8D9-4FB0-B2D5-1A79BF37154A}">
      <dgm:prSet custT="1"/>
      <dgm:spPr/>
      <dgm:t>
        <a:bodyPr/>
        <a:lstStyle/>
        <a:p>
          <a:pPr rtl="0"/>
          <a:r>
            <a:rPr lang="en-US" sz="1800" b="1" baseline="0" dirty="0">
              <a:effectLst>
                <a:outerShdw blurRad="38100" dist="38100" dir="2700000" algn="tl">
                  <a:srgbClr val="000000">
                    <a:alpha val="43137"/>
                  </a:srgbClr>
                </a:outerShdw>
              </a:effectLst>
            </a:rPr>
            <a:t>enlargement of the network for cross-border cooperation</a:t>
          </a:r>
          <a:endParaRPr lang="es-ES" sz="1800" b="1" dirty="0">
            <a:effectLst>
              <a:outerShdw blurRad="38100" dist="38100" dir="2700000" algn="tl">
                <a:srgbClr val="000000">
                  <a:alpha val="43137"/>
                </a:srgbClr>
              </a:outerShdw>
            </a:effectLst>
          </a:endParaRPr>
        </a:p>
      </dgm:t>
    </dgm:pt>
    <dgm:pt modelId="{79EC56E4-3426-445B-AE06-E5A555CEB536}" type="parTrans" cxnId="{93EE328B-B68F-43F5-9B52-884B172D4767}">
      <dgm:prSet/>
      <dgm:spPr/>
      <dgm:t>
        <a:bodyPr/>
        <a:lstStyle/>
        <a:p>
          <a:endParaRPr lang="es-ES"/>
        </a:p>
      </dgm:t>
    </dgm:pt>
    <dgm:pt modelId="{E6986A96-020C-43A4-85A5-BDCB343AFC53}" type="sibTrans" cxnId="{93EE328B-B68F-43F5-9B52-884B172D4767}">
      <dgm:prSet/>
      <dgm:spPr/>
      <dgm:t>
        <a:bodyPr/>
        <a:lstStyle/>
        <a:p>
          <a:endParaRPr lang="es-ES"/>
        </a:p>
      </dgm:t>
    </dgm:pt>
    <dgm:pt modelId="{C6E14087-B88F-45E2-95B8-E3E8063AA55A}">
      <dgm:prSet custT="1"/>
      <dgm:spPr/>
      <dgm:t>
        <a:bodyPr/>
        <a:lstStyle/>
        <a:p>
          <a:pPr rtl="0"/>
          <a:r>
            <a:rPr lang="en-US" sz="1800" b="1" baseline="0" dirty="0">
              <a:effectLst>
                <a:outerShdw blurRad="38100" dist="38100" dir="2700000" algn="tl">
                  <a:srgbClr val="000000">
                    <a:alpha val="43137"/>
                  </a:srgbClr>
                </a:outerShdw>
              </a:effectLst>
            </a:rPr>
            <a:t>possible new E+ project preparation</a:t>
          </a:r>
          <a:endParaRPr lang="es-ES" sz="1800" b="1" dirty="0">
            <a:effectLst>
              <a:outerShdw blurRad="38100" dist="38100" dir="2700000" algn="tl">
                <a:srgbClr val="000000">
                  <a:alpha val="43137"/>
                </a:srgbClr>
              </a:outerShdw>
            </a:effectLst>
          </a:endParaRPr>
        </a:p>
      </dgm:t>
    </dgm:pt>
    <dgm:pt modelId="{C6B122A4-AB72-4A08-ADA9-04BB2FB66BEB}" type="parTrans" cxnId="{316DDD99-008D-46B7-A366-E3F753FE0173}">
      <dgm:prSet/>
      <dgm:spPr/>
      <dgm:t>
        <a:bodyPr/>
        <a:lstStyle/>
        <a:p>
          <a:endParaRPr lang="es-ES"/>
        </a:p>
      </dgm:t>
    </dgm:pt>
    <dgm:pt modelId="{13425633-A092-4EBD-999F-D39456F59E80}" type="sibTrans" cxnId="{316DDD99-008D-46B7-A366-E3F753FE0173}">
      <dgm:prSet/>
      <dgm:spPr/>
      <dgm:t>
        <a:bodyPr/>
        <a:lstStyle/>
        <a:p>
          <a:endParaRPr lang="es-ES"/>
        </a:p>
      </dgm:t>
    </dgm:pt>
    <dgm:pt modelId="{511C560C-6F99-43AB-B8D0-0F9AE61DC35D}">
      <dgm:prSet custT="1"/>
      <dgm:spPr/>
      <dgm:t>
        <a:bodyPr/>
        <a:lstStyle/>
        <a:p>
          <a:pPr rtl="0"/>
          <a:r>
            <a:rPr lang="es-ES" sz="1800" b="1" baseline="0" dirty="0" err="1">
              <a:effectLst>
                <a:outerShdw blurRad="38100" dist="38100" dir="2700000" algn="tl">
                  <a:srgbClr val="000000">
                    <a:alpha val="43137"/>
                  </a:srgbClr>
                </a:outerShdw>
              </a:effectLst>
            </a:rPr>
            <a:t>website</a:t>
          </a:r>
          <a:r>
            <a:rPr lang="es-ES" sz="1800" b="1" baseline="0" dirty="0">
              <a:effectLst>
                <a:outerShdw blurRad="38100" dist="38100" dir="2700000" algn="tl">
                  <a:srgbClr val="000000">
                    <a:alpha val="43137"/>
                  </a:srgbClr>
                </a:outerShdw>
              </a:effectLst>
            </a:rPr>
            <a:t> and social </a:t>
          </a:r>
          <a:r>
            <a:rPr lang="es-ES" sz="1800" b="1" baseline="0" dirty="0" err="1">
              <a:effectLst>
                <a:outerShdw blurRad="38100" dist="38100" dir="2700000" algn="tl">
                  <a:srgbClr val="000000">
                    <a:alpha val="43137"/>
                  </a:srgbClr>
                </a:outerShdw>
              </a:effectLst>
            </a:rPr>
            <a:t>group</a:t>
          </a:r>
          <a:r>
            <a:rPr lang="es-ES" sz="1800" b="1" baseline="0" dirty="0">
              <a:effectLst>
                <a:outerShdw blurRad="38100" dist="38100" dir="2700000" algn="tl">
                  <a:srgbClr val="000000">
                    <a:alpha val="43137"/>
                  </a:srgbClr>
                </a:outerShdw>
              </a:effectLst>
            </a:rPr>
            <a:t> </a:t>
          </a:r>
          <a:r>
            <a:rPr lang="es-ES" sz="1800" b="1" baseline="0" dirty="0" err="1">
              <a:effectLst>
                <a:outerShdw blurRad="38100" dist="38100" dir="2700000" algn="tl">
                  <a:srgbClr val="000000">
                    <a:alpha val="43137"/>
                  </a:srgbClr>
                </a:outerShdw>
              </a:effectLst>
            </a:rPr>
            <a:t>update</a:t>
          </a:r>
          <a:endParaRPr lang="es-ES" sz="1800" b="1" dirty="0">
            <a:effectLst>
              <a:outerShdw blurRad="38100" dist="38100" dir="2700000" algn="tl">
                <a:srgbClr val="000000">
                  <a:alpha val="43137"/>
                </a:srgbClr>
              </a:outerShdw>
            </a:effectLst>
          </a:endParaRPr>
        </a:p>
      </dgm:t>
    </dgm:pt>
    <dgm:pt modelId="{04D718D0-F3DF-432A-8534-3EEA8467DE75}" type="parTrans" cxnId="{41E38359-67F9-454D-A912-7BDC9B2FEB95}">
      <dgm:prSet/>
      <dgm:spPr/>
      <dgm:t>
        <a:bodyPr/>
        <a:lstStyle/>
        <a:p>
          <a:endParaRPr lang="es-ES"/>
        </a:p>
      </dgm:t>
    </dgm:pt>
    <dgm:pt modelId="{7284213E-18A4-4D89-B97F-10474CB097AD}" type="sibTrans" cxnId="{41E38359-67F9-454D-A912-7BDC9B2FEB95}">
      <dgm:prSet/>
      <dgm:spPr/>
      <dgm:t>
        <a:bodyPr/>
        <a:lstStyle/>
        <a:p>
          <a:endParaRPr lang="es-ES"/>
        </a:p>
      </dgm:t>
    </dgm:pt>
    <dgm:pt modelId="{14B4A2AC-65C9-4FBB-BFFF-74BEF589B151}">
      <dgm:prSet custT="1"/>
      <dgm:spPr/>
      <dgm:t>
        <a:bodyPr/>
        <a:lstStyle/>
        <a:p>
          <a:r>
            <a:rPr lang="en-US" sz="1800" b="1" dirty="0">
              <a:effectLst>
                <a:outerShdw blurRad="38100" dist="38100" dir="2700000" algn="tl">
                  <a:srgbClr val="000000">
                    <a:alpha val="43137"/>
                  </a:srgbClr>
                </a:outerShdw>
              </a:effectLst>
            </a:rPr>
            <a:t>partners meeting 3 months after the project end</a:t>
          </a:r>
          <a:endParaRPr lang="es-ES" sz="1800" b="1" dirty="0">
            <a:effectLst>
              <a:outerShdw blurRad="38100" dist="38100" dir="2700000" algn="tl">
                <a:srgbClr val="000000">
                  <a:alpha val="43137"/>
                </a:srgbClr>
              </a:outerShdw>
            </a:effectLst>
          </a:endParaRPr>
        </a:p>
      </dgm:t>
    </dgm:pt>
    <dgm:pt modelId="{DC6B7FA6-5BC5-4026-A951-37BFE6A752EA}" type="parTrans" cxnId="{01B918D3-5C00-4B55-96C4-C2B71115DA22}">
      <dgm:prSet/>
      <dgm:spPr/>
      <dgm:t>
        <a:bodyPr/>
        <a:lstStyle/>
        <a:p>
          <a:endParaRPr lang="es-ES"/>
        </a:p>
      </dgm:t>
    </dgm:pt>
    <dgm:pt modelId="{F13D8D05-A4B4-4AA1-A669-AB2364050CC9}" type="sibTrans" cxnId="{01B918D3-5C00-4B55-96C4-C2B71115DA22}">
      <dgm:prSet/>
      <dgm:spPr/>
      <dgm:t>
        <a:bodyPr/>
        <a:lstStyle/>
        <a:p>
          <a:endParaRPr lang="es-ES"/>
        </a:p>
      </dgm:t>
    </dgm:pt>
    <dgm:pt modelId="{BCE47206-C567-42C4-A555-531D3EB439C1}" type="pres">
      <dgm:prSet presAssocID="{EFB53906-CD84-40CD-BEB7-CD238B39CDE9}" presName="compositeShape" presStyleCnt="0">
        <dgm:presLayoutVars>
          <dgm:chMax val="7"/>
          <dgm:dir/>
          <dgm:resizeHandles val="exact"/>
        </dgm:presLayoutVars>
      </dgm:prSet>
      <dgm:spPr/>
      <dgm:t>
        <a:bodyPr/>
        <a:lstStyle/>
        <a:p>
          <a:endParaRPr lang="es-ES"/>
        </a:p>
      </dgm:t>
    </dgm:pt>
    <dgm:pt modelId="{07F678F1-F184-40F4-8488-A413DAF1E1FF}" type="pres">
      <dgm:prSet presAssocID="{1742500E-C8D9-4FB0-B2D5-1A79BF37154A}" presName="circ1" presStyleLbl="vennNode1" presStyleIdx="0" presStyleCnt="4"/>
      <dgm:spPr/>
      <dgm:t>
        <a:bodyPr/>
        <a:lstStyle/>
        <a:p>
          <a:endParaRPr lang="es-ES"/>
        </a:p>
      </dgm:t>
    </dgm:pt>
    <dgm:pt modelId="{5C74F83A-583A-42E1-949A-49BDCD30839A}" type="pres">
      <dgm:prSet presAssocID="{1742500E-C8D9-4FB0-B2D5-1A79BF37154A}" presName="circ1Tx" presStyleLbl="revTx" presStyleIdx="0" presStyleCnt="0">
        <dgm:presLayoutVars>
          <dgm:chMax val="0"/>
          <dgm:chPref val="0"/>
          <dgm:bulletEnabled val="1"/>
        </dgm:presLayoutVars>
      </dgm:prSet>
      <dgm:spPr/>
      <dgm:t>
        <a:bodyPr/>
        <a:lstStyle/>
        <a:p>
          <a:endParaRPr lang="es-ES"/>
        </a:p>
      </dgm:t>
    </dgm:pt>
    <dgm:pt modelId="{577846BB-D22F-48A9-AB76-F6F9D70F1C18}" type="pres">
      <dgm:prSet presAssocID="{C6E14087-B88F-45E2-95B8-E3E8063AA55A}" presName="circ2" presStyleLbl="vennNode1" presStyleIdx="1" presStyleCnt="4"/>
      <dgm:spPr/>
      <dgm:t>
        <a:bodyPr/>
        <a:lstStyle/>
        <a:p>
          <a:endParaRPr lang="es-ES"/>
        </a:p>
      </dgm:t>
    </dgm:pt>
    <dgm:pt modelId="{0CBDB821-F06E-4CBE-B1E1-3F0F666542DB}" type="pres">
      <dgm:prSet presAssocID="{C6E14087-B88F-45E2-95B8-E3E8063AA55A}" presName="circ2Tx" presStyleLbl="revTx" presStyleIdx="0" presStyleCnt="0">
        <dgm:presLayoutVars>
          <dgm:chMax val="0"/>
          <dgm:chPref val="0"/>
          <dgm:bulletEnabled val="1"/>
        </dgm:presLayoutVars>
      </dgm:prSet>
      <dgm:spPr/>
      <dgm:t>
        <a:bodyPr/>
        <a:lstStyle/>
        <a:p>
          <a:endParaRPr lang="es-ES"/>
        </a:p>
      </dgm:t>
    </dgm:pt>
    <dgm:pt modelId="{7CAF406B-D571-4C78-9BA3-EA67E2676DBB}" type="pres">
      <dgm:prSet presAssocID="{511C560C-6F99-43AB-B8D0-0F9AE61DC35D}" presName="circ3" presStyleLbl="vennNode1" presStyleIdx="2" presStyleCnt="4"/>
      <dgm:spPr/>
      <dgm:t>
        <a:bodyPr/>
        <a:lstStyle/>
        <a:p>
          <a:endParaRPr lang="es-ES"/>
        </a:p>
      </dgm:t>
    </dgm:pt>
    <dgm:pt modelId="{A69E868A-50A2-4B6D-8D1F-0BEED6C4A893}" type="pres">
      <dgm:prSet presAssocID="{511C560C-6F99-43AB-B8D0-0F9AE61DC35D}" presName="circ3Tx" presStyleLbl="revTx" presStyleIdx="0" presStyleCnt="0">
        <dgm:presLayoutVars>
          <dgm:chMax val="0"/>
          <dgm:chPref val="0"/>
          <dgm:bulletEnabled val="1"/>
        </dgm:presLayoutVars>
      </dgm:prSet>
      <dgm:spPr/>
      <dgm:t>
        <a:bodyPr/>
        <a:lstStyle/>
        <a:p>
          <a:endParaRPr lang="es-ES"/>
        </a:p>
      </dgm:t>
    </dgm:pt>
    <dgm:pt modelId="{3390E1D7-AB47-4CC4-9DC0-D747969D1CB1}" type="pres">
      <dgm:prSet presAssocID="{14B4A2AC-65C9-4FBB-BFFF-74BEF589B151}" presName="circ4" presStyleLbl="vennNode1" presStyleIdx="3" presStyleCnt="4"/>
      <dgm:spPr/>
      <dgm:t>
        <a:bodyPr/>
        <a:lstStyle/>
        <a:p>
          <a:endParaRPr lang="es-ES"/>
        </a:p>
      </dgm:t>
    </dgm:pt>
    <dgm:pt modelId="{3E9EBACB-92CB-4E9E-9346-7FAC6CDB5706}" type="pres">
      <dgm:prSet presAssocID="{14B4A2AC-65C9-4FBB-BFFF-74BEF589B151}" presName="circ4Tx" presStyleLbl="revTx" presStyleIdx="0" presStyleCnt="0">
        <dgm:presLayoutVars>
          <dgm:chMax val="0"/>
          <dgm:chPref val="0"/>
          <dgm:bulletEnabled val="1"/>
        </dgm:presLayoutVars>
      </dgm:prSet>
      <dgm:spPr/>
      <dgm:t>
        <a:bodyPr/>
        <a:lstStyle/>
        <a:p>
          <a:endParaRPr lang="es-ES"/>
        </a:p>
      </dgm:t>
    </dgm:pt>
  </dgm:ptLst>
  <dgm:cxnLst>
    <dgm:cxn modelId="{FE5C32CF-FFC0-462E-AD8D-AEED45435600}" type="presOf" srcId="{1742500E-C8D9-4FB0-B2D5-1A79BF37154A}" destId="{07F678F1-F184-40F4-8488-A413DAF1E1FF}" srcOrd="0" destOrd="0" presId="urn:microsoft.com/office/officeart/2005/8/layout/venn1"/>
    <dgm:cxn modelId="{41E38359-67F9-454D-A912-7BDC9B2FEB95}" srcId="{EFB53906-CD84-40CD-BEB7-CD238B39CDE9}" destId="{511C560C-6F99-43AB-B8D0-0F9AE61DC35D}" srcOrd="2" destOrd="0" parTransId="{04D718D0-F3DF-432A-8534-3EEA8467DE75}" sibTransId="{7284213E-18A4-4D89-B97F-10474CB097AD}"/>
    <dgm:cxn modelId="{330C7C00-C4E8-4772-895E-18DDF8C9018C}" type="presOf" srcId="{14B4A2AC-65C9-4FBB-BFFF-74BEF589B151}" destId="{3390E1D7-AB47-4CC4-9DC0-D747969D1CB1}" srcOrd="0" destOrd="0" presId="urn:microsoft.com/office/officeart/2005/8/layout/venn1"/>
    <dgm:cxn modelId="{5E734166-AD81-4180-AB10-2C1E5AA1CDB4}" type="presOf" srcId="{1742500E-C8D9-4FB0-B2D5-1A79BF37154A}" destId="{5C74F83A-583A-42E1-949A-49BDCD30839A}" srcOrd="1" destOrd="0" presId="urn:microsoft.com/office/officeart/2005/8/layout/venn1"/>
    <dgm:cxn modelId="{E011D20B-EF0D-4967-83F9-D4856F1E246D}" type="presOf" srcId="{14B4A2AC-65C9-4FBB-BFFF-74BEF589B151}" destId="{3E9EBACB-92CB-4E9E-9346-7FAC6CDB5706}" srcOrd="1" destOrd="0" presId="urn:microsoft.com/office/officeart/2005/8/layout/venn1"/>
    <dgm:cxn modelId="{01B918D3-5C00-4B55-96C4-C2B71115DA22}" srcId="{EFB53906-CD84-40CD-BEB7-CD238B39CDE9}" destId="{14B4A2AC-65C9-4FBB-BFFF-74BEF589B151}" srcOrd="3" destOrd="0" parTransId="{DC6B7FA6-5BC5-4026-A951-37BFE6A752EA}" sibTransId="{F13D8D05-A4B4-4AA1-A669-AB2364050CC9}"/>
    <dgm:cxn modelId="{A36319B1-203A-470F-A5C8-A2E32314F575}" type="presOf" srcId="{511C560C-6F99-43AB-B8D0-0F9AE61DC35D}" destId="{7CAF406B-D571-4C78-9BA3-EA67E2676DBB}" srcOrd="0" destOrd="0" presId="urn:microsoft.com/office/officeart/2005/8/layout/venn1"/>
    <dgm:cxn modelId="{93EE328B-B68F-43F5-9B52-884B172D4767}" srcId="{EFB53906-CD84-40CD-BEB7-CD238B39CDE9}" destId="{1742500E-C8D9-4FB0-B2D5-1A79BF37154A}" srcOrd="0" destOrd="0" parTransId="{79EC56E4-3426-445B-AE06-E5A555CEB536}" sibTransId="{E6986A96-020C-43A4-85A5-BDCB343AFC53}"/>
    <dgm:cxn modelId="{5F68B983-5096-40C4-9F80-FFA07272884B}" type="presOf" srcId="{EFB53906-CD84-40CD-BEB7-CD238B39CDE9}" destId="{BCE47206-C567-42C4-A555-531D3EB439C1}" srcOrd="0" destOrd="0" presId="urn:microsoft.com/office/officeart/2005/8/layout/venn1"/>
    <dgm:cxn modelId="{B4229C09-C2DF-440C-9252-EC90E3050EE1}" type="presOf" srcId="{C6E14087-B88F-45E2-95B8-E3E8063AA55A}" destId="{577846BB-D22F-48A9-AB76-F6F9D70F1C18}" srcOrd="0" destOrd="0" presId="urn:microsoft.com/office/officeart/2005/8/layout/venn1"/>
    <dgm:cxn modelId="{316DDD99-008D-46B7-A366-E3F753FE0173}" srcId="{EFB53906-CD84-40CD-BEB7-CD238B39CDE9}" destId="{C6E14087-B88F-45E2-95B8-E3E8063AA55A}" srcOrd="1" destOrd="0" parTransId="{C6B122A4-AB72-4A08-ADA9-04BB2FB66BEB}" sibTransId="{13425633-A092-4EBD-999F-D39456F59E80}"/>
    <dgm:cxn modelId="{92126DF7-B7EA-465B-8067-0D6B237B0F38}" type="presOf" srcId="{C6E14087-B88F-45E2-95B8-E3E8063AA55A}" destId="{0CBDB821-F06E-4CBE-B1E1-3F0F666542DB}" srcOrd="1" destOrd="0" presId="urn:microsoft.com/office/officeart/2005/8/layout/venn1"/>
    <dgm:cxn modelId="{F8D8C792-3682-4A05-9487-1309A39A77FE}" type="presOf" srcId="{511C560C-6F99-43AB-B8D0-0F9AE61DC35D}" destId="{A69E868A-50A2-4B6D-8D1F-0BEED6C4A893}" srcOrd="1" destOrd="0" presId="urn:microsoft.com/office/officeart/2005/8/layout/venn1"/>
    <dgm:cxn modelId="{7CBBE8C0-78C7-4DBF-8DF7-3AA96F0DF5FE}" type="presParOf" srcId="{BCE47206-C567-42C4-A555-531D3EB439C1}" destId="{07F678F1-F184-40F4-8488-A413DAF1E1FF}" srcOrd="0" destOrd="0" presId="urn:microsoft.com/office/officeart/2005/8/layout/venn1"/>
    <dgm:cxn modelId="{FDD099EB-1D3D-4061-B80C-A98132EA7EF1}" type="presParOf" srcId="{BCE47206-C567-42C4-A555-531D3EB439C1}" destId="{5C74F83A-583A-42E1-949A-49BDCD30839A}" srcOrd="1" destOrd="0" presId="urn:microsoft.com/office/officeart/2005/8/layout/venn1"/>
    <dgm:cxn modelId="{5A2E091A-5208-4B23-90A3-5695E408020A}" type="presParOf" srcId="{BCE47206-C567-42C4-A555-531D3EB439C1}" destId="{577846BB-D22F-48A9-AB76-F6F9D70F1C18}" srcOrd="2" destOrd="0" presId="urn:microsoft.com/office/officeart/2005/8/layout/venn1"/>
    <dgm:cxn modelId="{11083027-234A-48A8-AE67-94BF3ACE4089}" type="presParOf" srcId="{BCE47206-C567-42C4-A555-531D3EB439C1}" destId="{0CBDB821-F06E-4CBE-B1E1-3F0F666542DB}" srcOrd="3" destOrd="0" presId="urn:microsoft.com/office/officeart/2005/8/layout/venn1"/>
    <dgm:cxn modelId="{DCBFBF8B-FF78-4D3C-965D-94F8312832C5}" type="presParOf" srcId="{BCE47206-C567-42C4-A555-531D3EB439C1}" destId="{7CAF406B-D571-4C78-9BA3-EA67E2676DBB}" srcOrd="4" destOrd="0" presId="urn:microsoft.com/office/officeart/2005/8/layout/venn1"/>
    <dgm:cxn modelId="{278BAD4D-CAFE-4A3A-A39D-356E1A951F6B}" type="presParOf" srcId="{BCE47206-C567-42C4-A555-531D3EB439C1}" destId="{A69E868A-50A2-4B6D-8D1F-0BEED6C4A893}" srcOrd="5" destOrd="0" presId="urn:microsoft.com/office/officeart/2005/8/layout/venn1"/>
    <dgm:cxn modelId="{7DEFAEF4-95D6-4C7B-9625-7DDACD8444B7}" type="presParOf" srcId="{BCE47206-C567-42C4-A555-531D3EB439C1}" destId="{3390E1D7-AB47-4CC4-9DC0-D747969D1CB1}" srcOrd="6" destOrd="0" presId="urn:microsoft.com/office/officeart/2005/8/layout/venn1"/>
    <dgm:cxn modelId="{9AF1373B-865C-43B4-B7F1-799E8734A941}" type="presParOf" srcId="{BCE47206-C567-42C4-A555-531D3EB439C1}" destId="{3E9EBACB-92CB-4E9E-9346-7FAC6CDB5706}" srcOrd="7"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D1019D-F19B-4B6A-908C-F17BA88C0CBA}" type="doc">
      <dgm:prSet loTypeId="urn:microsoft.com/office/officeart/2009/3/layout/RandomtoResultProcess" loCatId="process" qsTypeId="urn:microsoft.com/office/officeart/2005/8/quickstyle/3d9" qsCatId="3D" csTypeId="urn:microsoft.com/office/officeart/2005/8/colors/accent1_2" csCatId="accent1" phldr="1"/>
      <dgm:spPr/>
      <dgm:t>
        <a:bodyPr/>
        <a:lstStyle/>
        <a:p>
          <a:endParaRPr lang="es-ES"/>
        </a:p>
      </dgm:t>
    </dgm:pt>
    <dgm:pt modelId="{434BB0A8-E305-4875-A9FB-32CE6B63FDAF}">
      <dgm:prSet custT="1"/>
      <dgm:spPr/>
      <dgm:t>
        <a:bodyPr/>
        <a:lstStyle/>
        <a:p>
          <a:pPr rtl="0"/>
          <a:r>
            <a:rPr lang="es-ES" sz="4800" b="1" baseline="0" dirty="0">
              <a:solidFill>
                <a:srgbClr val="66FFFF"/>
              </a:solidFill>
              <a:effectLst>
                <a:outerShdw blurRad="38100" dist="38100" dir="2700000" algn="tl">
                  <a:srgbClr val="000000">
                    <a:alpha val="43137"/>
                  </a:srgbClr>
                </a:outerShdw>
              </a:effectLst>
            </a:rPr>
            <a:t>WELCOME TO THE DIGITAL INCLUSION PROJECT</a:t>
          </a:r>
          <a:endParaRPr lang="es-ES" sz="4800" b="1" dirty="0">
            <a:solidFill>
              <a:srgbClr val="66FFFF"/>
            </a:solidFill>
            <a:effectLst>
              <a:outerShdw blurRad="38100" dist="38100" dir="2700000" algn="tl">
                <a:srgbClr val="000000">
                  <a:alpha val="43137"/>
                </a:srgbClr>
              </a:outerShdw>
            </a:effectLst>
          </a:endParaRPr>
        </a:p>
      </dgm:t>
    </dgm:pt>
    <dgm:pt modelId="{A9579B8D-2298-4907-9189-B083C252B41C}" type="parTrans" cxnId="{7EC2DFB1-3D11-493D-829D-D6203435A544}">
      <dgm:prSet/>
      <dgm:spPr/>
      <dgm:t>
        <a:bodyPr/>
        <a:lstStyle/>
        <a:p>
          <a:endParaRPr lang="es-ES"/>
        </a:p>
      </dgm:t>
    </dgm:pt>
    <dgm:pt modelId="{BA040417-2C4A-4CD4-88AE-A5283DC408C1}" type="sibTrans" cxnId="{7EC2DFB1-3D11-493D-829D-D6203435A544}">
      <dgm:prSet/>
      <dgm:spPr/>
      <dgm:t>
        <a:bodyPr/>
        <a:lstStyle/>
        <a:p>
          <a:endParaRPr lang="es-ES"/>
        </a:p>
      </dgm:t>
    </dgm:pt>
    <dgm:pt modelId="{3129B5D2-F96F-4917-82CF-8DFE1A8504BF}" type="pres">
      <dgm:prSet presAssocID="{FBD1019D-F19B-4B6A-908C-F17BA88C0CBA}" presName="Name0" presStyleCnt="0">
        <dgm:presLayoutVars>
          <dgm:dir/>
          <dgm:animOne val="branch"/>
          <dgm:animLvl val="lvl"/>
        </dgm:presLayoutVars>
      </dgm:prSet>
      <dgm:spPr/>
      <dgm:t>
        <a:bodyPr/>
        <a:lstStyle/>
        <a:p>
          <a:endParaRPr lang="es-ES"/>
        </a:p>
      </dgm:t>
    </dgm:pt>
    <dgm:pt modelId="{580D5765-FFCD-4162-A41B-DE32DE484100}" type="pres">
      <dgm:prSet presAssocID="{434BB0A8-E305-4875-A9FB-32CE6B63FDAF}" presName="chaos" presStyleCnt="0"/>
      <dgm:spPr/>
    </dgm:pt>
    <dgm:pt modelId="{00D9ACE1-215B-4285-B640-A57D39B09983}" type="pres">
      <dgm:prSet presAssocID="{434BB0A8-E305-4875-A9FB-32CE6B63FDAF}" presName="parTx1" presStyleLbl="revTx" presStyleIdx="0" presStyleCnt="1"/>
      <dgm:spPr/>
      <dgm:t>
        <a:bodyPr/>
        <a:lstStyle/>
        <a:p>
          <a:endParaRPr lang="es-ES"/>
        </a:p>
      </dgm:t>
    </dgm:pt>
    <dgm:pt modelId="{4390E22A-EEE3-4640-BC62-8AA3BD12E4F1}" type="pres">
      <dgm:prSet presAssocID="{434BB0A8-E305-4875-A9FB-32CE6B63FDAF}" presName="c1" presStyleLbl="node1" presStyleIdx="0" presStyleCnt="18"/>
      <dgm:spPr/>
    </dgm:pt>
    <dgm:pt modelId="{F1AC3184-A031-47CB-926D-5A746033A1AE}" type="pres">
      <dgm:prSet presAssocID="{434BB0A8-E305-4875-A9FB-32CE6B63FDAF}" presName="c2" presStyleLbl="node1" presStyleIdx="1" presStyleCnt="18"/>
      <dgm:spPr/>
    </dgm:pt>
    <dgm:pt modelId="{380BAEDF-37D8-4EB1-9AD8-DE7EDAFC5300}" type="pres">
      <dgm:prSet presAssocID="{434BB0A8-E305-4875-A9FB-32CE6B63FDAF}" presName="c3" presStyleLbl="node1" presStyleIdx="2" presStyleCnt="18"/>
      <dgm:spPr/>
    </dgm:pt>
    <dgm:pt modelId="{DEC26270-E455-40FB-97C9-6FC05A34D9B0}" type="pres">
      <dgm:prSet presAssocID="{434BB0A8-E305-4875-A9FB-32CE6B63FDAF}" presName="c4" presStyleLbl="node1" presStyleIdx="3" presStyleCnt="18"/>
      <dgm:spPr/>
    </dgm:pt>
    <dgm:pt modelId="{2C780894-0E51-4E60-8B9F-41E4079397A8}" type="pres">
      <dgm:prSet presAssocID="{434BB0A8-E305-4875-A9FB-32CE6B63FDAF}" presName="c5" presStyleLbl="node1" presStyleIdx="4" presStyleCnt="18"/>
      <dgm:spPr/>
    </dgm:pt>
    <dgm:pt modelId="{0B91055A-9A30-43E4-92B2-65CF542CD860}" type="pres">
      <dgm:prSet presAssocID="{434BB0A8-E305-4875-A9FB-32CE6B63FDAF}" presName="c6" presStyleLbl="node1" presStyleIdx="5" presStyleCnt="18"/>
      <dgm:spPr/>
    </dgm:pt>
    <dgm:pt modelId="{EE94B373-B3F8-4DF6-A659-5C3B0D7AA866}" type="pres">
      <dgm:prSet presAssocID="{434BB0A8-E305-4875-A9FB-32CE6B63FDAF}" presName="c7" presStyleLbl="node1" presStyleIdx="6" presStyleCnt="18"/>
      <dgm:spPr/>
    </dgm:pt>
    <dgm:pt modelId="{1DB6F130-FCAE-40F3-815D-69DE4FF3C25C}" type="pres">
      <dgm:prSet presAssocID="{434BB0A8-E305-4875-A9FB-32CE6B63FDAF}" presName="c8" presStyleLbl="node1" presStyleIdx="7" presStyleCnt="18"/>
      <dgm:spPr/>
    </dgm:pt>
    <dgm:pt modelId="{48FD6707-E484-4293-822B-57CD44FBB6A1}" type="pres">
      <dgm:prSet presAssocID="{434BB0A8-E305-4875-A9FB-32CE6B63FDAF}" presName="c9" presStyleLbl="node1" presStyleIdx="8" presStyleCnt="18"/>
      <dgm:spPr/>
    </dgm:pt>
    <dgm:pt modelId="{8622EC92-2A0B-46D2-92AE-643606633E2E}" type="pres">
      <dgm:prSet presAssocID="{434BB0A8-E305-4875-A9FB-32CE6B63FDAF}" presName="c10" presStyleLbl="node1" presStyleIdx="9" presStyleCnt="18"/>
      <dgm:spPr/>
    </dgm:pt>
    <dgm:pt modelId="{EAF36A0F-3F45-431C-9D93-90A060712C94}" type="pres">
      <dgm:prSet presAssocID="{434BB0A8-E305-4875-A9FB-32CE6B63FDAF}" presName="c11" presStyleLbl="node1" presStyleIdx="10" presStyleCnt="18"/>
      <dgm:spPr/>
    </dgm:pt>
    <dgm:pt modelId="{2B0EF130-11F0-4F38-87AD-5564C1E4F11D}" type="pres">
      <dgm:prSet presAssocID="{434BB0A8-E305-4875-A9FB-32CE6B63FDAF}" presName="c12" presStyleLbl="node1" presStyleIdx="11" presStyleCnt="18"/>
      <dgm:spPr/>
    </dgm:pt>
    <dgm:pt modelId="{19C73165-F818-42B5-B9FC-510D5B566683}" type="pres">
      <dgm:prSet presAssocID="{434BB0A8-E305-4875-A9FB-32CE6B63FDAF}" presName="c13" presStyleLbl="node1" presStyleIdx="12" presStyleCnt="18"/>
      <dgm:spPr/>
    </dgm:pt>
    <dgm:pt modelId="{CE864AD4-BE3E-4843-804A-4F97FF1B2DEE}" type="pres">
      <dgm:prSet presAssocID="{434BB0A8-E305-4875-A9FB-32CE6B63FDAF}" presName="c14" presStyleLbl="node1" presStyleIdx="13" presStyleCnt="18"/>
      <dgm:spPr/>
    </dgm:pt>
    <dgm:pt modelId="{060A402E-0B86-4F54-9E1F-0909B330AF7E}" type="pres">
      <dgm:prSet presAssocID="{434BB0A8-E305-4875-A9FB-32CE6B63FDAF}" presName="c15" presStyleLbl="node1" presStyleIdx="14" presStyleCnt="18"/>
      <dgm:spPr/>
    </dgm:pt>
    <dgm:pt modelId="{34FC85A3-C4F0-4C2A-A769-B61D718858D4}" type="pres">
      <dgm:prSet presAssocID="{434BB0A8-E305-4875-A9FB-32CE6B63FDAF}" presName="c16" presStyleLbl="node1" presStyleIdx="15" presStyleCnt="18"/>
      <dgm:spPr/>
    </dgm:pt>
    <dgm:pt modelId="{D5FA8924-5805-47DE-AAF2-A5AF91324288}" type="pres">
      <dgm:prSet presAssocID="{434BB0A8-E305-4875-A9FB-32CE6B63FDAF}" presName="c17" presStyleLbl="node1" presStyleIdx="16" presStyleCnt="18"/>
      <dgm:spPr/>
    </dgm:pt>
    <dgm:pt modelId="{C744EE65-0C6A-42DD-AC2D-7FC67A7BAF9C}" type="pres">
      <dgm:prSet presAssocID="{434BB0A8-E305-4875-A9FB-32CE6B63FDAF}" presName="c18" presStyleLbl="node1" presStyleIdx="17" presStyleCnt="18"/>
      <dgm:spPr/>
    </dgm:pt>
  </dgm:ptLst>
  <dgm:cxnLst>
    <dgm:cxn modelId="{34C83332-B364-4797-9C0A-03E291722476}" type="presOf" srcId="{FBD1019D-F19B-4B6A-908C-F17BA88C0CBA}" destId="{3129B5D2-F96F-4917-82CF-8DFE1A8504BF}" srcOrd="0" destOrd="0" presId="urn:microsoft.com/office/officeart/2009/3/layout/RandomtoResultProcess"/>
    <dgm:cxn modelId="{8693B357-B9FB-4B64-A333-45F7F6977527}" type="presOf" srcId="{434BB0A8-E305-4875-A9FB-32CE6B63FDAF}" destId="{00D9ACE1-215B-4285-B640-A57D39B09983}" srcOrd="0" destOrd="0" presId="urn:microsoft.com/office/officeart/2009/3/layout/RandomtoResultProcess"/>
    <dgm:cxn modelId="{7EC2DFB1-3D11-493D-829D-D6203435A544}" srcId="{FBD1019D-F19B-4B6A-908C-F17BA88C0CBA}" destId="{434BB0A8-E305-4875-A9FB-32CE6B63FDAF}" srcOrd="0" destOrd="0" parTransId="{A9579B8D-2298-4907-9189-B083C252B41C}" sibTransId="{BA040417-2C4A-4CD4-88AE-A5283DC408C1}"/>
    <dgm:cxn modelId="{7D492A3D-9961-4F20-BC6E-2113F6697B6D}" type="presParOf" srcId="{3129B5D2-F96F-4917-82CF-8DFE1A8504BF}" destId="{580D5765-FFCD-4162-A41B-DE32DE484100}" srcOrd="0" destOrd="0" presId="urn:microsoft.com/office/officeart/2009/3/layout/RandomtoResultProcess"/>
    <dgm:cxn modelId="{9CDA53B0-6663-45BC-9F7A-6861B0D7082F}" type="presParOf" srcId="{580D5765-FFCD-4162-A41B-DE32DE484100}" destId="{00D9ACE1-215B-4285-B640-A57D39B09983}" srcOrd="0" destOrd="0" presId="urn:microsoft.com/office/officeart/2009/3/layout/RandomtoResultProcess"/>
    <dgm:cxn modelId="{0A3A833D-7E19-4E8E-8AB6-18CA3A305A7C}" type="presParOf" srcId="{580D5765-FFCD-4162-A41B-DE32DE484100}" destId="{4390E22A-EEE3-4640-BC62-8AA3BD12E4F1}" srcOrd="1" destOrd="0" presId="urn:microsoft.com/office/officeart/2009/3/layout/RandomtoResultProcess"/>
    <dgm:cxn modelId="{053A6245-2917-496C-82A8-3FEDED2ECDC2}" type="presParOf" srcId="{580D5765-FFCD-4162-A41B-DE32DE484100}" destId="{F1AC3184-A031-47CB-926D-5A746033A1AE}" srcOrd="2" destOrd="0" presId="urn:microsoft.com/office/officeart/2009/3/layout/RandomtoResultProcess"/>
    <dgm:cxn modelId="{DE9B42A1-5E46-4448-ADA1-AEBD3697C250}" type="presParOf" srcId="{580D5765-FFCD-4162-A41B-DE32DE484100}" destId="{380BAEDF-37D8-4EB1-9AD8-DE7EDAFC5300}" srcOrd="3" destOrd="0" presId="urn:microsoft.com/office/officeart/2009/3/layout/RandomtoResultProcess"/>
    <dgm:cxn modelId="{95A06D67-1336-447B-9A9D-23E46D881E69}" type="presParOf" srcId="{580D5765-FFCD-4162-A41B-DE32DE484100}" destId="{DEC26270-E455-40FB-97C9-6FC05A34D9B0}" srcOrd="4" destOrd="0" presId="urn:microsoft.com/office/officeart/2009/3/layout/RandomtoResultProcess"/>
    <dgm:cxn modelId="{A73C6C86-4877-427C-970A-6B7FB6D8A5FC}" type="presParOf" srcId="{580D5765-FFCD-4162-A41B-DE32DE484100}" destId="{2C780894-0E51-4E60-8B9F-41E4079397A8}" srcOrd="5" destOrd="0" presId="urn:microsoft.com/office/officeart/2009/3/layout/RandomtoResultProcess"/>
    <dgm:cxn modelId="{29B91FDB-A124-4E1D-8C2C-98F80EB4BC69}" type="presParOf" srcId="{580D5765-FFCD-4162-A41B-DE32DE484100}" destId="{0B91055A-9A30-43E4-92B2-65CF542CD860}" srcOrd="6" destOrd="0" presId="urn:microsoft.com/office/officeart/2009/3/layout/RandomtoResultProcess"/>
    <dgm:cxn modelId="{63D30308-2A25-4800-8753-71B7D4E764F0}" type="presParOf" srcId="{580D5765-FFCD-4162-A41B-DE32DE484100}" destId="{EE94B373-B3F8-4DF6-A659-5C3B0D7AA866}" srcOrd="7" destOrd="0" presId="urn:microsoft.com/office/officeart/2009/3/layout/RandomtoResultProcess"/>
    <dgm:cxn modelId="{177E5D5F-DF85-4CEA-94F7-4B07056ED96E}" type="presParOf" srcId="{580D5765-FFCD-4162-A41B-DE32DE484100}" destId="{1DB6F130-FCAE-40F3-815D-69DE4FF3C25C}" srcOrd="8" destOrd="0" presId="urn:microsoft.com/office/officeart/2009/3/layout/RandomtoResultProcess"/>
    <dgm:cxn modelId="{E1D93E75-36B4-4F48-ACF8-A3E9B07249AE}" type="presParOf" srcId="{580D5765-FFCD-4162-A41B-DE32DE484100}" destId="{48FD6707-E484-4293-822B-57CD44FBB6A1}" srcOrd="9" destOrd="0" presId="urn:microsoft.com/office/officeart/2009/3/layout/RandomtoResultProcess"/>
    <dgm:cxn modelId="{F4BAB2FC-0C1D-40B2-A5B7-5D0C4018073E}" type="presParOf" srcId="{580D5765-FFCD-4162-A41B-DE32DE484100}" destId="{8622EC92-2A0B-46D2-92AE-643606633E2E}" srcOrd="10" destOrd="0" presId="urn:microsoft.com/office/officeart/2009/3/layout/RandomtoResultProcess"/>
    <dgm:cxn modelId="{3843639A-4CCE-42B1-A00C-4907C65FB3B8}" type="presParOf" srcId="{580D5765-FFCD-4162-A41B-DE32DE484100}" destId="{EAF36A0F-3F45-431C-9D93-90A060712C94}" srcOrd="11" destOrd="0" presId="urn:microsoft.com/office/officeart/2009/3/layout/RandomtoResultProcess"/>
    <dgm:cxn modelId="{B61640B5-28AF-4205-A8AB-9E33319B9667}" type="presParOf" srcId="{580D5765-FFCD-4162-A41B-DE32DE484100}" destId="{2B0EF130-11F0-4F38-87AD-5564C1E4F11D}" srcOrd="12" destOrd="0" presId="urn:microsoft.com/office/officeart/2009/3/layout/RandomtoResultProcess"/>
    <dgm:cxn modelId="{8B784CF8-D8F5-4123-8890-2A59104C2BFF}" type="presParOf" srcId="{580D5765-FFCD-4162-A41B-DE32DE484100}" destId="{19C73165-F818-42B5-B9FC-510D5B566683}" srcOrd="13" destOrd="0" presId="urn:microsoft.com/office/officeart/2009/3/layout/RandomtoResultProcess"/>
    <dgm:cxn modelId="{9CFBB41F-B42A-416E-A869-F14012EA287A}" type="presParOf" srcId="{580D5765-FFCD-4162-A41B-DE32DE484100}" destId="{CE864AD4-BE3E-4843-804A-4F97FF1B2DEE}" srcOrd="14" destOrd="0" presId="urn:microsoft.com/office/officeart/2009/3/layout/RandomtoResultProcess"/>
    <dgm:cxn modelId="{C23C230C-EB99-428E-90AF-5A750208BD6F}" type="presParOf" srcId="{580D5765-FFCD-4162-A41B-DE32DE484100}" destId="{060A402E-0B86-4F54-9E1F-0909B330AF7E}" srcOrd="15" destOrd="0" presId="urn:microsoft.com/office/officeart/2009/3/layout/RandomtoResultProcess"/>
    <dgm:cxn modelId="{BEB9C6A8-0265-4FB1-8FCD-CC9982B8961D}" type="presParOf" srcId="{580D5765-FFCD-4162-A41B-DE32DE484100}" destId="{34FC85A3-C4F0-4C2A-A769-B61D718858D4}" srcOrd="16" destOrd="0" presId="urn:microsoft.com/office/officeart/2009/3/layout/RandomtoResultProcess"/>
    <dgm:cxn modelId="{D69722CD-0706-4157-A744-909E1D4ABD16}" type="presParOf" srcId="{580D5765-FFCD-4162-A41B-DE32DE484100}" destId="{D5FA8924-5805-47DE-AAF2-A5AF91324288}" srcOrd="17" destOrd="0" presId="urn:microsoft.com/office/officeart/2009/3/layout/RandomtoResultProcess"/>
    <dgm:cxn modelId="{CE756A05-43D9-4941-BA4E-05809526AF75}" type="presParOf" srcId="{580D5765-FFCD-4162-A41B-DE32DE484100}" destId="{C744EE65-0C6A-42DD-AC2D-7FC67A7BAF9C}"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47EEE8-70FC-4790-8390-093F92E3F35A}"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ES"/>
        </a:p>
      </dgm:t>
    </dgm:pt>
    <dgm:pt modelId="{ED42963C-5261-4187-8C39-F44AF9D87AC3}">
      <dgm:prSet custT="1"/>
      <dgm:spPr/>
      <dgm:t>
        <a:bodyPr/>
        <a:lstStyle/>
        <a:p>
          <a:pPr algn="r"/>
          <a:r>
            <a:rPr lang="es-ES" sz="2000" b="1" dirty="0" err="1">
              <a:effectLst>
                <a:outerShdw blurRad="38100" dist="38100" dir="2700000" algn="tl">
                  <a:srgbClr val="000000">
                    <a:alpha val="43137"/>
                  </a:srgbClr>
                </a:outerShdw>
              </a:effectLst>
            </a:rPr>
            <a:t>Kick</a:t>
          </a:r>
          <a:r>
            <a:rPr lang="es-ES" sz="2000" b="1" dirty="0">
              <a:effectLst>
                <a:outerShdw blurRad="38100" dist="38100" dir="2700000" algn="tl">
                  <a:srgbClr val="000000">
                    <a:alpha val="43137"/>
                  </a:srgbClr>
                </a:outerShdw>
              </a:effectLst>
            </a:rPr>
            <a:t>-off meeting, </a:t>
          </a:r>
          <a:r>
            <a:rPr lang="es-ES" sz="2000" b="1" dirty="0" err="1">
              <a:effectLst>
                <a:outerShdw blurRad="38100" dist="38100" dir="2700000" algn="tl">
                  <a:srgbClr val="000000">
                    <a:alpha val="43137"/>
                  </a:srgbClr>
                </a:outerShdw>
              </a:effectLst>
            </a:rPr>
            <a:t>September</a:t>
          </a:r>
          <a:r>
            <a:rPr lang="es-ES" sz="2000" b="1" dirty="0">
              <a:effectLst>
                <a:outerShdw blurRad="38100" dist="38100" dir="2700000" algn="tl">
                  <a:srgbClr val="000000">
                    <a:alpha val="43137"/>
                  </a:srgbClr>
                </a:outerShdw>
              </a:effectLst>
            </a:rPr>
            <a:t> 2016</a:t>
          </a:r>
        </a:p>
      </dgm:t>
    </dgm:pt>
    <dgm:pt modelId="{9F5E41A6-9EA3-4828-A044-484B9167B1A3}" type="parTrans" cxnId="{940A26C7-211F-4886-B1D8-FD1796E41B1A}">
      <dgm:prSet/>
      <dgm:spPr/>
      <dgm:t>
        <a:bodyPr/>
        <a:lstStyle/>
        <a:p>
          <a:endParaRPr lang="es-ES"/>
        </a:p>
      </dgm:t>
    </dgm:pt>
    <dgm:pt modelId="{39826EE2-97E5-4324-877A-81523C8B5C1D}" type="sibTrans" cxnId="{940A26C7-211F-4886-B1D8-FD1796E41B1A}">
      <dgm:prSet/>
      <dgm:spPr/>
      <dgm:t>
        <a:bodyPr/>
        <a:lstStyle/>
        <a:p>
          <a:endParaRPr lang="es-ES"/>
        </a:p>
      </dgm:t>
    </dgm:pt>
    <dgm:pt modelId="{006E0D6B-1A21-4D45-A237-7D1045EE0CC5}" type="pres">
      <dgm:prSet presAssocID="{1D47EEE8-70FC-4790-8390-093F92E3F35A}" presName="linearFlow" presStyleCnt="0">
        <dgm:presLayoutVars>
          <dgm:dir/>
          <dgm:resizeHandles val="exact"/>
        </dgm:presLayoutVars>
      </dgm:prSet>
      <dgm:spPr/>
      <dgm:t>
        <a:bodyPr/>
        <a:lstStyle/>
        <a:p>
          <a:endParaRPr lang="es-ES"/>
        </a:p>
      </dgm:t>
    </dgm:pt>
    <dgm:pt modelId="{56459658-F249-43EA-AD3C-CAA0D558E773}" type="pres">
      <dgm:prSet presAssocID="{ED42963C-5261-4187-8C39-F44AF9D87AC3}" presName="composite" presStyleCnt="0"/>
      <dgm:spPr/>
    </dgm:pt>
    <dgm:pt modelId="{17855696-F64E-4712-B77A-2111AF3E41F2}" type="pres">
      <dgm:prSet presAssocID="{ED42963C-5261-4187-8C39-F44AF9D87AC3}" presName="imgShp" presStyleLbl="fgImgPlace1" presStyleIdx="0" presStyleCnt="1" custScaleX="339734" custScaleY="98606" custLinFactNeighborX="-51143" custLinFactNeighborY="76119"/>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558" t="12764" r="6558" b="12764"/>
          </a:stretch>
        </a:blipFill>
        <a:effectLst>
          <a:softEdge rad="25400"/>
        </a:effectLst>
      </dgm:spPr>
    </dgm:pt>
    <dgm:pt modelId="{4580E17E-9876-4AE3-8E48-4126E1CB7D95}" type="pres">
      <dgm:prSet presAssocID="{ED42963C-5261-4187-8C39-F44AF9D87AC3}" presName="txShp" presStyleLbl="node1" presStyleIdx="0" presStyleCnt="1" custScaleX="79662" custScaleY="42318" custLinFactNeighborX="8491" custLinFactNeighborY="0">
        <dgm:presLayoutVars>
          <dgm:bulletEnabled val="1"/>
        </dgm:presLayoutVars>
      </dgm:prSet>
      <dgm:spPr/>
      <dgm:t>
        <a:bodyPr/>
        <a:lstStyle/>
        <a:p>
          <a:endParaRPr lang="es-ES"/>
        </a:p>
      </dgm:t>
    </dgm:pt>
  </dgm:ptLst>
  <dgm:cxnLst>
    <dgm:cxn modelId="{940A26C7-211F-4886-B1D8-FD1796E41B1A}" srcId="{1D47EEE8-70FC-4790-8390-093F92E3F35A}" destId="{ED42963C-5261-4187-8C39-F44AF9D87AC3}" srcOrd="0" destOrd="0" parTransId="{9F5E41A6-9EA3-4828-A044-484B9167B1A3}" sibTransId="{39826EE2-97E5-4324-877A-81523C8B5C1D}"/>
    <dgm:cxn modelId="{D0B43894-0E28-4E67-B5D1-DC9A1D061789}" type="presOf" srcId="{ED42963C-5261-4187-8C39-F44AF9D87AC3}" destId="{4580E17E-9876-4AE3-8E48-4126E1CB7D95}" srcOrd="0" destOrd="0" presId="urn:microsoft.com/office/officeart/2005/8/layout/vList3#1"/>
    <dgm:cxn modelId="{FC086C91-E21B-4734-B86E-23AE382DFB40}" type="presOf" srcId="{1D47EEE8-70FC-4790-8390-093F92E3F35A}" destId="{006E0D6B-1A21-4D45-A237-7D1045EE0CC5}" srcOrd="0" destOrd="0" presId="urn:microsoft.com/office/officeart/2005/8/layout/vList3#1"/>
    <dgm:cxn modelId="{22C280F9-924F-4370-8519-5CA9926346D2}" type="presParOf" srcId="{006E0D6B-1A21-4D45-A237-7D1045EE0CC5}" destId="{56459658-F249-43EA-AD3C-CAA0D558E773}" srcOrd="0" destOrd="0" presId="urn:microsoft.com/office/officeart/2005/8/layout/vList3#1"/>
    <dgm:cxn modelId="{A87B9957-D9B8-4B54-A105-688A0780E452}" type="presParOf" srcId="{56459658-F249-43EA-AD3C-CAA0D558E773}" destId="{17855696-F64E-4712-B77A-2111AF3E41F2}" srcOrd="0" destOrd="0" presId="urn:microsoft.com/office/officeart/2005/8/layout/vList3#1"/>
    <dgm:cxn modelId="{1667395F-5AC9-421D-80C6-E67F68005C84}" type="presParOf" srcId="{56459658-F249-43EA-AD3C-CAA0D558E773}" destId="{4580E17E-9876-4AE3-8E48-4126E1CB7D95}"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E8946-5822-4FEC-8B51-E0DF0DABD66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0DE11002-2573-468C-B908-C956311C27DF}">
      <dgm:prSet custT="1"/>
      <dgm:spPr/>
      <dgm:t>
        <a:bodyPr/>
        <a:lstStyle/>
        <a:p>
          <a:pPr rtl="0"/>
          <a:r>
            <a:rPr lang="es-ES" sz="2800" b="1" baseline="0" dirty="0">
              <a:solidFill>
                <a:srgbClr val="66FFFF"/>
              </a:solidFill>
              <a:effectLst>
                <a:outerShdw blurRad="38100" dist="38100" dir="2700000" algn="tl">
                  <a:srgbClr val="000000">
                    <a:alpha val="43137"/>
                  </a:srgbClr>
                </a:outerShdw>
              </a:effectLst>
            </a:rPr>
            <a:t>1 </a:t>
          </a:r>
          <a:r>
            <a:rPr lang="es-ES" sz="2800" b="1" baseline="0" dirty="0" err="1">
              <a:solidFill>
                <a:srgbClr val="66FFFF"/>
              </a:solidFill>
              <a:effectLst>
                <a:outerShdw blurRad="38100" dist="38100" dir="2700000" algn="tl">
                  <a:srgbClr val="000000">
                    <a:alpha val="43137"/>
                  </a:srgbClr>
                </a:outerShdw>
              </a:effectLst>
            </a:rPr>
            <a:t>September</a:t>
          </a:r>
          <a:r>
            <a:rPr lang="es-ES" sz="2800" b="1" baseline="0" dirty="0">
              <a:solidFill>
                <a:srgbClr val="66FFFF"/>
              </a:solidFill>
              <a:effectLst>
                <a:outerShdw blurRad="38100" dist="38100" dir="2700000" algn="tl">
                  <a:srgbClr val="000000">
                    <a:alpha val="43137"/>
                  </a:srgbClr>
                </a:outerShdw>
              </a:effectLst>
            </a:rPr>
            <a:t> 2016 – 31 </a:t>
          </a:r>
          <a:r>
            <a:rPr lang="es-ES" sz="2800" b="1" baseline="0" dirty="0" err="1">
              <a:solidFill>
                <a:srgbClr val="66FFFF"/>
              </a:solidFill>
              <a:effectLst>
                <a:outerShdw blurRad="38100" dist="38100" dir="2700000" algn="tl">
                  <a:srgbClr val="000000">
                    <a:alpha val="43137"/>
                  </a:srgbClr>
                </a:outerShdw>
              </a:effectLst>
            </a:rPr>
            <a:t>August</a:t>
          </a:r>
          <a:r>
            <a:rPr lang="es-ES" sz="2800" b="1" baseline="0" dirty="0">
              <a:solidFill>
                <a:srgbClr val="66FFFF"/>
              </a:solidFill>
              <a:effectLst>
                <a:outerShdw blurRad="38100" dist="38100" dir="2700000" algn="tl">
                  <a:srgbClr val="000000">
                    <a:alpha val="43137"/>
                  </a:srgbClr>
                </a:outerShdw>
              </a:effectLst>
            </a:rPr>
            <a:t> 2018</a:t>
          </a:r>
          <a:endParaRPr lang="es-ES" sz="2800" b="1" dirty="0">
            <a:solidFill>
              <a:srgbClr val="66FFFF"/>
            </a:solidFill>
            <a:effectLst>
              <a:outerShdw blurRad="38100" dist="38100" dir="2700000" algn="tl">
                <a:srgbClr val="000000">
                  <a:alpha val="43137"/>
                </a:srgbClr>
              </a:outerShdw>
            </a:effectLst>
          </a:endParaRPr>
        </a:p>
      </dgm:t>
    </dgm:pt>
    <dgm:pt modelId="{86CD83A2-36FC-420D-A9BE-FAEBA7D8371F}" type="parTrans" cxnId="{E89C4521-B210-424C-BDC7-829C2A7A2E04}">
      <dgm:prSet/>
      <dgm:spPr/>
      <dgm:t>
        <a:bodyPr/>
        <a:lstStyle/>
        <a:p>
          <a:endParaRPr lang="es-ES"/>
        </a:p>
      </dgm:t>
    </dgm:pt>
    <dgm:pt modelId="{C3EEB625-0F15-4CEA-8D6B-E1509006B884}" type="sibTrans" cxnId="{E89C4521-B210-424C-BDC7-829C2A7A2E04}">
      <dgm:prSet/>
      <dgm:spPr/>
      <dgm:t>
        <a:bodyPr/>
        <a:lstStyle/>
        <a:p>
          <a:endParaRPr lang="es-ES"/>
        </a:p>
      </dgm:t>
    </dgm:pt>
    <dgm:pt modelId="{3C30027C-83D5-4C0E-93CD-AB67B4D0ACAB}" type="pres">
      <dgm:prSet presAssocID="{157E8946-5822-4FEC-8B51-E0DF0DABD66A}" presName="CompostProcess" presStyleCnt="0">
        <dgm:presLayoutVars>
          <dgm:dir/>
          <dgm:resizeHandles val="exact"/>
        </dgm:presLayoutVars>
      </dgm:prSet>
      <dgm:spPr/>
      <dgm:t>
        <a:bodyPr/>
        <a:lstStyle/>
        <a:p>
          <a:endParaRPr lang="es-ES"/>
        </a:p>
      </dgm:t>
    </dgm:pt>
    <dgm:pt modelId="{B10E0DA6-43B0-48B9-AF31-583679DB3783}" type="pres">
      <dgm:prSet presAssocID="{157E8946-5822-4FEC-8B51-E0DF0DABD66A}" presName="arrow" presStyleLbl="bgShp" presStyleIdx="0" presStyleCnt="1" custAng="20580380" custScaleX="117647"/>
      <dgm:spPr/>
    </dgm:pt>
    <dgm:pt modelId="{E892F87B-17EC-41FF-A7EF-FC6FD8A2FB57}" type="pres">
      <dgm:prSet presAssocID="{157E8946-5822-4FEC-8B51-E0DF0DABD66A}" presName="linearProcess" presStyleCnt="0"/>
      <dgm:spPr/>
    </dgm:pt>
    <dgm:pt modelId="{FD68F891-1439-439C-A858-D1EFA58D8A8C}" type="pres">
      <dgm:prSet presAssocID="{0DE11002-2573-468C-B908-C956311C27DF}" presName="textNode" presStyleLbl="node1" presStyleIdx="0" presStyleCnt="1" custAng="20588184" custScaleX="138766" custScaleY="90963">
        <dgm:presLayoutVars>
          <dgm:bulletEnabled val="1"/>
        </dgm:presLayoutVars>
      </dgm:prSet>
      <dgm:spPr/>
      <dgm:t>
        <a:bodyPr/>
        <a:lstStyle/>
        <a:p>
          <a:endParaRPr lang="es-ES"/>
        </a:p>
      </dgm:t>
    </dgm:pt>
  </dgm:ptLst>
  <dgm:cxnLst>
    <dgm:cxn modelId="{F8C3DA29-4B96-488A-ADEF-CB29D8585CC5}" type="presOf" srcId="{157E8946-5822-4FEC-8B51-E0DF0DABD66A}" destId="{3C30027C-83D5-4C0E-93CD-AB67B4D0ACAB}" srcOrd="0" destOrd="0" presId="urn:microsoft.com/office/officeart/2005/8/layout/hProcess9"/>
    <dgm:cxn modelId="{E89C4521-B210-424C-BDC7-829C2A7A2E04}" srcId="{157E8946-5822-4FEC-8B51-E0DF0DABD66A}" destId="{0DE11002-2573-468C-B908-C956311C27DF}" srcOrd="0" destOrd="0" parTransId="{86CD83A2-36FC-420D-A9BE-FAEBA7D8371F}" sibTransId="{C3EEB625-0F15-4CEA-8D6B-E1509006B884}"/>
    <dgm:cxn modelId="{378F7A9D-9533-4DB6-9626-7B028320B994}" type="presOf" srcId="{0DE11002-2573-468C-B908-C956311C27DF}" destId="{FD68F891-1439-439C-A858-D1EFA58D8A8C}" srcOrd="0" destOrd="0" presId="urn:microsoft.com/office/officeart/2005/8/layout/hProcess9"/>
    <dgm:cxn modelId="{1DF6B639-3C19-49D7-9DE9-7AA0B363EDBC}" type="presParOf" srcId="{3C30027C-83D5-4C0E-93CD-AB67B4D0ACAB}" destId="{B10E0DA6-43B0-48B9-AF31-583679DB3783}" srcOrd="0" destOrd="0" presId="urn:microsoft.com/office/officeart/2005/8/layout/hProcess9"/>
    <dgm:cxn modelId="{77F909C3-B7E1-4308-8550-A6A39E125DAC}" type="presParOf" srcId="{3C30027C-83D5-4C0E-93CD-AB67B4D0ACAB}" destId="{E892F87B-17EC-41FF-A7EF-FC6FD8A2FB57}" srcOrd="1" destOrd="0" presId="urn:microsoft.com/office/officeart/2005/8/layout/hProcess9"/>
    <dgm:cxn modelId="{D61A6EB7-0857-4755-903B-A8191244673D}" type="presParOf" srcId="{E892F87B-17EC-41FF-A7EF-FC6FD8A2FB57}" destId="{FD68F891-1439-439C-A858-D1EFA58D8A8C}" srcOrd="0"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932D-6502-47B8-8FB8-15516E687548}" type="doc">
      <dgm:prSet loTypeId="urn:microsoft.com/office/officeart/2008/layout/VerticalCurvedList" loCatId="list" qsTypeId="urn:microsoft.com/office/officeart/2005/8/quickstyle/3d7" qsCatId="3D" csTypeId="urn:microsoft.com/office/officeart/2005/8/colors/accent1_2" csCatId="accent1" phldr="1"/>
      <dgm:spPr/>
      <dgm:t>
        <a:bodyPr/>
        <a:lstStyle/>
        <a:p>
          <a:endParaRPr lang="es-ES"/>
        </a:p>
      </dgm:t>
    </dgm:pt>
    <dgm:pt modelId="{C01AADD5-116A-41BB-81AB-237DF38BA9C7}">
      <dgm:prSet custT="1"/>
      <dgm:spPr/>
      <dgm:t>
        <a:bodyPr/>
        <a:lstStyle/>
        <a:p>
          <a:pPr rtl="0"/>
          <a:r>
            <a:rPr lang="en-US" sz="2400" b="1" baseline="0" dirty="0">
              <a:solidFill>
                <a:schemeClr val="bg1"/>
              </a:solidFill>
              <a:effectLst>
                <a:outerShdw blurRad="177800" dist="76200" dir="7800000" algn="tl">
                  <a:schemeClr val="tx1">
                    <a:alpha val="51000"/>
                  </a:schemeClr>
                </a:outerShdw>
              </a:effectLst>
            </a:rPr>
            <a:t>Strengthen the cooperation and networking between AEPs, research centers and public bodies from countries most affected by the refugees’ crisis</a:t>
          </a:r>
          <a:endParaRPr lang="es-ES" sz="2400" b="1" dirty="0">
            <a:solidFill>
              <a:schemeClr val="bg1"/>
            </a:solidFill>
            <a:effectLst>
              <a:outerShdw blurRad="177800" dist="76200" dir="7800000" algn="tl">
                <a:schemeClr val="tx1">
                  <a:alpha val="51000"/>
                </a:schemeClr>
              </a:outerShdw>
            </a:effectLst>
          </a:endParaRPr>
        </a:p>
      </dgm:t>
    </dgm:pt>
    <dgm:pt modelId="{D93F283D-47F1-44FC-8262-58CAB091010D}" type="parTrans" cxnId="{9BC1A106-B271-4DD9-9A65-3AE0E78646DD}">
      <dgm:prSet/>
      <dgm:spPr/>
      <dgm:t>
        <a:bodyPr/>
        <a:lstStyle/>
        <a:p>
          <a:endParaRPr lang="es-ES" b="0">
            <a:solidFill>
              <a:schemeClr val="bg1"/>
            </a:solidFill>
            <a:effectLst>
              <a:outerShdw blurRad="177800" dist="76200" dir="7800000" algn="tl">
                <a:schemeClr val="tx1">
                  <a:alpha val="51000"/>
                </a:schemeClr>
              </a:outerShdw>
            </a:effectLst>
          </a:endParaRPr>
        </a:p>
      </dgm:t>
    </dgm:pt>
    <dgm:pt modelId="{8814A4E5-CAA7-4E44-9305-D9DD6F623FBC}" type="sibTrans" cxnId="{9BC1A106-B271-4DD9-9A65-3AE0E78646DD}">
      <dgm:prSet/>
      <dgm:spPr/>
      <dgm:t>
        <a:bodyPr/>
        <a:lstStyle/>
        <a:p>
          <a:endParaRPr lang="es-ES" b="0">
            <a:solidFill>
              <a:schemeClr val="bg1"/>
            </a:solidFill>
            <a:effectLst>
              <a:outerShdw blurRad="177800" dist="76200" dir="7800000" algn="tl">
                <a:schemeClr val="tx1">
                  <a:alpha val="51000"/>
                </a:schemeClr>
              </a:outerShdw>
            </a:effectLst>
          </a:endParaRPr>
        </a:p>
      </dgm:t>
    </dgm:pt>
    <dgm:pt modelId="{EE1E8E6A-21D9-4507-9383-D629DE6333C3}">
      <dgm:prSet custT="1"/>
      <dgm:spPr/>
      <dgm:t>
        <a:bodyPr/>
        <a:lstStyle/>
        <a:p>
          <a:pPr rtl="0"/>
          <a:r>
            <a:rPr lang="en-US" sz="2400" b="1" baseline="0" dirty="0">
              <a:solidFill>
                <a:schemeClr val="bg1"/>
              </a:solidFill>
              <a:effectLst>
                <a:outerShdw blurRad="177800" dist="76200" dir="7800000" algn="tl">
                  <a:schemeClr val="tx1">
                    <a:alpha val="51000"/>
                  </a:schemeClr>
                </a:outerShdw>
              </a:effectLst>
            </a:rPr>
            <a:t>Encourage the utilization of OER to give access to education and digital training tools to migrants, refugees and asylum seekers</a:t>
          </a:r>
          <a:endParaRPr lang="es-ES" sz="2400" b="1" dirty="0">
            <a:solidFill>
              <a:schemeClr val="bg1"/>
            </a:solidFill>
            <a:effectLst>
              <a:outerShdw blurRad="177800" dist="76200" dir="7800000" algn="tl">
                <a:schemeClr val="tx1">
                  <a:alpha val="51000"/>
                </a:schemeClr>
              </a:outerShdw>
            </a:effectLst>
          </a:endParaRPr>
        </a:p>
      </dgm:t>
    </dgm:pt>
    <dgm:pt modelId="{DFEEBF6D-8176-4C8E-8F85-7BBCE85B72A0}" type="parTrans" cxnId="{95AF2881-AFB9-48B6-B405-42F10B1E91CD}">
      <dgm:prSet/>
      <dgm:spPr/>
      <dgm:t>
        <a:bodyPr/>
        <a:lstStyle/>
        <a:p>
          <a:endParaRPr lang="es-ES" b="0">
            <a:solidFill>
              <a:schemeClr val="bg1"/>
            </a:solidFill>
            <a:effectLst>
              <a:outerShdw blurRad="177800" dist="76200" dir="7800000" algn="tl">
                <a:schemeClr val="tx1">
                  <a:alpha val="51000"/>
                </a:schemeClr>
              </a:outerShdw>
            </a:effectLst>
          </a:endParaRPr>
        </a:p>
      </dgm:t>
    </dgm:pt>
    <dgm:pt modelId="{BEA987F4-A853-445F-A0EB-20A7BAD51B0B}" type="sibTrans" cxnId="{95AF2881-AFB9-48B6-B405-42F10B1E91CD}">
      <dgm:prSet/>
      <dgm:spPr/>
      <dgm:t>
        <a:bodyPr/>
        <a:lstStyle/>
        <a:p>
          <a:endParaRPr lang="es-ES" b="0">
            <a:solidFill>
              <a:schemeClr val="bg1"/>
            </a:solidFill>
            <a:effectLst>
              <a:outerShdw blurRad="177800" dist="76200" dir="7800000" algn="tl">
                <a:schemeClr val="tx1">
                  <a:alpha val="51000"/>
                </a:schemeClr>
              </a:outerShdw>
            </a:effectLst>
          </a:endParaRPr>
        </a:p>
      </dgm:t>
    </dgm:pt>
    <dgm:pt modelId="{FFD37B2A-96BB-4BAF-8EC0-9E6957C5FB22}">
      <dgm:prSet custT="1"/>
      <dgm:spPr/>
      <dgm:t>
        <a:bodyPr/>
        <a:lstStyle/>
        <a:p>
          <a:pPr rtl="0"/>
          <a:r>
            <a:rPr lang="en-US" sz="2400" b="1" baseline="0" dirty="0">
              <a:solidFill>
                <a:schemeClr val="bg1"/>
              </a:solidFill>
              <a:effectLst>
                <a:outerShdw blurRad="177800" dist="76200" dir="7800000" algn="tl">
                  <a:schemeClr val="tx1">
                    <a:alpha val="51000"/>
                  </a:schemeClr>
                </a:outerShdw>
              </a:effectLst>
            </a:rPr>
            <a:t>Test and implement innovative practices in the field of education and training of specific target groups</a:t>
          </a:r>
          <a:endParaRPr lang="es-ES" sz="2400" b="1" dirty="0">
            <a:solidFill>
              <a:schemeClr val="bg1"/>
            </a:solidFill>
            <a:effectLst>
              <a:outerShdw blurRad="177800" dist="76200" dir="7800000" algn="tl">
                <a:schemeClr val="tx1">
                  <a:alpha val="51000"/>
                </a:schemeClr>
              </a:outerShdw>
            </a:effectLst>
          </a:endParaRPr>
        </a:p>
      </dgm:t>
    </dgm:pt>
    <dgm:pt modelId="{91331B81-7B90-46AE-91C5-FBDA1E26821F}" type="parTrans" cxnId="{68D93F78-5952-4489-A9B3-A37A647EAB73}">
      <dgm:prSet/>
      <dgm:spPr/>
      <dgm:t>
        <a:bodyPr/>
        <a:lstStyle/>
        <a:p>
          <a:endParaRPr lang="es-ES" b="0">
            <a:solidFill>
              <a:schemeClr val="bg1"/>
            </a:solidFill>
            <a:effectLst>
              <a:outerShdw blurRad="177800" dist="76200" dir="7800000" algn="tl">
                <a:schemeClr val="tx1">
                  <a:alpha val="51000"/>
                </a:schemeClr>
              </a:outerShdw>
            </a:effectLst>
          </a:endParaRPr>
        </a:p>
      </dgm:t>
    </dgm:pt>
    <dgm:pt modelId="{98A37AF9-DEA8-4E43-A4F9-1AC5461439E6}" type="sibTrans" cxnId="{68D93F78-5952-4489-A9B3-A37A647EAB73}">
      <dgm:prSet/>
      <dgm:spPr/>
      <dgm:t>
        <a:bodyPr/>
        <a:lstStyle/>
        <a:p>
          <a:endParaRPr lang="es-ES" b="0">
            <a:solidFill>
              <a:schemeClr val="bg1"/>
            </a:solidFill>
            <a:effectLst>
              <a:outerShdw blurRad="177800" dist="76200" dir="7800000" algn="tl">
                <a:schemeClr val="tx1">
                  <a:alpha val="51000"/>
                </a:schemeClr>
              </a:outerShdw>
            </a:effectLst>
          </a:endParaRPr>
        </a:p>
      </dgm:t>
    </dgm:pt>
    <dgm:pt modelId="{6BB6FB78-3F1F-4D88-BD4C-0C269A3B0CFD}">
      <dgm:prSet custT="1"/>
      <dgm:spPr/>
      <dgm:t>
        <a:bodyPr/>
        <a:lstStyle/>
        <a:p>
          <a:pPr rtl="0"/>
          <a:r>
            <a:rPr lang="en-US" sz="2400" b="1" baseline="0" dirty="0">
              <a:solidFill>
                <a:schemeClr val="bg1"/>
              </a:solidFill>
              <a:effectLst>
                <a:outerShdw blurRad="177800" dist="76200" dir="7800000" algn="tl">
                  <a:schemeClr val="tx1">
                    <a:alpha val="51000"/>
                  </a:schemeClr>
                </a:outerShdw>
              </a:effectLst>
            </a:rPr>
            <a:t>Better prepare and deploy the education and training of professionals for equity, diversity and inclusion challenges in the learning environment</a:t>
          </a:r>
          <a:endParaRPr lang="es-ES" sz="2400" b="1" dirty="0">
            <a:solidFill>
              <a:schemeClr val="bg1"/>
            </a:solidFill>
            <a:effectLst>
              <a:outerShdw blurRad="177800" dist="76200" dir="7800000" algn="tl">
                <a:schemeClr val="tx1">
                  <a:alpha val="51000"/>
                </a:schemeClr>
              </a:outerShdw>
            </a:effectLst>
          </a:endParaRPr>
        </a:p>
      </dgm:t>
    </dgm:pt>
    <dgm:pt modelId="{C4879CC4-6A25-4280-8929-107B75C7CF2C}" type="parTrans" cxnId="{CB6B9110-BE6A-4F8B-AE42-08DBAB9F92CD}">
      <dgm:prSet/>
      <dgm:spPr/>
      <dgm:t>
        <a:bodyPr/>
        <a:lstStyle/>
        <a:p>
          <a:endParaRPr lang="es-ES" b="0">
            <a:solidFill>
              <a:schemeClr val="bg1"/>
            </a:solidFill>
            <a:effectLst>
              <a:outerShdw blurRad="177800" dist="76200" dir="7800000" algn="tl">
                <a:schemeClr val="tx1">
                  <a:alpha val="51000"/>
                </a:schemeClr>
              </a:outerShdw>
            </a:effectLst>
          </a:endParaRPr>
        </a:p>
      </dgm:t>
    </dgm:pt>
    <dgm:pt modelId="{8A99C15C-5E5B-4EDB-AB31-708F990D50C4}" type="sibTrans" cxnId="{CB6B9110-BE6A-4F8B-AE42-08DBAB9F92CD}">
      <dgm:prSet/>
      <dgm:spPr/>
      <dgm:t>
        <a:bodyPr/>
        <a:lstStyle/>
        <a:p>
          <a:endParaRPr lang="es-ES" b="0">
            <a:solidFill>
              <a:schemeClr val="bg1"/>
            </a:solidFill>
            <a:effectLst>
              <a:outerShdw blurRad="177800" dist="76200" dir="7800000" algn="tl">
                <a:schemeClr val="tx1">
                  <a:alpha val="51000"/>
                </a:schemeClr>
              </a:outerShdw>
            </a:effectLst>
          </a:endParaRPr>
        </a:p>
      </dgm:t>
    </dgm:pt>
    <dgm:pt modelId="{8DA574D3-42D7-47E8-9500-F88BCE6BB2E2}">
      <dgm:prSet custT="1"/>
      <dgm:spPr/>
      <dgm:t>
        <a:bodyPr/>
        <a:lstStyle/>
        <a:p>
          <a:pPr rtl="0"/>
          <a:r>
            <a:rPr lang="en-US" sz="2400" b="1" baseline="0" dirty="0">
              <a:solidFill>
                <a:schemeClr val="bg1"/>
              </a:solidFill>
              <a:effectLst>
                <a:outerShdw blurRad="177800" dist="76200" dir="7800000" algn="tl">
                  <a:schemeClr val="tx1">
                    <a:alpha val="51000"/>
                  </a:schemeClr>
                </a:outerShdw>
              </a:effectLst>
            </a:rPr>
            <a:t>Promote the integration of refugees, asylum seekers and newly arrived migrants and raise awareness about the refugee crisis in Europe</a:t>
          </a:r>
          <a:endParaRPr lang="es-ES" sz="2400" b="1" dirty="0">
            <a:solidFill>
              <a:schemeClr val="bg1"/>
            </a:solidFill>
            <a:effectLst>
              <a:outerShdw blurRad="177800" dist="76200" dir="7800000" algn="tl">
                <a:schemeClr val="tx1">
                  <a:alpha val="51000"/>
                </a:schemeClr>
              </a:outerShdw>
            </a:effectLst>
          </a:endParaRPr>
        </a:p>
      </dgm:t>
    </dgm:pt>
    <dgm:pt modelId="{F56C0069-D0CD-4A42-B5F8-0A241B33825F}" type="parTrans" cxnId="{0D982F76-9EB6-48AD-81A0-9FDD22CF1078}">
      <dgm:prSet/>
      <dgm:spPr/>
      <dgm:t>
        <a:bodyPr/>
        <a:lstStyle/>
        <a:p>
          <a:endParaRPr lang="es-ES" b="0">
            <a:solidFill>
              <a:schemeClr val="bg1"/>
            </a:solidFill>
            <a:effectLst>
              <a:outerShdw blurRad="177800" dist="76200" dir="7800000" algn="tl">
                <a:schemeClr val="tx1">
                  <a:alpha val="51000"/>
                </a:schemeClr>
              </a:outerShdw>
            </a:effectLst>
          </a:endParaRPr>
        </a:p>
      </dgm:t>
    </dgm:pt>
    <dgm:pt modelId="{7B4D0424-C693-4608-AF00-B9FCC335B86C}" type="sibTrans" cxnId="{0D982F76-9EB6-48AD-81A0-9FDD22CF1078}">
      <dgm:prSet/>
      <dgm:spPr/>
      <dgm:t>
        <a:bodyPr/>
        <a:lstStyle/>
        <a:p>
          <a:endParaRPr lang="es-ES" b="0">
            <a:solidFill>
              <a:schemeClr val="bg1"/>
            </a:solidFill>
            <a:effectLst>
              <a:outerShdw blurRad="177800" dist="76200" dir="7800000" algn="tl">
                <a:schemeClr val="tx1">
                  <a:alpha val="51000"/>
                </a:schemeClr>
              </a:outerShdw>
            </a:effectLst>
          </a:endParaRPr>
        </a:p>
      </dgm:t>
    </dgm:pt>
    <dgm:pt modelId="{5836C80F-97F3-4F53-8745-00DB407D2A4F}" type="pres">
      <dgm:prSet presAssocID="{46E2932D-6502-47B8-8FB8-15516E687548}" presName="Name0" presStyleCnt="0">
        <dgm:presLayoutVars>
          <dgm:chMax val="7"/>
          <dgm:chPref val="7"/>
          <dgm:dir/>
        </dgm:presLayoutVars>
      </dgm:prSet>
      <dgm:spPr/>
      <dgm:t>
        <a:bodyPr/>
        <a:lstStyle/>
        <a:p>
          <a:endParaRPr lang="es-ES"/>
        </a:p>
      </dgm:t>
    </dgm:pt>
    <dgm:pt modelId="{81668445-6500-4778-BDF0-E1670C9A8329}" type="pres">
      <dgm:prSet presAssocID="{46E2932D-6502-47B8-8FB8-15516E687548}" presName="Name1" presStyleCnt="0"/>
      <dgm:spPr/>
    </dgm:pt>
    <dgm:pt modelId="{2243C3EF-0070-426B-93DF-E545D89F2A9B}" type="pres">
      <dgm:prSet presAssocID="{46E2932D-6502-47B8-8FB8-15516E687548}" presName="cycle" presStyleCnt="0"/>
      <dgm:spPr/>
    </dgm:pt>
    <dgm:pt modelId="{64E64480-D6CA-475F-94A9-33F58968C49B}" type="pres">
      <dgm:prSet presAssocID="{46E2932D-6502-47B8-8FB8-15516E687548}" presName="srcNode" presStyleLbl="node1" presStyleIdx="0" presStyleCnt="5"/>
      <dgm:spPr/>
    </dgm:pt>
    <dgm:pt modelId="{7ECE4028-D4C9-4180-B932-024629A674E0}" type="pres">
      <dgm:prSet presAssocID="{46E2932D-6502-47B8-8FB8-15516E687548}" presName="conn" presStyleLbl="parChTrans1D2" presStyleIdx="0" presStyleCnt="1"/>
      <dgm:spPr/>
      <dgm:t>
        <a:bodyPr/>
        <a:lstStyle/>
        <a:p>
          <a:endParaRPr lang="es-ES"/>
        </a:p>
      </dgm:t>
    </dgm:pt>
    <dgm:pt modelId="{26C78246-81FD-4877-B7E9-A5A61438AE0E}" type="pres">
      <dgm:prSet presAssocID="{46E2932D-6502-47B8-8FB8-15516E687548}" presName="extraNode" presStyleLbl="node1" presStyleIdx="0" presStyleCnt="5"/>
      <dgm:spPr/>
    </dgm:pt>
    <dgm:pt modelId="{6C28BA73-696C-4C93-B594-65A55D40473F}" type="pres">
      <dgm:prSet presAssocID="{46E2932D-6502-47B8-8FB8-15516E687548}" presName="dstNode" presStyleLbl="node1" presStyleIdx="0" presStyleCnt="5"/>
      <dgm:spPr/>
    </dgm:pt>
    <dgm:pt modelId="{B4241764-0B44-45E6-A81D-12EEC26A1ED8}" type="pres">
      <dgm:prSet presAssocID="{C01AADD5-116A-41BB-81AB-237DF38BA9C7}" presName="text_1" presStyleLbl="node1" presStyleIdx="0" presStyleCnt="5">
        <dgm:presLayoutVars>
          <dgm:bulletEnabled val="1"/>
        </dgm:presLayoutVars>
      </dgm:prSet>
      <dgm:spPr/>
      <dgm:t>
        <a:bodyPr/>
        <a:lstStyle/>
        <a:p>
          <a:endParaRPr lang="es-ES"/>
        </a:p>
      </dgm:t>
    </dgm:pt>
    <dgm:pt modelId="{F833D10B-CBF2-452B-BADA-BD7014F1F875}" type="pres">
      <dgm:prSet presAssocID="{C01AADD5-116A-41BB-81AB-237DF38BA9C7}" presName="accent_1" presStyleCnt="0"/>
      <dgm:spPr/>
    </dgm:pt>
    <dgm:pt modelId="{77FBD1F1-56F2-4A6C-8E3F-B1B970277BE1}" type="pres">
      <dgm:prSet presAssocID="{C01AADD5-116A-41BB-81AB-237DF38BA9C7}" presName="accentRepeatNode" presStyleLbl="solidFgAcc1" presStyleIdx="0" presStyleCnt="5" custLinFactNeighborX="-61751" custLinFactNeighborY="3827"/>
      <dgm:spPr/>
    </dgm:pt>
    <dgm:pt modelId="{AD638905-D34F-424D-B16A-12D12642BFD8}" type="pres">
      <dgm:prSet presAssocID="{FFD37B2A-96BB-4BAF-8EC0-9E6957C5FB22}" presName="text_2" presStyleLbl="node1" presStyleIdx="1" presStyleCnt="5">
        <dgm:presLayoutVars>
          <dgm:bulletEnabled val="1"/>
        </dgm:presLayoutVars>
      </dgm:prSet>
      <dgm:spPr/>
      <dgm:t>
        <a:bodyPr/>
        <a:lstStyle/>
        <a:p>
          <a:endParaRPr lang="es-ES"/>
        </a:p>
      </dgm:t>
    </dgm:pt>
    <dgm:pt modelId="{DA168A68-6ED9-4832-9D76-CAE386313F0F}" type="pres">
      <dgm:prSet presAssocID="{FFD37B2A-96BB-4BAF-8EC0-9E6957C5FB22}" presName="accent_2" presStyleCnt="0"/>
      <dgm:spPr/>
    </dgm:pt>
    <dgm:pt modelId="{939B3087-08BA-452F-944C-6772BD73233C}" type="pres">
      <dgm:prSet presAssocID="{FFD37B2A-96BB-4BAF-8EC0-9E6957C5FB22}" presName="accentRepeatNode" presStyleLbl="solidFgAcc1" presStyleIdx="1" presStyleCnt="5"/>
      <dgm:spPr/>
    </dgm:pt>
    <dgm:pt modelId="{C40F8F55-9569-4611-853C-1E1BCD14A383}" type="pres">
      <dgm:prSet presAssocID="{6BB6FB78-3F1F-4D88-BD4C-0C269A3B0CFD}" presName="text_3" presStyleLbl="node1" presStyleIdx="2" presStyleCnt="5">
        <dgm:presLayoutVars>
          <dgm:bulletEnabled val="1"/>
        </dgm:presLayoutVars>
      </dgm:prSet>
      <dgm:spPr/>
      <dgm:t>
        <a:bodyPr/>
        <a:lstStyle/>
        <a:p>
          <a:endParaRPr lang="es-ES"/>
        </a:p>
      </dgm:t>
    </dgm:pt>
    <dgm:pt modelId="{DA293283-796E-496F-AE2A-178EF18B5BA7}" type="pres">
      <dgm:prSet presAssocID="{6BB6FB78-3F1F-4D88-BD4C-0C269A3B0CFD}" presName="accent_3" presStyleCnt="0"/>
      <dgm:spPr/>
    </dgm:pt>
    <dgm:pt modelId="{FA373807-C927-45ED-B877-F58AC844D14F}" type="pres">
      <dgm:prSet presAssocID="{6BB6FB78-3F1F-4D88-BD4C-0C269A3B0CFD}" presName="accentRepeatNode" presStyleLbl="solidFgAcc1" presStyleIdx="2" presStyleCnt="5"/>
      <dgm:spPr/>
    </dgm:pt>
    <dgm:pt modelId="{6CC7A92B-9D1D-4A19-926B-8C1698999D2F}" type="pres">
      <dgm:prSet presAssocID="{8DA574D3-42D7-47E8-9500-F88BCE6BB2E2}" presName="text_4" presStyleLbl="node1" presStyleIdx="3" presStyleCnt="5">
        <dgm:presLayoutVars>
          <dgm:bulletEnabled val="1"/>
        </dgm:presLayoutVars>
      </dgm:prSet>
      <dgm:spPr/>
      <dgm:t>
        <a:bodyPr/>
        <a:lstStyle/>
        <a:p>
          <a:endParaRPr lang="es-ES"/>
        </a:p>
      </dgm:t>
    </dgm:pt>
    <dgm:pt modelId="{45715B5F-7594-498E-AE96-BB322C727DDB}" type="pres">
      <dgm:prSet presAssocID="{8DA574D3-42D7-47E8-9500-F88BCE6BB2E2}" presName="accent_4" presStyleCnt="0"/>
      <dgm:spPr/>
    </dgm:pt>
    <dgm:pt modelId="{7BD6641D-7D04-4F6C-89D2-EA10855154A6}" type="pres">
      <dgm:prSet presAssocID="{8DA574D3-42D7-47E8-9500-F88BCE6BB2E2}" presName="accentRepeatNode" presStyleLbl="solidFgAcc1" presStyleIdx="3" presStyleCnt="5"/>
      <dgm:spPr/>
    </dgm:pt>
    <dgm:pt modelId="{B3F2C5FB-7E34-44F2-8CBA-3640B106049A}" type="pres">
      <dgm:prSet presAssocID="{EE1E8E6A-21D9-4507-9383-D629DE6333C3}" presName="text_5" presStyleLbl="node1" presStyleIdx="4" presStyleCnt="5">
        <dgm:presLayoutVars>
          <dgm:bulletEnabled val="1"/>
        </dgm:presLayoutVars>
      </dgm:prSet>
      <dgm:spPr/>
      <dgm:t>
        <a:bodyPr/>
        <a:lstStyle/>
        <a:p>
          <a:endParaRPr lang="es-ES"/>
        </a:p>
      </dgm:t>
    </dgm:pt>
    <dgm:pt modelId="{0D0611C5-03FB-4D19-93F9-0BBA616C6223}" type="pres">
      <dgm:prSet presAssocID="{EE1E8E6A-21D9-4507-9383-D629DE6333C3}" presName="accent_5" presStyleCnt="0"/>
      <dgm:spPr/>
    </dgm:pt>
    <dgm:pt modelId="{870C7470-18EA-4C7E-BBD5-38BA58F25B89}" type="pres">
      <dgm:prSet presAssocID="{EE1E8E6A-21D9-4507-9383-D629DE6333C3}" presName="accentRepeatNode" presStyleLbl="solidFgAcc1" presStyleIdx="4" presStyleCnt="5"/>
      <dgm:spPr/>
    </dgm:pt>
  </dgm:ptLst>
  <dgm:cxnLst>
    <dgm:cxn modelId="{10212D2B-AFE2-486D-89EF-28F8EF506040}" type="presOf" srcId="{8814A4E5-CAA7-4E44-9305-D9DD6F623FBC}" destId="{7ECE4028-D4C9-4180-B932-024629A674E0}" srcOrd="0" destOrd="0" presId="urn:microsoft.com/office/officeart/2008/layout/VerticalCurvedList"/>
    <dgm:cxn modelId="{D7ED8106-98BD-42C6-AD2D-74D4AD0A6C23}" type="presOf" srcId="{8DA574D3-42D7-47E8-9500-F88BCE6BB2E2}" destId="{6CC7A92B-9D1D-4A19-926B-8C1698999D2F}" srcOrd="0" destOrd="0" presId="urn:microsoft.com/office/officeart/2008/layout/VerticalCurvedList"/>
    <dgm:cxn modelId="{0D982F76-9EB6-48AD-81A0-9FDD22CF1078}" srcId="{46E2932D-6502-47B8-8FB8-15516E687548}" destId="{8DA574D3-42D7-47E8-9500-F88BCE6BB2E2}" srcOrd="3" destOrd="0" parTransId="{F56C0069-D0CD-4A42-B5F8-0A241B33825F}" sibTransId="{7B4D0424-C693-4608-AF00-B9FCC335B86C}"/>
    <dgm:cxn modelId="{AEA49BD2-2171-4C1B-930A-0167E1AFE977}" type="presOf" srcId="{C01AADD5-116A-41BB-81AB-237DF38BA9C7}" destId="{B4241764-0B44-45E6-A81D-12EEC26A1ED8}" srcOrd="0" destOrd="0" presId="urn:microsoft.com/office/officeart/2008/layout/VerticalCurvedList"/>
    <dgm:cxn modelId="{89DF866F-B7AE-4C4D-AC2A-E2CEA938C575}" type="presOf" srcId="{6BB6FB78-3F1F-4D88-BD4C-0C269A3B0CFD}" destId="{C40F8F55-9569-4611-853C-1E1BCD14A383}" srcOrd="0" destOrd="0" presId="urn:microsoft.com/office/officeart/2008/layout/VerticalCurvedList"/>
    <dgm:cxn modelId="{FD220954-43B8-4E91-9F2F-F92A18E4B566}" type="presOf" srcId="{46E2932D-6502-47B8-8FB8-15516E687548}" destId="{5836C80F-97F3-4F53-8745-00DB407D2A4F}" srcOrd="0" destOrd="0" presId="urn:microsoft.com/office/officeart/2008/layout/VerticalCurvedList"/>
    <dgm:cxn modelId="{68D93F78-5952-4489-A9B3-A37A647EAB73}" srcId="{46E2932D-6502-47B8-8FB8-15516E687548}" destId="{FFD37B2A-96BB-4BAF-8EC0-9E6957C5FB22}" srcOrd="1" destOrd="0" parTransId="{91331B81-7B90-46AE-91C5-FBDA1E26821F}" sibTransId="{98A37AF9-DEA8-4E43-A4F9-1AC5461439E6}"/>
    <dgm:cxn modelId="{95AF2881-AFB9-48B6-B405-42F10B1E91CD}" srcId="{46E2932D-6502-47B8-8FB8-15516E687548}" destId="{EE1E8E6A-21D9-4507-9383-D629DE6333C3}" srcOrd="4" destOrd="0" parTransId="{DFEEBF6D-8176-4C8E-8F85-7BBCE85B72A0}" sibTransId="{BEA987F4-A853-445F-A0EB-20A7BAD51B0B}"/>
    <dgm:cxn modelId="{1B65059C-756E-41B3-9550-EBF9D94A9225}" type="presOf" srcId="{FFD37B2A-96BB-4BAF-8EC0-9E6957C5FB22}" destId="{AD638905-D34F-424D-B16A-12D12642BFD8}" srcOrd="0" destOrd="0" presId="urn:microsoft.com/office/officeart/2008/layout/VerticalCurvedList"/>
    <dgm:cxn modelId="{9BC1A106-B271-4DD9-9A65-3AE0E78646DD}" srcId="{46E2932D-6502-47B8-8FB8-15516E687548}" destId="{C01AADD5-116A-41BB-81AB-237DF38BA9C7}" srcOrd="0" destOrd="0" parTransId="{D93F283D-47F1-44FC-8262-58CAB091010D}" sibTransId="{8814A4E5-CAA7-4E44-9305-D9DD6F623FBC}"/>
    <dgm:cxn modelId="{CB6B9110-BE6A-4F8B-AE42-08DBAB9F92CD}" srcId="{46E2932D-6502-47B8-8FB8-15516E687548}" destId="{6BB6FB78-3F1F-4D88-BD4C-0C269A3B0CFD}" srcOrd="2" destOrd="0" parTransId="{C4879CC4-6A25-4280-8929-107B75C7CF2C}" sibTransId="{8A99C15C-5E5B-4EDB-AB31-708F990D50C4}"/>
    <dgm:cxn modelId="{01009683-1975-4BDE-B1A3-5ABFED75C737}" type="presOf" srcId="{EE1E8E6A-21D9-4507-9383-D629DE6333C3}" destId="{B3F2C5FB-7E34-44F2-8CBA-3640B106049A}" srcOrd="0" destOrd="0" presId="urn:microsoft.com/office/officeart/2008/layout/VerticalCurvedList"/>
    <dgm:cxn modelId="{19C65267-2F37-46FC-9C98-0CFA13EF3214}" type="presParOf" srcId="{5836C80F-97F3-4F53-8745-00DB407D2A4F}" destId="{81668445-6500-4778-BDF0-E1670C9A8329}" srcOrd="0" destOrd="0" presId="urn:microsoft.com/office/officeart/2008/layout/VerticalCurvedList"/>
    <dgm:cxn modelId="{DDF42C09-273F-4C17-85B0-FDE4F461B65B}" type="presParOf" srcId="{81668445-6500-4778-BDF0-E1670C9A8329}" destId="{2243C3EF-0070-426B-93DF-E545D89F2A9B}" srcOrd="0" destOrd="0" presId="urn:microsoft.com/office/officeart/2008/layout/VerticalCurvedList"/>
    <dgm:cxn modelId="{95A9AFD5-8F7A-4416-8972-07FA60155E14}" type="presParOf" srcId="{2243C3EF-0070-426B-93DF-E545D89F2A9B}" destId="{64E64480-D6CA-475F-94A9-33F58968C49B}" srcOrd="0" destOrd="0" presId="urn:microsoft.com/office/officeart/2008/layout/VerticalCurvedList"/>
    <dgm:cxn modelId="{2961B580-5E1C-4FAF-BB92-636880664E06}" type="presParOf" srcId="{2243C3EF-0070-426B-93DF-E545D89F2A9B}" destId="{7ECE4028-D4C9-4180-B932-024629A674E0}" srcOrd="1" destOrd="0" presId="urn:microsoft.com/office/officeart/2008/layout/VerticalCurvedList"/>
    <dgm:cxn modelId="{A6FC8D08-3399-49A9-8FBA-F4A767E42165}" type="presParOf" srcId="{2243C3EF-0070-426B-93DF-E545D89F2A9B}" destId="{26C78246-81FD-4877-B7E9-A5A61438AE0E}" srcOrd="2" destOrd="0" presId="urn:microsoft.com/office/officeart/2008/layout/VerticalCurvedList"/>
    <dgm:cxn modelId="{D49BB364-99A2-49F0-A54A-43E556D9AA39}" type="presParOf" srcId="{2243C3EF-0070-426B-93DF-E545D89F2A9B}" destId="{6C28BA73-696C-4C93-B594-65A55D40473F}" srcOrd="3" destOrd="0" presId="urn:microsoft.com/office/officeart/2008/layout/VerticalCurvedList"/>
    <dgm:cxn modelId="{4CD32F25-080F-4D4E-BA0E-3CBA1BCA34ED}" type="presParOf" srcId="{81668445-6500-4778-BDF0-E1670C9A8329}" destId="{B4241764-0B44-45E6-A81D-12EEC26A1ED8}" srcOrd="1" destOrd="0" presId="urn:microsoft.com/office/officeart/2008/layout/VerticalCurvedList"/>
    <dgm:cxn modelId="{85EC60E0-560C-461A-A10C-284E8C879D39}" type="presParOf" srcId="{81668445-6500-4778-BDF0-E1670C9A8329}" destId="{F833D10B-CBF2-452B-BADA-BD7014F1F875}" srcOrd="2" destOrd="0" presId="urn:microsoft.com/office/officeart/2008/layout/VerticalCurvedList"/>
    <dgm:cxn modelId="{C451A5A6-F7EA-4363-84BC-1A11F2DD7AD0}" type="presParOf" srcId="{F833D10B-CBF2-452B-BADA-BD7014F1F875}" destId="{77FBD1F1-56F2-4A6C-8E3F-B1B970277BE1}" srcOrd="0" destOrd="0" presId="urn:microsoft.com/office/officeart/2008/layout/VerticalCurvedList"/>
    <dgm:cxn modelId="{27476694-AC7E-4DD5-9C77-8AECB859EDE1}" type="presParOf" srcId="{81668445-6500-4778-BDF0-E1670C9A8329}" destId="{AD638905-D34F-424D-B16A-12D12642BFD8}" srcOrd="3" destOrd="0" presId="urn:microsoft.com/office/officeart/2008/layout/VerticalCurvedList"/>
    <dgm:cxn modelId="{E8CE3F51-B91F-4C62-A65C-7B7CDCFBF7E6}" type="presParOf" srcId="{81668445-6500-4778-BDF0-E1670C9A8329}" destId="{DA168A68-6ED9-4832-9D76-CAE386313F0F}" srcOrd="4" destOrd="0" presId="urn:microsoft.com/office/officeart/2008/layout/VerticalCurvedList"/>
    <dgm:cxn modelId="{220B2B37-5472-49AC-AF7B-954E63BD1F05}" type="presParOf" srcId="{DA168A68-6ED9-4832-9D76-CAE386313F0F}" destId="{939B3087-08BA-452F-944C-6772BD73233C}" srcOrd="0" destOrd="0" presId="urn:microsoft.com/office/officeart/2008/layout/VerticalCurvedList"/>
    <dgm:cxn modelId="{A2D5DFAD-A6B7-4D0C-873E-A6F907CA4584}" type="presParOf" srcId="{81668445-6500-4778-BDF0-E1670C9A8329}" destId="{C40F8F55-9569-4611-853C-1E1BCD14A383}" srcOrd="5" destOrd="0" presId="urn:microsoft.com/office/officeart/2008/layout/VerticalCurvedList"/>
    <dgm:cxn modelId="{5832C470-FA4A-49FD-B5DC-9371C90D8D4B}" type="presParOf" srcId="{81668445-6500-4778-BDF0-E1670C9A8329}" destId="{DA293283-796E-496F-AE2A-178EF18B5BA7}" srcOrd="6" destOrd="0" presId="urn:microsoft.com/office/officeart/2008/layout/VerticalCurvedList"/>
    <dgm:cxn modelId="{BF26FA5E-5276-41FE-9F4C-A336068E4131}" type="presParOf" srcId="{DA293283-796E-496F-AE2A-178EF18B5BA7}" destId="{FA373807-C927-45ED-B877-F58AC844D14F}" srcOrd="0" destOrd="0" presId="urn:microsoft.com/office/officeart/2008/layout/VerticalCurvedList"/>
    <dgm:cxn modelId="{AFC795A0-219E-47AD-8E47-5E46CDBEA097}" type="presParOf" srcId="{81668445-6500-4778-BDF0-E1670C9A8329}" destId="{6CC7A92B-9D1D-4A19-926B-8C1698999D2F}" srcOrd="7" destOrd="0" presId="urn:microsoft.com/office/officeart/2008/layout/VerticalCurvedList"/>
    <dgm:cxn modelId="{AB396BE2-47B1-42EE-8C42-03C71608DD26}" type="presParOf" srcId="{81668445-6500-4778-BDF0-E1670C9A8329}" destId="{45715B5F-7594-498E-AE96-BB322C727DDB}" srcOrd="8" destOrd="0" presId="urn:microsoft.com/office/officeart/2008/layout/VerticalCurvedList"/>
    <dgm:cxn modelId="{211618A9-7C23-41AA-93CD-F641A7681197}" type="presParOf" srcId="{45715B5F-7594-498E-AE96-BB322C727DDB}" destId="{7BD6641D-7D04-4F6C-89D2-EA10855154A6}" srcOrd="0" destOrd="0" presId="urn:microsoft.com/office/officeart/2008/layout/VerticalCurvedList"/>
    <dgm:cxn modelId="{A22DA9E3-2E38-4876-A1E1-25F7D26DC0D3}" type="presParOf" srcId="{81668445-6500-4778-BDF0-E1670C9A8329}" destId="{B3F2C5FB-7E34-44F2-8CBA-3640B106049A}" srcOrd="9" destOrd="0" presId="urn:microsoft.com/office/officeart/2008/layout/VerticalCurvedList"/>
    <dgm:cxn modelId="{AFFAFDD6-9FE0-4A1C-AA5B-D81B0A16E881}" type="presParOf" srcId="{81668445-6500-4778-BDF0-E1670C9A8329}" destId="{0D0611C5-03FB-4D19-93F9-0BBA616C6223}" srcOrd="10" destOrd="0" presId="urn:microsoft.com/office/officeart/2008/layout/VerticalCurvedList"/>
    <dgm:cxn modelId="{61241029-2198-42E5-BF58-87374FEA496A}" type="presParOf" srcId="{0D0611C5-03FB-4D19-93F9-0BBA616C6223}" destId="{870C7470-18EA-4C7E-BBD5-38BA58F25B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47309-E171-4426-B3A5-26FD1754A1B0}" type="doc">
      <dgm:prSet loTypeId="urn:microsoft.com/office/officeart/2005/8/layout/process1" loCatId="process" qsTypeId="urn:microsoft.com/office/officeart/2005/8/quickstyle/3d6" qsCatId="3D" csTypeId="urn:microsoft.com/office/officeart/2005/8/colors/accent1_2" csCatId="accent1"/>
      <dgm:spPr/>
      <dgm:t>
        <a:bodyPr/>
        <a:lstStyle/>
        <a:p>
          <a:endParaRPr lang="es-ES"/>
        </a:p>
      </dgm:t>
    </dgm:pt>
    <dgm:pt modelId="{A29AB210-091F-464E-991B-4BCD0BC0F626}">
      <dgm:prSet custT="1"/>
      <dgm:spPr/>
      <dgm:t>
        <a:bodyPr/>
        <a:lstStyle/>
        <a:p>
          <a:pPr rtl="0"/>
          <a:r>
            <a:rPr lang="es-ES" sz="5400" b="1" baseline="0" dirty="0">
              <a:solidFill>
                <a:srgbClr val="66FFFF"/>
              </a:solidFill>
              <a:effectLst>
                <a:outerShdw blurRad="38100" dist="38100" dir="2700000" algn="tl">
                  <a:srgbClr val="000000">
                    <a:alpha val="43137"/>
                  </a:srgbClr>
                </a:outerShdw>
              </a:effectLst>
            </a:rPr>
            <a:t>PARTNERSHIP</a:t>
          </a:r>
          <a:endParaRPr lang="es-ES" sz="5400" b="1" dirty="0">
            <a:solidFill>
              <a:srgbClr val="66FFFF"/>
            </a:solidFill>
            <a:effectLst>
              <a:outerShdw blurRad="38100" dist="38100" dir="2700000" algn="tl">
                <a:srgbClr val="000000">
                  <a:alpha val="43137"/>
                </a:srgbClr>
              </a:outerShdw>
            </a:effectLst>
          </a:endParaRPr>
        </a:p>
      </dgm:t>
    </dgm:pt>
    <dgm:pt modelId="{089FDF1E-281D-45E1-9941-B3A64B503605}" type="parTrans" cxnId="{B5588FE5-1658-4710-8216-E3E38A1402FC}">
      <dgm:prSet/>
      <dgm:spPr/>
      <dgm:t>
        <a:bodyPr/>
        <a:lstStyle/>
        <a:p>
          <a:endParaRPr lang="es-ES"/>
        </a:p>
      </dgm:t>
    </dgm:pt>
    <dgm:pt modelId="{C6A9752E-6397-4734-910E-0F8B1349ABBA}" type="sibTrans" cxnId="{B5588FE5-1658-4710-8216-E3E38A1402FC}">
      <dgm:prSet/>
      <dgm:spPr/>
      <dgm:t>
        <a:bodyPr/>
        <a:lstStyle/>
        <a:p>
          <a:endParaRPr lang="es-ES"/>
        </a:p>
      </dgm:t>
    </dgm:pt>
    <dgm:pt modelId="{BC8EF5A6-44B3-4C68-BA0D-2C3BFD1424EE}" type="pres">
      <dgm:prSet presAssocID="{23047309-E171-4426-B3A5-26FD1754A1B0}" presName="Name0" presStyleCnt="0">
        <dgm:presLayoutVars>
          <dgm:dir/>
          <dgm:resizeHandles val="exact"/>
        </dgm:presLayoutVars>
      </dgm:prSet>
      <dgm:spPr/>
      <dgm:t>
        <a:bodyPr/>
        <a:lstStyle/>
        <a:p>
          <a:endParaRPr lang="es-ES"/>
        </a:p>
      </dgm:t>
    </dgm:pt>
    <dgm:pt modelId="{2C7469FB-EF30-4A89-A9FD-D56D6149247D}" type="pres">
      <dgm:prSet presAssocID="{A29AB210-091F-464E-991B-4BCD0BC0F626}" presName="node" presStyleLbl="node1" presStyleIdx="0" presStyleCnt="1" custLinFactNeighborX="-271" custLinFactNeighborY="-19948">
        <dgm:presLayoutVars>
          <dgm:bulletEnabled val="1"/>
        </dgm:presLayoutVars>
      </dgm:prSet>
      <dgm:spPr/>
      <dgm:t>
        <a:bodyPr/>
        <a:lstStyle/>
        <a:p>
          <a:endParaRPr lang="es-ES"/>
        </a:p>
      </dgm:t>
    </dgm:pt>
  </dgm:ptLst>
  <dgm:cxnLst>
    <dgm:cxn modelId="{B5588FE5-1658-4710-8216-E3E38A1402FC}" srcId="{23047309-E171-4426-B3A5-26FD1754A1B0}" destId="{A29AB210-091F-464E-991B-4BCD0BC0F626}" srcOrd="0" destOrd="0" parTransId="{089FDF1E-281D-45E1-9941-B3A64B503605}" sibTransId="{C6A9752E-6397-4734-910E-0F8B1349ABBA}"/>
    <dgm:cxn modelId="{8AB0FBF0-37C1-44B0-B4F5-EC9F15C2A3DA}" type="presOf" srcId="{23047309-E171-4426-B3A5-26FD1754A1B0}" destId="{BC8EF5A6-44B3-4C68-BA0D-2C3BFD1424EE}" srcOrd="0" destOrd="0" presId="urn:microsoft.com/office/officeart/2005/8/layout/process1"/>
    <dgm:cxn modelId="{43107808-99AE-42E4-A324-B60D65C1339E}" type="presOf" srcId="{A29AB210-091F-464E-991B-4BCD0BC0F626}" destId="{2C7469FB-EF30-4A89-A9FD-D56D6149247D}" srcOrd="0" destOrd="0" presId="urn:microsoft.com/office/officeart/2005/8/layout/process1"/>
    <dgm:cxn modelId="{02E253D0-CEB6-419C-AC13-86D49C4F3B53}" type="presParOf" srcId="{BC8EF5A6-44B3-4C68-BA0D-2C3BFD1424EE}" destId="{2C7469FB-EF30-4A89-A9FD-D56D6149247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5F8C8-8961-4E63-867E-6E24647DFBFB}" type="doc">
      <dgm:prSet loTypeId="urn:microsoft.com/office/officeart/2009/3/layout/IncreasingArrowsProcess" loCatId="process" qsTypeId="urn:microsoft.com/office/officeart/2005/8/quickstyle/3d2" qsCatId="3D" csTypeId="urn:microsoft.com/office/officeart/2005/8/colors/accent1_2" csCatId="accent1" phldr="1"/>
      <dgm:spPr/>
      <dgm:t>
        <a:bodyPr/>
        <a:lstStyle/>
        <a:p>
          <a:endParaRPr lang="es-ES"/>
        </a:p>
      </dgm:t>
    </dgm:pt>
    <dgm:pt modelId="{5D7DA978-56C1-4F64-900E-00460337DD6E}">
      <dgm:prSet custT="1"/>
      <dgm:spPr/>
      <dgm:t>
        <a:bodyPr/>
        <a:lstStyle/>
        <a:p>
          <a:pPr rtl="0"/>
          <a:r>
            <a:rPr lang="en-US" sz="2400" b="1" baseline="0" dirty="0">
              <a:effectLst>
                <a:outerShdw blurRad="38100" dist="38100" dir="2700000" algn="tl">
                  <a:srgbClr val="000000">
                    <a:alpha val="43137"/>
                  </a:srgbClr>
                </a:outerShdw>
              </a:effectLst>
            </a:rPr>
            <a:t>newly arrived migrants, refugees or asylum seekers who will receive any legal status in the EU partner country</a:t>
          </a:r>
          <a:endParaRPr lang="es-ES" sz="2400" b="1" dirty="0">
            <a:effectLst>
              <a:outerShdw blurRad="38100" dist="38100" dir="2700000" algn="tl">
                <a:srgbClr val="000000">
                  <a:alpha val="43137"/>
                </a:srgbClr>
              </a:outerShdw>
            </a:effectLst>
          </a:endParaRPr>
        </a:p>
      </dgm:t>
    </dgm:pt>
    <dgm:pt modelId="{AA3A1335-71A3-416C-8655-C799FDA7D814}" type="parTrans" cxnId="{9119C4F6-BA4B-4905-B7FF-79A5A76D74B7}">
      <dgm:prSet/>
      <dgm:spPr/>
      <dgm:t>
        <a:bodyPr/>
        <a:lstStyle/>
        <a:p>
          <a:endParaRPr lang="es-ES"/>
        </a:p>
      </dgm:t>
    </dgm:pt>
    <dgm:pt modelId="{DB08CCF2-3288-44B9-BB1F-E60F2EC51205}" type="sibTrans" cxnId="{9119C4F6-BA4B-4905-B7FF-79A5A76D74B7}">
      <dgm:prSet/>
      <dgm:spPr/>
      <dgm:t>
        <a:bodyPr/>
        <a:lstStyle/>
        <a:p>
          <a:endParaRPr lang="es-ES"/>
        </a:p>
      </dgm:t>
    </dgm:pt>
    <dgm:pt modelId="{D79D8E1C-FDC8-4A80-9516-0E8327A596D3}">
      <dgm:prSet custT="1"/>
      <dgm:spPr/>
      <dgm:t>
        <a:bodyPr/>
        <a:lstStyle/>
        <a:p>
          <a:pPr rtl="0"/>
          <a:r>
            <a:rPr lang="en-US" sz="2400" b="1" baseline="0" dirty="0">
              <a:effectLst>
                <a:outerShdw blurRad="38100" dist="38100" dir="2700000" algn="tl">
                  <a:srgbClr val="000000">
                    <a:alpha val="43137"/>
                  </a:srgbClr>
                </a:outerShdw>
              </a:effectLst>
            </a:rPr>
            <a:t>key professionals: adult education providers, social workers, trainers, mediators, coaches and career counselors</a:t>
          </a:r>
          <a:endParaRPr lang="es-ES" sz="2400" b="1" dirty="0">
            <a:effectLst>
              <a:outerShdw blurRad="38100" dist="38100" dir="2700000" algn="tl">
                <a:srgbClr val="000000">
                  <a:alpha val="43137"/>
                </a:srgbClr>
              </a:outerShdw>
            </a:effectLst>
          </a:endParaRPr>
        </a:p>
      </dgm:t>
    </dgm:pt>
    <dgm:pt modelId="{23007FFE-49AB-488F-84DB-33A5E853C9C2}" type="parTrans" cxnId="{317163B9-723D-4D37-9022-E99C4424FC54}">
      <dgm:prSet/>
      <dgm:spPr/>
      <dgm:t>
        <a:bodyPr/>
        <a:lstStyle/>
        <a:p>
          <a:endParaRPr lang="es-ES"/>
        </a:p>
      </dgm:t>
    </dgm:pt>
    <dgm:pt modelId="{F1D15021-F145-4B9F-9568-9B884A3330D2}" type="sibTrans" cxnId="{317163B9-723D-4D37-9022-E99C4424FC54}">
      <dgm:prSet/>
      <dgm:spPr/>
      <dgm:t>
        <a:bodyPr/>
        <a:lstStyle/>
        <a:p>
          <a:endParaRPr lang="es-ES"/>
        </a:p>
      </dgm:t>
    </dgm:pt>
    <dgm:pt modelId="{6DFDB648-5329-451E-9645-AAB418F1A1B9}">
      <dgm:prSet custT="1"/>
      <dgm:spPr/>
      <dgm:t>
        <a:bodyPr/>
        <a:lstStyle/>
        <a:p>
          <a:pPr rtl="0"/>
          <a:r>
            <a:rPr lang="es-ES" sz="2400" b="1" baseline="0" dirty="0" err="1">
              <a:effectLst>
                <a:outerShdw blurRad="38100" dist="38100" dir="2700000" algn="tl">
                  <a:srgbClr val="000000">
                    <a:alpha val="43137"/>
                  </a:srgbClr>
                </a:outerShdw>
              </a:effectLst>
            </a:rPr>
            <a:t>policy</a:t>
          </a:r>
          <a:r>
            <a:rPr lang="es-ES" sz="2400" b="1" baseline="0" dirty="0">
              <a:effectLst>
                <a:outerShdw blurRad="38100" dist="38100" dir="2700000" algn="tl">
                  <a:srgbClr val="000000">
                    <a:alpha val="43137"/>
                  </a:srgbClr>
                </a:outerShdw>
              </a:effectLst>
            </a:rPr>
            <a:t> </a:t>
          </a:r>
          <a:r>
            <a:rPr lang="es-ES" sz="2400" b="1" baseline="0" dirty="0" err="1">
              <a:effectLst>
                <a:outerShdw blurRad="38100" dist="38100" dir="2700000" algn="tl">
                  <a:srgbClr val="000000">
                    <a:alpha val="43137"/>
                  </a:srgbClr>
                </a:outerShdw>
              </a:effectLst>
            </a:rPr>
            <a:t>makers</a:t>
          </a:r>
          <a:endParaRPr lang="es-ES" sz="2400" b="1" dirty="0">
            <a:effectLst>
              <a:outerShdw blurRad="38100" dist="38100" dir="2700000" algn="tl">
                <a:srgbClr val="000000">
                  <a:alpha val="43137"/>
                </a:srgbClr>
              </a:outerShdw>
            </a:effectLst>
          </a:endParaRPr>
        </a:p>
      </dgm:t>
    </dgm:pt>
    <dgm:pt modelId="{019C4EB7-10FB-4239-8F8C-59878D02FE52}" type="parTrans" cxnId="{DAFB5974-7D63-4CD8-A64D-14063EE39945}">
      <dgm:prSet/>
      <dgm:spPr/>
      <dgm:t>
        <a:bodyPr/>
        <a:lstStyle/>
        <a:p>
          <a:endParaRPr lang="es-ES"/>
        </a:p>
      </dgm:t>
    </dgm:pt>
    <dgm:pt modelId="{F5BEFF9F-C422-4E4F-BFF5-B8449F8D9FE8}" type="sibTrans" cxnId="{DAFB5974-7D63-4CD8-A64D-14063EE39945}">
      <dgm:prSet/>
      <dgm:spPr/>
      <dgm:t>
        <a:bodyPr/>
        <a:lstStyle/>
        <a:p>
          <a:endParaRPr lang="es-ES"/>
        </a:p>
      </dgm:t>
    </dgm:pt>
    <dgm:pt modelId="{2B70F3D8-7379-487C-A1A4-48CE39737570}">
      <dgm:prSet custT="1"/>
      <dgm:spPr/>
      <dgm:t>
        <a:bodyPr/>
        <a:lstStyle/>
        <a:p>
          <a:pPr rtl="0"/>
          <a:r>
            <a:rPr lang="en-US" sz="2400" b="1" baseline="0" dirty="0">
              <a:effectLst>
                <a:outerShdw blurRad="38100" dist="38100" dir="2700000" algn="tl">
                  <a:srgbClr val="000000">
                    <a:alpha val="43137"/>
                  </a:srgbClr>
                </a:outerShdw>
              </a:effectLst>
            </a:rPr>
            <a:t>general public</a:t>
          </a:r>
          <a:endParaRPr lang="es-ES" sz="2400" b="1" dirty="0">
            <a:effectLst>
              <a:outerShdw blurRad="38100" dist="38100" dir="2700000" algn="tl">
                <a:srgbClr val="000000">
                  <a:alpha val="43137"/>
                </a:srgbClr>
              </a:outerShdw>
            </a:effectLst>
          </a:endParaRPr>
        </a:p>
      </dgm:t>
    </dgm:pt>
    <dgm:pt modelId="{14247DDB-5022-4090-B06A-7E78EAE47526}" type="parTrans" cxnId="{DAD0E766-3E13-4AF4-B48F-A16E8DFF0FF1}">
      <dgm:prSet/>
      <dgm:spPr/>
      <dgm:t>
        <a:bodyPr/>
        <a:lstStyle/>
        <a:p>
          <a:endParaRPr lang="es-ES"/>
        </a:p>
      </dgm:t>
    </dgm:pt>
    <dgm:pt modelId="{9D6B40B7-27AF-4182-9318-268242F9239C}" type="sibTrans" cxnId="{DAD0E766-3E13-4AF4-B48F-A16E8DFF0FF1}">
      <dgm:prSet/>
      <dgm:spPr/>
      <dgm:t>
        <a:bodyPr/>
        <a:lstStyle/>
        <a:p>
          <a:endParaRPr lang="es-ES"/>
        </a:p>
      </dgm:t>
    </dgm:pt>
    <dgm:pt modelId="{79F798E9-6C44-4F2E-935F-558F5B6C4C38}">
      <dgm:prSet custT="1"/>
      <dgm:spPr/>
      <dgm:t>
        <a:bodyPr/>
        <a:lstStyle/>
        <a:p>
          <a:pPr rtl="0"/>
          <a:r>
            <a:rPr lang="en-US" sz="2400" b="1" baseline="0" dirty="0">
              <a:effectLst>
                <a:outerShdw blurRad="38100" dist="38100" dir="2700000" algn="tl">
                  <a:srgbClr val="000000">
                    <a:alpha val="43137"/>
                  </a:srgbClr>
                </a:outerShdw>
              </a:effectLst>
            </a:rPr>
            <a:t>partners’ staff as teachers, career counselors, social workers, adult educators</a:t>
          </a:r>
          <a:endParaRPr lang="es-ES" sz="2400" b="1" dirty="0">
            <a:effectLst>
              <a:outerShdw blurRad="38100" dist="38100" dir="2700000" algn="tl">
                <a:srgbClr val="000000">
                  <a:alpha val="43137"/>
                </a:srgbClr>
              </a:outerShdw>
            </a:effectLst>
          </a:endParaRPr>
        </a:p>
      </dgm:t>
    </dgm:pt>
    <dgm:pt modelId="{BC0A6182-E2B8-4423-89F8-FFCBC606DD25}" type="parTrans" cxnId="{ECB2E174-F6C7-4656-8F63-D6BA346ACCE8}">
      <dgm:prSet/>
      <dgm:spPr/>
      <dgm:t>
        <a:bodyPr/>
        <a:lstStyle/>
        <a:p>
          <a:endParaRPr lang="es-ES"/>
        </a:p>
      </dgm:t>
    </dgm:pt>
    <dgm:pt modelId="{133B6F96-AD2B-4A2D-9122-702CBFA1EFC1}" type="sibTrans" cxnId="{ECB2E174-F6C7-4656-8F63-D6BA346ACCE8}">
      <dgm:prSet/>
      <dgm:spPr/>
      <dgm:t>
        <a:bodyPr/>
        <a:lstStyle/>
        <a:p>
          <a:endParaRPr lang="es-ES"/>
        </a:p>
      </dgm:t>
    </dgm:pt>
    <dgm:pt modelId="{83A0B3AC-94D8-4837-B624-122830B11D80}" type="pres">
      <dgm:prSet presAssocID="{3C85F8C8-8961-4E63-867E-6E24647DFBFB}" presName="Name0" presStyleCnt="0">
        <dgm:presLayoutVars>
          <dgm:chMax val="5"/>
          <dgm:chPref val="5"/>
          <dgm:dir/>
          <dgm:animLvl val="lvl"/>
        </dgm:presLayoutVars>
      </dgm:prSet>
      <dgm:spPr/>
      <dgm:t>
        <a:bodyPr/>
        <a:lstStyle/>
        <a:p>
          <a:endParaRPr lang="es-ES"/>
        </a:p>
      </dgm:t>
    </dgm:pt>
    <dgm:pt modelId="{1DC5D2A4-FFF5-430A-BC57-3F7241A4907C}" type="pres">
      <dgm:prSet presAssocID="{5D7DA978-56C1-4F64-900E-00460337DD6E}" presName="parentText1" presStyleLbl="node1" presStyleIdx="0" presStyleCnt="5" custScaleY="142087" custLinFactNeighborX="8320" custLinFactNeighborY="-27359">
        <dgm:presLayoutVars>
          <dgm:chMax/>
          <dgm:chPref val="3"/>
          <dgm:bulletEnabled val="1"/>
        </dgm:presLayoutVars>
      </dgm:prSet>
      <dgm:spPr/>
      <dgm:t>
        <a:bodyPr/>
        <a:lstStyle/>
        <a:p>
          <a:endParaRPr lang="es-ES"/>
        </a:p>
      </dgm:t>
    </dgm:pt>
    <dgm:pt modelId="{E5450D64-C7C1-457B-9DF7-257571080F94}" type="pres">
      <dgm:prSet presAssocID="{D79D8E1C-FDC8-4A80-9516-0E8327A596D3}" presName="parentText2" presStyleLbl="node1" presStyleIdx="1" presStyleCnt="5" custScaleX="122219" custScaleY="124827" custLinFactNeighborX="-393" custLinFactNeighborY="-4450">
        <dgm:presLayoutVars>
          <dgm:chMax/>
          <dgm:chPref val="3"/>
          <dgm:bulletEnabled val="1"/>
        </dgm:presLayoutVars>
      </dgm:prSet>
      <dgm:spPr/>
      <dgm:t>
        <a:bodyPr/>
        <a:lstStyle/>
        <a:p>
          <a:endParaRPr lang="es-ES"/>
        </a:p>
      </dgm:t>
    </dgm:pt>
    <dgm:pt modelId="{31AFA055-544D-4530-83F5-693F8FD10490}" type="pres">
      <dgm:prSet presAssocID="{79F798E9-6C44-4F2E-935F-558F5B6C4C38}" presName="parentText3" presStyleLbl="node1" presStyleIdx="2" presStyleCnt="5" custScaleX="149895" custScaleY="128403" custLinFactNeighborX="-11286" custLinFactNeighborY="14591">
        <dgm:presLayoutVars>
          <dgm:chMax/>
          <dgm:chPref val="3"/>
          <dgm:bulletEnabled val="1"/>
        </dgm:presLayoutVars>
      </dgm:prSet>
      <dgm:spPr/>
      <dgm:t>
        <a:bodyPr/>
        <a:lstStyle/>
        <a:p>
          <a:endParaRPr lang="es-ES"/>
        </a:p>
      </dgm:t>
    </dgm:pt>
    <dgm:pt modelId="{EC0DEF3A-F361-498F-860B-2BC16F06508B}" type="pres">
      <dgm:prSet presAssocID="{6DFDB648-5329-451E-9645-AAB418F1A1B9}" presName="parentText4" presStyleLbl="node1" presStyleIdx="3" presStyleCnt="5" custScaleX="156913" custScaleY="117157" custLinFactNeighborX="-8847" custLinFactNeighborY="30676">
        <dgm:presLayoutVars>
          <dgm:chMax/>
          <dgm:chPref val="3"/>
          <dgm:bulletEnabled val="1"/>
        </dgm:presLayoutVars>
      </dgm:prSet>
      <dgm:spPr/>
      <dgm:t>
        <a:bodyPr/>
        <a:lstStyle/>
        <a:p>
          <a:endParaRPr lang="es-ES"/>
        </a:p>
      </dgm:t>
    </dgm:pt>
    <dgm:pt modelId="{CE666DD5-7F55-4092-808E-9546350E7777}" type="pres">
      <dgm:prSet presAssocID="{2B70F3D8-7379-487C-A1A4-48CE39737570}" presName="parentText5" presStyleLbl="node1" presStyleIdx="4" presStyleCnt="5" custScaleX="234038" custScaleY="113266" custLinFactNeighborX="-31788" custLinFactNeighborY="44408">
        <dgm:presLayoutVars>
          <dgm:chMax/>
          <dgm:chPref val="3"/>
          <dgm:bulletEnabled val="1"/>
        </dgm:presLayoutVars>
      </dgm:prSet>
      <dgm:spPr/>
      <dgm:t>
        <a:bodyPr/>
        <a:lstStyle/>
        <a:p>
          <a:endParaRPr lang="es-ES"/>
        </a:p>
      </dgm:t>
    </dgm:pt>
  </dgm:ptLst>
  <dgm:cxnLst>
    <dgm:cxn modelId="{317163B9-723D-4D37-9022-E99C4424FC54}" srcId="{3C85F8C8-8961-4E63-867E-6E24647DFBFB}" destId="{D79D8E1C-FDC8-4A80-9516-0E8327A596D3}" srcOrd="1" destOrd="0" parTransId="{23007FFE-49AB-488F-84DB-33A5E853C9C2}" sibTransId="{F1D15021-F145-4B9F-9568-9B884A3330D2}"/>
    <dgm:cxn modelId="{12210774-6683-488B-AE2B-46DFF7750188}" type="presOf" srcId="{3C85F8C8-8961-4E63-867E-6E24647DFBFB}" destId="{83A0B3AC-94D8-4837-B624-122830B11D80}" srcOrd="0" destOrd="0" presId="urn:microsoft.com/office/officeart/2009/3/layout/IncreasingArrowsProcess"/>
    <dgm:cxn modelId="{A05854A0-E08F-4B4E-8BF4-F6E70615603A}" type="presOf" srcId="{6DFDB648-5329-451E-9645-AAB418F1A1B9}" destId="{EC0DEF3A-F361-498F-860B-2BC16F06508B}" srcOrd="0" destOrd="0" presId="urn:microsoft.com/office/officeart/2009/3/layout/IncreasingArrowsProcess"/>
    <dgm:cxn modelId="{DAFB5974-7D63-4CD8-A64D-14063EE39945}" srcId="{3C85F8C8-8961-4E63-867E-6E24647DFBFB}" destId="{6DFDB648-5329-451E-9645-AAB418F1A1B9}" srcOrd="3" destOrd="0" parTransId="{019C4EB7-10FB-4239-8F8C-59878D02FE52}" sibTransId="{F5BEFF9F-C422-4E4F-BFF5-B8449F8D9FE8}"/>
    <dgm:cxn modelId="{DAD0E766-3E13-4AF4-B48F-A16E8DFF0FF1}" srcId="{3C85F8C8-8961-4E63-867E-6E24647DFBFB}" destId="{2B70F3D8-7379-487C-A1A4-48CE39737570}" srcOrd="4" destOrd="0" parTransId="{14247DDB-5022-4090-B06A-7E78EAE47526}" sibTransId="{9D6B40B7-27AF-4182-9318-268242F9239C}"/>
    <dgm:cxn modelId="{D7497F4C-2368-4396-891E-B8B035A61AA6}" type="presOf" srcId="{5D7DA978-56C1-4F64-900E-00460337DD6E}" destId="{1DC5D2A4-FFF5-430A-BC57-3F7241A4907C}" srcOrd="0" destOrd="0" presId="urn:microsoft.com/office/officeart/2009/3/layout/IncreasingArrowsProcess"/>
    <dgm:cxn modelId="{1FC6BED4-B4A3-45F2-B5F7-6BB3FC42B713}" type="presOf" srcId="{79F798E9-6C44-4F2E-935F-558F5B6C4C38}" destId="{31AFA055-544D-4530-83F5-693F8FD10490}" srcOrd="0" destOrd="0" presId="urn:microsoft.com/office/officeart/2009/3/layout/IncreasingArrowsProcess"/>
    <dgm:cxn modelId="{CBF0408C-191E-4B4D-92DC-952946B7DD4A}" type="presOf" srcId="{2B70F3D8-7379-487C-A1A4-48CE39737570}" destId="{CE666DD5-7F55-4092-808E-9546350E7777}" srcOrd="0" destOrd="0" presId="urn:microsoft.com/office/officeart/2009/3/layout/IncreasingArrowsProcess"/>
    <dgm:cxn modelId="{ECB2E174-F6C7-4656-8F63-D6BA346ACCE8}" srcId="{3C85F8C8-8961-4E63-867E-6E24647DFBFB}" destId="{79F798E9-6C44-4F2E-935F-558F5B6C4C38}" srcOrd="2" destOrd="0" parTransId="{BC0A6182-E2B8-4423-89F8-FFCBC606DD25}" sibTransId="{133B6F96-AD2B-4A2D-9122-702CBFA1EFC1}"/>
    <dgm:cxn modelId="{52F8BED5-7055-4766-94C7-8D8EACFA205D}" type="presOf" srcId="{D79D8E1C-FDC8-4A80-9516-0E8327A596D3}" destId="{E5450D64-C7C1-457B-9DF7-257571080F94}" srcOrd="0" destOrd="0" presId="urn:microsoft.com/office/officeart/2009/3/layout/IncreasingArrowsProcess"/>
    <dgm:cxn modelId="{9119C4F6-BA4B-4905-B7FF-79A5A76D74B7}" srcId="{3C85F8C8-8961-4E63-867E-6E24647DFBFB}" destId="{5D7DA978-56C1-4F64-900E-00460337DD6E}" srcOrd="0" destOrd="0" parTransId="{AA3A1335-71A3-416C-8655-C799FDA7D814}" sibTransId="{DB08CCF2-3288-44B9-BB1F-E60F2EC51205}"/>
    <dgm:cxn modelId="{DE147995-7BF8-43E3-AE55-A7C52B43F7DC}" type="presParOf" srcId="{83A0B3AC-94D8-4837-B624-122830B11D80}" destId="{1DC5D2A4-FFF5-430A-BC57-3F7241A4907C}" srcOrd="0" destOrd="0" presId="urn:microsoft.com/office/officeart/2009/3/layout/IncreasingArrowsProcess"/>
    <dgm:cxn modelId="{2D8A3E7E-D8E2-4DFF-9543-4AA634714EB8}" type="presParOf" srcId="{83A0B3AC-94D8-4837-B624-122830B11D80}" destId="{E5450D64-C7C1-457B-9DF7-257571080F94}" srcOrd="1" destOrd="0" presId="urn:microsoft.com/office/officeart/2009/3/layout/IncreasingArrowsProcess"/>
    <dgm:cxn modelId="{9D784CC9-8BB0-4AA4-A364-FBF0B2D0BA70}" type="presParOf" srcId="{83A0B3AC-94D8-4837-B624-122830B11D80}" destId="{31AFA055-544D-4530-83F5-693F8FD10490}" srcOrd="2" destOrd="0" presId="urn:microsoft.com/office/officeart/2009/3/layout/IncreasingArrowsProcess"/>
    <dgm:cxn modelId="{D13A8866-2D67-4C38-A3D1-56291944FB0F}" type="presParOf" srcId="{83A0B3AC-94D8-4837-B624-122830B11D80}" destId="{EC0DEF3A-F361-498F-860B-2BC16F06508B}" srcOrd="3" destOrd="0" presId="urn:microsoft.com/office/officeart/2009/3/layout/IncreasingArrowsProcess"/>
    <dgm:cxn modelId="{7C290400-B698-41E0-B120-D09461862293}" type="presParOf" srcId="{83A0B3AC-94D8-4837-B624-122830B11D80}" destId="{CE666DD5-7F55-4092-808E-9546350E7777}"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CD63B8-A650-4CE9-9356-B4E68911A6EB}" type="doc">
      <dgm:prSet loTypeId="urn:microsoft.com/office/officeart/2005/8/layout/target3" loCatId="relationship" qsTypeId="urn:microsoft.com/office/officeart/2009/2/quickstyle/3d8" qsCatId="3D" csTypeId="urn:microsoft.com/office/officeart/2005/8/colors/accent1_2" csCatId="accent1"/>
      <dgm:spPr/>
      <dgm:t>
        <a:bodyPr/>
        <a:lstStyle/>
        <a:p>
          <a:endParaRPr lang="es-ES"/>
        </a:p>
      </dgm:t>
    </dgm:pt>
    <dgm:pt modelId="{83E5BB21-371D-43FF-BBD8-C5A36F243BB0}">
      <dgm:prSet/>
      <dgm:spPr/>
      <dgm:t>
        <a:bodyPr/>
        <a:lstStyle/>
        <a:p>
          <a:pPr rtl="0"/>
          <a:r>
            <a:rPr lang="es-ES" b="1" baseline="0" dirty="0">
              <a:solidFill>
                <a:srgbClr val="66FFFF"/>
              </a:solidFill>
              <a:effectLst>
                <a:outerShdw blurRad="38100" dist="38100" dir="2700000" algn="tl">
                  <a:srgbClr val="000000">
                    <a:alpha val="43137"/>
                  </a:srgbClr>
                </a:outerShdw>
              </a:effectLst>
            </a:rPr>
            <a:t>PROJECT MANAGEMENT</a:t>
          </a:r>
          <a:endParaRPr lang="es-ES" b="1" dirty="0">
            <a:solidFill>
              <a:srgbClr val="66FFFF"/>
            </a:solidFill>
            <a:effectLst>
              <a:outerShdw blurRad="38100" dist="38100" dir="2700000" algn="tl">
                <a:srgbClr val="000000">
                  <a:alpha val="43137"/>
                </a:srgbClr>
              </a:outerShdw>
            </a:effectLst>
          </a:endParaRPr>
        </a:p>
      </dgm:t>
    </dgm:pt>
    <dgm:pt modelId="{6E69F45E-C663-448F-A609-7008209ED9DF}" type="parTrans" cxnId="{75973202-953E-40E1-9246-2C8DCEBE4596}">
      <dgm:prSet/>
      <dgm:spPr/>
      <dgm:t>
        <a:bodyPr/>
        <a:lstStyle/>
        <a:p>
          <a:endParaRPr lang="es-ES"/>
        </a:p>
      </dgm:t>
    </dgm:pt>
    <dgm:pt modelId="{62DEDA9B-62E3-4239-A259-F585B913660B}" type="sibTrans" cxnId="{75973202-953E-40E1-9246-2C8DCEBE4596}">
      <dgm:prSet/>
      <dgm:spPr/>
      <dgm:t>
        <a:bodyPr/>
        <a:lstStyle/>
        <a:p>
          <a:endParaRPr lang="es-ES"/>
        </a:p>
      </dgm:t>
    </dgm:pt>
    <dgm:pt modelId="{D692BDAF-E42C-4750-AE45-8EA4BF56C81D}" type="pres">
      <dgm:prSet presAssocID="{F0CD63B8-A650-4CE9-9356-B4E68911A6EB}" presName="Name0" presStyleCnt="0">
        <dgm:presLayoutVars>
          <dgm:chMax val="7"/>
          <dgm:dir/>
          <dgm:animLvl val="lvl"/>
          <dgm:resizeHandles val="exact"/>
        </dgm:presLayoutVars>
      </dgm:prSet>
      <dgm:spPr/>
      <dgm:t>
        <a:bodyPr/>
        <a:lstStyle/>
        <a:p>
          <a:endParaRPr lang="es-ES"/>
        </a:p>
      </dgm:t>
    </dgm:pt>
    <dgm:pt modelId="{817A5F51-A4F4-49A9-BB1B-A21363E67E6B}" type="pres">
      <dgm:prSet presAssocID="{83E5BB21-371D-43FF-BBD8-C5A36F243BB0}" presName="circle1" presStyleLbl="node1" presStyleIdx="0" presStyleCnt="1"/>
      <dgm:spPr/>
    </dgm:pt>
    <dgm:pt modelId="{8AF375E1-7B61-4D91-928A-E1D2FD15A02E}" type="pres">
      <dgm:prSet presAssocID="{83E5BB21-371D-43FF-BBD8-C5A36F243BB0}" presName="space" presStyleCnt="0"/>
      <dgm:spPr/>
    </dgm:pt>
    <dgm:pt modelId="{5E37F425-2D63-4687-AD07-465A07FDAC0E}" type="pres">
      <dgm:prSet presAssocID="{83E5BB21-371D-43FF-BBD8-C5A36F243BB0}" presName="rect1" presStyleLbl="alignAcc1" presStyleIdx="0" presStyleCnt="1" custLinFactNeighborX="139" custLinFactNeighborY="-11365"/>
      <dgm:spPr/>
      <dgm:t>
        <a:bodyPr/>
        <a:lstStyle/>
        <a:p>
          <a:endParaRPr lang="es-ES"/>
        </a:p>
      </dgm:t>
    </dgm:pt>
    <dgm:pt modelId="{67B24B60-A5E4-4D36-8AF8-07F559B5D96E}" type="pres">
      <dgm:prSet presAssocID="{83E5BB21-371D-43FF-BBD8-C5A36F243BB0}" presName="rect1ParTxNoCh" presStyleLbl="alignAcc1" presStyleIdx="0" presStyleCnt="1">
        <dgm:presLayoutVars>
          <dgm:chMax val="1"/>
          <dgm:bulletEnabled val="1"/>
        </dgm:presLayoutVars>
      </dgm:prSet>
      <dgm:spPr/>
      <dgm:t>
        <a:bodyPr/>
        <a:lstStyle/>
        <a:p>
          <a:endParaRPr lang="es-ES"/>
        </a:p>
      </dgm:t>
    </dgm:pt>
  </dgm:ptLst>
  <dgm:cxnLst>
    <dgm:cxn modelId="{7165463F-FD86-4514-986E-B416418C0D68}" type="presOf" srcId="{83E5BB21-371D-43FF-BBD8-C5A36F243BB0}" destId="{5E37F425-2D63-4687-AD07-465A07FDAC0E}" srcOrd="0" destOrd="0" presId="urn:microsoft.com/office/officeart/2005/8/layout/target3"/>
    <dgm:cxn modelId="{F0E431E1-3530-4DF6-BA02-F534D3B0B291}" type="presOf" srcId="{83E5BB21-371D-43FF-BBD8-C5A36F243BB0}" destId="{67B24B60-A5E4-4D36-8AF8-07F559B5D96E}" srcOrd="1" destOrd="0" presId="urn:microsoft.com/office/officeart/2005/8/layout/target3"/>
    <dgm:cxn modelId="{2C306473-0ED4-4D6B-B6F5-287A164CD3DD}" type="presOf" srcId="{F0CD63B8-A650-4CE9-9356-B4E68911A6EB}" destId="{D692BDAF-E42C-4750-AE45-8EA4BF56C81D}" srcOrd="0" destOrd="0" presId="urn:microsoft.com/office/officeart/2005/8/layout/target3"/>
    <dgm:cxn modelId="{75973202-953E-40E1-9246-2C8DCEBE4596}" srcId="{F0CD63B8-A650-4CE9-9356-B4E68911A6EB}" destId="{83E5BB21-371D-43FF-BBD8-C5A36F243BB0}" srcOrd="0" destOrd="0" parTransId="{6E69F45E-C663-448F-A609-7008209ED9DF}" sibTransId="{62DEDA9B-62E3-4239-A259-F585B913660B}"/>
    <dgm:cxn modelId="{02798C37-45BD-4CDC-9B41-2700A92C0172}" type="presParOf" srcId="{D692BDAF-E42C-4750-AE45-8EA4BF56C81D}" destId="{817A5F51-A4F4-49A9-BB1B-A21363E67E6B}" srcOrd="0" destOrd="0" presId="urn:microsoft.com/office/officeart/2005/8/layout/target3"/>
    <dgm:cxn modelId="{20A271C7-2C24-487F-B2F4-756A206F8D71}" type="presParOf" srcId="{D692BDAF-E42C-4750-AE45-8EA4BF56C81D}" destId="{8AF375E1-7B61-4D91-928A-E1D2FD15A02E}" srcOrd="1" destOrd="0" presId="urn:microsoft.com/office/officeart/2005/8/layout/target3"/>
    <dgm:cxn modelId="{A384C538-C84F-48D7-8758-3EE5540CC7CF}" type="presParOf" srcId="{D692BDAF-E42C-4750-AE45-8EA4BF56C81D}" destId="{5E37F425-2D63-4687-AD07-465A07FDAC0E}" srcOrd="2" destOrd="0" presId="urn:microsoft.com/office/officeart/2005/8/layout/target3"/>
    <dgm:cxn modelId="{F97F8317-D002-4689-AC68-D43D05550F88}" type="presParOf" srcId="{D692BDAF-E42C-4750-AE45-8EA4BF56C81D}" destId="{67B24B60-A5E4-4D36-8AF8-07F559B5D96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F2B55E-43F8-4207-AEB0-5227CF6A4F4E}" type="doc">
      <dgm:prSet loTypeId="urn:microsoft.com/office/officeart/2005/8/layout/pyramid2" loCatId="list" qsTypeId="urn:microsoft.com/office/officeart/2005/8/quickstyle/3d3" qsCatId="3D" csTypeId="urn:microsoft.com/office/officeart/2005/8/colors/accent1_2" csCatId="accent1" phldr="1"/>
      <dgm:spPr/>
      <dgm:t>
        <a:bodyPr/>
        <a:lstStyle/>
        <a:p>
          <a:endParaRPr lang="es-ES"/>
        </a:p>
      </dgm:t>
    </dgm:pt>
    <dgm:pt modelId="{D2B81BC1-2C67-49CF-B342-45CBA74F6695}">
      <dgm:prSet custT="1"/>
      <dgm:spPr/>
      <dgm:t>
        <a:bodyPr/>
        <a:lstStyle/>
        <a:p>
          <a:pPr rtl="0"/>
          <a:r>
            <a:rPr lang="en-US" sz="2000" b="1" baseline="0" dirty="0">
              <a:effectLst>
                <a:outerShdw blurRad="38100" dist="38100" dir="2700000" algn="tl">
                  <a:srgbClr val="000000">
                    <a:alpha val="43137"/>
                  </a:srgbClr>
                </a:outerShdw>
              </a:effectLst>
            </a:rPr>
            <a:t>Partners' meetings in </a:t>
          </a:r>
          <a:r>
            <a:rPr lang="es-ES" sz="2000" b="1" baseline="0" dirty="0" err="1">
              <a:effectLst>
                <a:outerShdw blurRad="38100" dist="38100" dir="2700000" algn="tl">
                  <a:srgbClr val="000000">
                    <a:alpha val="43137"/>
                  </a:srgbClr>
                </a:outerShdw>
              </a:effectLst>
            </a:rPr>
            <a:t>Hildburghausen</a:t>
          </a:r>
          <a:r>
            <a:rPr lang="es-ES" sz="2000" b="1" baseline="0" dirty="0">
              <a:effectLst>
                <a:outerShdw blurRad="38100" dist="38100" dir="2700000" algn="tl">
                  <a:srgbClr val="000000">
                    <a:alpha val="43137"/>
                  </a:srgbClr>
                </a:outerShdw>
              </a:effectLst>
            </a:rPr>
            <a:t>, Burgas, Rovigo </a:t>
          </a:r>
          <a:r>
            <a:rPr lang="en-US" sz="2000" b="1" baseline="0" dirty="0">
              <a:effectLst>
                <a:outerShdw blurRad="38100" dist="38100" dir="2700000" algn="tl">
                  <a:srgbClr val="000000">
                    <a:alpha val="43137"/>
                  </a:srgbClr>
                </a:outerShdw>
              </a:effectLst>
            </a:rPr>
            <a:t>and Madrid</a:t>
          </a:r>
          <a:endParaRPr lang="es-ES" sz="2000" b="1" dirty="0">
            <a:effectLst>
              <a:outerShdw blurRad="38100" dist="38100" dir="2700000" algn="tl">
                <a:srgbClr val="000000">
                  <a:alpha val="43137"/>
                </a:srgbClr>
              </a:outerShdw>
            </a:effectLst>
          </a:endParaRPr>
        </a:p>
      </dgm:t>
    </dgm:pt>
    <dgm:pt modelId="{D1CD2145-3303-46F0-ABEC-8A0E4B834E72}" type="parTrans" cxnId="{91825E44-E6AC-46FA-B721-713608129ACD}">
      <dgm:prSet/>
      <dgm:spPr/>
      <dgm:t>
        <a:bodyPr/>
        <a:lstStyle/>
        <a:p>
          <a:endParaRPr lang="es-ES"/>
        </a:p>
      </dgm:t>
    </dgm:pt>
    <dgm:pt modelId="{19081F94-4C24-42B0-ACB7-86BCEFE0D122}" type="sibTrans" cxnId="{91825E44-E6AC-46FA-B721-713608129ACD}">
      <dgm:prSet/>
      <dgm:spPr/>
      <dgm:t>
        <a:bodyPr/>
        <a:lstStyle/>
        <a:p>
          <a:endParaRPr lang="es-ES"/>
        </a:p>
      </dgm:t>
    </dgm:pt>
    <dgm:pt modelId="{AD2F9627-6A7E-4174-A36E-CD188ACA8399}">
      <dgm:prSet custT="1"/>
      <dgm:spPr/>
      <dgm:t>
        <a:bodyPr/>
        <a:lstStyle/>
        <a:p>
          <a:pPr rtl="0"/>
          <a:r>
            <a:rPr lang="en-US" sz="2000" b="1" baseline="0" dirty="0">
              <a:effectLst>
                <a:outerShdw blurRad="38100" dist="38100" dir="2700000" algn="tl">
                  <a:srgbClr val="000000">
                    <a:alpha val="43137"/>
                  </a:srgbClr>
                </a:outerShdw>
              </a:effectLst>
            </a:rPr>
            <a:t>Local and international project coordination</a:t>
          </a:r>
          <a:endParaRPr lang="es-ES" sz="2000" b="1" dirty="0">
            <a:effectLst>
              <a:outerShdw blurRad="38100" dist="38100" dir="2700000" algn="tl">
                <a:srgbClr val="000000">
                  <a:alpha val="43137"/>
                </a:srgbClr>
              </a:outerShdw>
            </a:effectLst>
          </a:endParaRPr>
        </a:p>
      </dgm:t>
    </dgm:pt>
    <dgm:pt modelId="{F2A58854-5119-45D5-AE55-FBA7E67CB721}" type="parTrans" cxnId="{BB503ABC-D161-4FF2-AA71-B65E1317FD80}">
      <dgm:prSet/>
      <dgm:spPr/>
      <dgm:t>
        <a:bodyPr/>
        <a:lstStyle/>
        <a:p>
          <a:endParaRPr lang="es-ES"/>
        </a:p>
      </dgm:t>
    </dgm:pt>
    <dgm:pt modelId="{AF828E3F-48AD-4C88-83E6-3FAB9CF0DEC5}" type="sibTrans" cxnId="{BB503ABC-D161-4FF2-AA71-B65E1317FD80}">
      <dgm:prSet/>
      <dgm:spPr/>
      <dgm:t>
        <a:bodyPr/>
        <a:lstStyle/>
        <a:p>
          <a:endParaRPr lang="es-ES"/>
        </a:p>
      </dgm:t>
    </dgm:pt>
    <dgm:pt modelId="{8965AD06-3EC9-40D2-AE0D-9958340ED180}">
      <dgm:prSet custT="1"/>
      <dgm:spPr/>
      <dgm:t>
        <a:bodyPr/>
        <a:lstStyle/>
        <a:p>
          <a:pPr rtl="0"/>
          <a:r>
            <a:rPr lang="en-US" sz="2000" b="1" baseline="0" dirty="0">
              <a:effectLst>
                <a:outerShdw blurRad="38100" dist="38100" dir="2700000" algn="tl">
                  <a:srgbClr val="000000">
                    <a:alpha val="43137"/>
                  </a:srgbClr>
                </a:outerShdw>
              </a:effectLst>
            </a:rPr>
            <a:t>Dissemination and awareness-raising activities</a:t>
          </a:r>
          <a:endParaRPr lang="es-ES" sz="2000" b="1" dirty="0">
            <a:effectLst>
              <a:outerShdw blurRad="38100" dist="38100" dir="2700000" algn="tl">
                <a:srgbClr val="000000">
                  <a:alpha val="43137"/>
                </a:srgbClr>
              </a:outerShdw>
            </a:effectLst>
          </a:endParaRPr>
        </a:p>
      </dgm:t>
    </dgm:pt>
    <dgm:pt modelId="{8D218410-B365-43B7-978E-8E21BC01DFB5}" type="parTrans" cxnId="{6EE6120F-686E-42DC-A23E-345F6956FA06}">
      <dgm:prSet/>
      <dgm:spPr/>
      <dgm:t>
        <a:bodyPr/>
        <a:lstStyle/>
        <a:p>
          <a:endParaRPr lang="es-ES"/>
        </a:p>
      </dgm:t>
    </dgm:pt>
    <dgm:pt modelId="{D64EE0A7-DE2E-4093-88CA-72F2B91506F6}" type="sibTrans" cxnId="{6EE6120F-686E-42DC-A23E-345F6956FA06}">
      <dgm:prSet/>
      <dgm:spPr/>
      <dgm:t>
        <a:bodyPr/>
        <a:lstStyle/>
        <a:p>
          <a:endParaRPr lang="es-ES"/>
        </a:p>
      </dgm:t>
    </dgm:pt>
    <dgm:pt modelId="{01A50973-BC7B-452D-AA5B-43F3B1C697F3}">
      <dgm:prSet custT="1"/>
      <dgm:spPr/>
      <dgm:t>
        <a:bodyPr/>
        <a:lstStyle/>
        <a:p>
          <a:pPr rtl="0"/>
          <a:r>
            <a:rPr lang="en-US" sz="2000" b="1" baseline="0" dirty="0">
              <a:effectLst>
                <a:outerShdw blurRad="38100" dist="38100" dir="2700000" algn="tl">
                  <a:srgbClr val="000000">
                    <a:alpha val="43137"/>
                  </a:srgbClr>
                </a:outerShdw>
              </a:effectLst>
            </a:rPr>
            <a:t>Follow-up</a:t>
          </a:r>
          <a:endParaRPr lang="es-ES" sz="2000" b="1" dirty="0">
            <a:effectLst>
              <a:outerShdw blurRad="38100" dist="38100" dir="2700000" algn="tl">
                <a:srgbClr val="000000">
                  <a:alpha val="43137"/>
                </a:srgbClr>
              </a:outerShdw>
            </a:effectLst>
          </a:endParaRPr>
        </a:p>
      </dgm:t>
    </dgm:pt>
    <dgm:pt modelId="{B89A6DBE-A47B-411D-B6F5-E4C3CF4C9C9A}" type="parTrans" cxnId="{F290F5D2-4448-4991-A30A-B0B491ED3005}">
      <dgm:prSet/>
      <dgm:spPr/>
      <dgm:t>
        <a:bodyPr/>
        <a:lstStyle/>
        <a:p>
          <a:endParaRPr lang="es-ES"/>
        </a:p>
      </dgm:t>
    </dgm:pt>
    <dgm:pt modelId="{6DFC0A11-9281-475F-897F-68017A243623}" type="sibTrans" cxnId="{F290F5D2-4448-4991-A30A-B0B491ED3005}">
      <dgm:prSet/>
      <dgm:spPr/>
      <dgm:t>
        <a:bodyPr/>
        <a:lstStyle/>
        <a:p>
          <a:endParaRPr lang="es-ES"/>
        </a:p>
      </dgm:t>
    </dgm:pt>
    <dgm:pt modelId="{0B39379C-492A-43A3-BDF5-BB4132D6E8CE}">
      <dgm:prSet custT="1"/>
      <dgm:spPr/>
      <dgm:t>
        <a:bodyPr/>
        <a:lstStyle/>
        <a:p>
          <a:pPr rtl="0"/>
          <a:r>
            <a:rPr lang="es-ES" sz="2000" b="1" baseline="0" dirty="0" err="1">
              <a:effectLst>
                <a:outerShdw blurRad="38100" dist="38100" dir="2700000" algn="tl">
                  <a:srgbClr val="000000">
                    <a:alpha val="43137"/>
                  </a:srgbClr>
                </a:outerShdw>
              </a:effectLst>
            </a:rPr>
            <a:t>Internal</a:t>
          </a:r>
          <a:r>
            <a:rPr lang="es-ES" sz="2000" b="1" baseline="0" dirty="0">
              <a:effectLst>
                <a:outerShdw blurRad="38100" dist="38100" dir="2700000" algn="tl">
                  <a:srgbClr val="000000">
                    <a:alpha val="43137"/>
                  </a:srgbClr>
                </a:outerShdw>
              </a:effectLst>
            </a:rPr>
            <a:t> </a:t>
          </a:r>
          <a:r>
            <a:rPr lang="es-ES" sz="2000" b="1" baseline="0" dirty="0" err="1">
              <a:effectLst>
                <a:outerShdw blurRad="38100" dist="38100" dir="2700000" algn="tl">
                  <a:srgbClr val="000000">
                    <a:alpha val="43137"/>
                  </a:srgbClr>
                </a:outerShdw>
              </a:effectLst>
            </a:rPr>
            <a:t>evaluation</a:t>
          </a:r>
          <a:r>
            <a:rPr lang="es-ES" sz="2000" b="1" baseline="0" dirty="0">
              <a:effectLst>
                <a:outerShdw blurRad="38100" dist="38100" dir="2700000" algn="tl">
                  <a:srgbClr val="000000">
                    <a:alpha val="43137"/>
                  </a:srgbClr>
                </a:outerShdw>
              </a:effectLst>
            </a:rPr>
            <a:t> and </a:t>
          </a:r>
          <a:r>
            <a:rPr lang="es-ES" sz="2000" b="1" baseline="0" dirty="0" err="1">
              <a:effectLst>
                <a:outerShdw blurRad="38100" dist="38100" dir="2700000" algn="tl">
                  <a:srgbClr val="000000">
                    <a:alpha val="43137"/>
                  </a:srgbClr>
                </a:outerShdw>
              </a:effectLst>
            </a:rPr>
            <a:t>reporting</a:t>
          </a:r>
          <a:endParaRPr lang="es-ES" sz="2000" b="1" dirty="0">
            <a:effectLst>
              <a:outerShdw blurRad="38100" dist="38100" dir="2700000" algn="tl">
                <a:srgbClr val="000000">
                  <a:alpha val="43137"/>
                </a:srgbClr>
              </a:outerShdw>
            </a:effectLst>
          </a:endParaRPr>
        </a:p>
      </dgm:t>
    </dgm:pt>
    <dgm:pt modelId="{A54A253A-7E5E-4D86-BF3A-A7A348697561}" type="parTrans" cxnId="{C4511B86-C32A-4576-941C-CBF2D1FD92A7}">
      <dgm:prSet/>
      <dgm:spPr/>
      <dgm:t>
        <a:bodyPr/>
        <a:lstStyle/>
        <a:p>
          <a:endParaRPr lang="es-ES"/>
        </a:p>
      </dgm:t>
    </dgm:pt>
    <dgm:pt modelId="{2FBD0199-25F4-4212-BCA0-32115E988C41}" type="sibTrans" cxnId="{C4511B86-C32A-4576-941C-CBF2D1FD92A7}">
      <dgm:prSet/>
      <dgm:spPr/>
      <dgm:t>
        <a:bodyPr/>
        <a:lstStyle/>
        <a:p>
          <a:endParaRPr lang="es-ES"/>
        </a:p>
      </dgm:t>
    </dgm:pt>
    <dgm:pt modelId="{F1D35C31-B6BA-4C8D-966B-17370E66D84E}">
      <dgm:prSet custT="1"/>
      <dgm:spPr/>
      <dgm:t>
        <a:bodyPr/>
        <a:lstStyle/>
        <a:p>
          <a:pPr rtl="0"/>
          <a:r>
            <a:rPr lang="en-US" sz="2000" b="1" baseline="0" dirty="0">
              <a:effectLst>
                <a:outerShdw blurRad="38100" dist="38100" dir="2700000" algn="tl">
                  <a:srgbClr val="000000">
                    <a:alpha val="43137"/>
                  </a:srgbClr>
                </a:outerShdw>
              </a:effectLst>
            </a:rPr>
            <a:t>Project’s outputs development</a:t>
          </a:r>
          <a:endParaRPr lang="es-ES" sz="2000" b="1" dirty="0">
            <a:effectLst>
              <a:outerShdw blurRad="38100" dist="38100" dir="2700000" algn="tl">
                <a:srgbClr val="000000">
                  <a:alpha val="43137"/>
                </a:srgbClr>
              </a:outerShdw>
            </a:effectLst>
          </a:endParaRPr>
        </a:p>
      </dgm:t>
    </dgm:pt>
    <dgm:pt modelId="{6E36A97E-B230-42DC-AC51-F436B2648CE7}" type="parTrans" cxnId="{A21DBB2F-AA14-42EE-8573-A7067794F5D7}">
      <dgm:prSet/>
      <dgm:spPr/>
      <dgm:t>
        <a:bodyPr/>
        <a:lstStyle/>
        <a:p>
          <a:endParaRPr lang="es-ES"/>
        </a:p>
      </dgm:t>
    </dgm:pt>
    <dgm:pt modelId="{2623376B-927F-4F5C-B9CC-39E1DEE9FA25}" type="sibTrans" cxnId="{A21DBB2F-AA14-42EE-8573-A7067794F5D7}">
      <dgm:prSet/>
      <dgm:spPr/>
      <dgm:t>
        <a:bodyPr/>
        <a:lstStyle/>
        <a:p>
          <a:endParaRPr lang="es-ES"/>
        </a:p>
      </dgm:t>
    </dgm:pt>
    <dgm:pt modelId="{C9604988-AD37-484E-AB57-167D1B037F27}">
      <dgm:prSet custT="1"/>
      <dgm:spPr/>
      <dgm:t>
        <a:bodyPr/>
        <a:lstStyle/>
        <a:p>
          <a:pPr rtl="0"/>
          <a:r>
            <a:rPr lang="es-ES" sz="2000" b="1" baseline="0" dirty="0" err="1">
              <a:effectLst>
                <a:outerShdw blurRad="38100" dist="38100" dir="2700000" algn="tl">
                  <a:srgbClr val="000000">
                    <a:alpha val="43137"/>
                  </a:srgbClr>
                </a:outerShdw>
              </a:effectLst>
            </a:rPr>
            <a:t>Financial</a:t>
          </a:r>
          <a:r>
            <a:rPr lang="es-ES" sz="2000" b="1" baseline="0" dirty="0">
              <a:effectLst>
                <a:outerShdw blurRad="38100" dist="38100" dir="2700000" algn="tl">
                  <a:srgbClr val="000000">
                    <a:alpha val="43137"/>
                  </a:srgbClr>
                </a:outerShdw>
              </a:effectLst>
            </a:rPr>
            <a:t> </a:t>
          </a:r>
          <a:r>
            <a:rPr lang="es-ES" sz="2000" b="1" baseline="0" dirty="0" err="1">
              <a:effectLst>
                <a:outerShdw blurRad="38100" dist="38100" dir="2700000" algn="tl">
                  <a:srgbClr val="000000">
                    <a:alpha val="43137"/>
                  </a:srgbClr>
                </a:outerShdw>
              </a:effectLst>
            </a:rPr>
            <a:t>monitoring</a:t>
          </a:r>
          <a:r>
            <a:rPr lang="es-ES" sz="2000" b="1" baseline="0" dirty="0">
              <a:effectLst>
                <a:outerShdw blurRad="38100" dist="38100" dir="2700000" algn="tl">
                  <a:srgbClr val="000000">
                    <a:alpha val="43137"/>
                  </a:srgbClr>
                </a:outerShdw>
              </a:effectLst>
            </a:rPr>
            <a:t> and </a:t>
          </a:r>
          <a:r>
            <a:rPr lang="es-ES" sz="2000" b="1" baseline="0" dirty="0" err="1">
              <a:effectLst>
                <a:outerShdw blurRad="38100" dist="38100" dir="2700000" algn="tl">
                  <a:srgbClr val="000000">
                    <a:alpha val="43137"/>
                  </a:srgbClr>
                </a:outerShdw>
              </a:effectLst>
            </a:rPr>
            <a:t>reporting</a:t>
          </a:r>
          <a:endParaRPr lang="es-ES" sz="2000" b="1" dirty="0">
            <a:effectLst>
              <a:outerShdw blurRad="38100" dist="38100" dir="2700000" algn="tl">
                <a:srgbClr val="000000">
                  <a:alpha val="43137"/>
                </a:srgbClr>
              </a:outerShdw>
            </a:effectLst>
          </a:endParaRPr>
        </a:p>
      </dgm:t>
    </dgm:pt>
    <dgm:pt modelId="{45494054-CBE4-4143-B667-249599458697}" type="parTrans" cxnId="{DC24B8EC-9F91-4364-8FC1-09E605A7895D}">
      <dgm:prSet/>
      <dgm:spPr/>
      <dgm:t>
        <a:bodyPr/>
        <a:lstStyle/>
        <a:p>
          <a:endParaRPr lang="es-ES"/>
        </a:p>
      </dgm:t>
    </dgm:pt>
    <dgm:pt modelId="{0D2B1F7E-2042-4912-B785-A0E136A98661}" type="sibTrans" cxnId="{DC24B8EC-9F91-4364-8FC1-09E605A7895D}">
      <dgm:prSet/>
      <dgm:spPr/>
      <dgm:t>
        <a:bodyPr/>
        <a:lstStyle/>
        <a:p>
          <a:endParaRPr lang="es-ES"/>
        </a:p>
      </dgm:t>
    </dgm:pt>
    <dgm:pt modelId="{A48A2406-C94F-4E0D-8CE7-56CD74CA8146}" type="pres">
      <dgm:prSet presAssocID="{9BF2B55E-43F8-4207-AEB0-5227CF6A4F4E}" presName="compositeShape" presStyleCnt="0">
        <dgm:presLayoutVars>
          <dgm:dir/>
          <dgm:resizeHandles/>
        </dgm:presLayoutVars>
      </dgm:prSet>
      <dgm:spPr/>
      <dgm:t>
        <a:bodyPr/>
        <a:lstStyle/>
        <a:p>
          <a:endParaRPr lang="es-ES"/>
        </a:p>
      </dgm:t>
    </dgm:pt>
    <dgm:pt modelId="{5CD68D26-90FB-4A93-A791-D732CA45F165}" type="pres">
      <dgm:prSet presAssocID="{9BF2B55E-43F8-4207-AEB0-5227CF6A4F4E}" presName="pyramid" presStyleLbl="node1" presStyleIdx="0" presStyleCnt="1"/>
      <dgm:spPr/>
    </dgm:pt>
    <dgm:pt modelId="{9FF90CA2-375D-411C-8915-7191E92A51D3}" type="pres">
      <dgm:prSet presAssocID="{9BF2B55E-43F8-4207-AEB0-5227CF6A4F4E}" presName="theList" presStyleCnt="0"/>
      <dgm:spPr/>
    </dgm:pt>
    <dgm:pt modelId="{2ABDD681-BB14-4A0A-97A8-59161EB05CE1}" type="pres">
      <dgm:prSet presAssocID="{D2B81BC1-2C67-49CF-B342-45CBA74F6695}" presName="aNode" presStyleLbl="fgAcc1" presStyleIdx="0" presStyleCnt="7" custScaleX="181516" custScaleY="232297" custLinFactY="643772" custLinFactNeighborX="-79026" custLinFactNeighborY="700000">
        <dgm:presLayoutVars>
          <dgm:bulletEnabled val="1"/>
        </dgm:presLayoutVars>
      </dgm:prSet>
      <dgm:spPr/>
      <dgm:t>
        <a:bodyPr/>
        <a:lstStyle/>
        <a:p>
          <a:endParaRPr lang="es-ES"/>
        </a:p>
      </dgm:t>
    </dgm:pt>
    <dgm:pt modelId="{F80AAD36-A197-461E-B2B0-BD3661FF565F}" type="pres">
      <dgm:prSet presAssocID="{D2B81BC1-2C67-49CF-B342-45CBA74F6695}" presName="aSpace" presStyleCnt="0"/>
      <dgm:spPr/>
    </dgm:pt>
    <dgm:pt modelId="{C0930BEB-826C-4F02-8F7D-059C03F036E3}" type="pres">
      <dgm:prSet presAssocID="{AD2F9627-6A7E-4174-A36E-CD188ACA8399}" presName="aNode" presStyleLbl="fgAcc1" presStyleIdx="1" presStyleCnt="7" custScaleX="157442" custScaleY="238537" custLinFactY="-310332" custLinFactNeighborX="30256" custLinFactNeighborY="-400000">
        <dgm:presLayoutVars>
          <dgm:bulletEnabled val="1"/>
        </dgm:presLayoutVars>
      </dgm:prSet>
      <dgm:spPr/>
      <dgm:t>
        <a:bodyPr/>
        <a:lstStyle/>
        <a:p>
          <a:endParaRPr lang="es-ES"/>
        </a:p>
      </dgm:t>
    </dgm:pt>
    <dgm:pt modelId="{F5850695-3E70-49E5-94AF-3F503BC166DE}" type="pres">
      <dgm:prSet presAssocID="{AD2F9627-6A7E-4174-A36E-CD188ACA8399}" presName="aSpace" presStyleCnt="0"/>
      <dgm:spPr/>
    </dgm:pt>
    <dgm:pt modelId="{6AAEA86D-7242-4210-9C4A-DD70FEE8E18B}" type="pres">
      <dgm:prSet presAssocID="{8965AD06-3EC9-40D2-AE0D-9958340ED180}" presName="aNode" presStyleLbl="fgAcc1" presStyleIdx="2" presStyleCnt="7" custScaleX="182964" custScaleY="241766" custLinFactY="695960" custLinFactNeighborX="-78325" custLinFactNeighborY="700000">
        <dgm:presLayoutVars>
          <dgm:bulletEnabled val="1"/>
        </dgm:presLayoutVars>
      </dgm:prSet>
      <dgm:spPr/>
      <dgm:t>
        <a:bodyPr/>
        <a:lstStyle/>
        <a:p>
          <a:endParaRPr lang="es-ES"/>
        </a:p>
      </dgm:t>
    </dgm:pt>
    <dgm:pt modelId="{CF21B2B3-9429-4C2C-A111-01C18ED5D2E4}" type="pres">
      <dgm:prSet presAssocID="{8965AD06-3EC9-40D2-AE0D-9958340ED180}" presName="aSpace" presStyleCnt="0"/>
      <dgm:spPr/>
    </dgm:pt>
    <dgm:pt modelId="{804AC236-B81C-4123-992E-1DD8A39C1EA0}" type="pres">
      <dgm:prSet presAssocID="{01A50973-BC7B-452D-AA5B-43F3B1C697F3}" presName="aNode" presStyleLbl="fgAcc1" presStyleIdx="3" presStyleCnt="7" custScaleX="120854" custScaleY="225199" custLinFactY="733368" custLinFactNeighborX="-50700" custLinFactNeighborY="800000">
        <dgm:presLayoutVars>
          <dgm:bulletEnabled val="1"/>
        </dgm:presLayoutVars>
      </dgm:prSet>
      <dgm:spPr/>
      <dgm:t>
        <a:bodyPr/>
        <a:lstStyle/>
        <a:p>
          <a:endParaRPr lang="es-ES"/>
        </a:p>
      </dgm:t>
    </dgm:pt>
    <dgm:pt modelId="{9A47769C-B314-4530-B171-7C2CE020AE0A}" type="pres">
      <dgm:prSet presAssocID="{01A50973-BC7B-452D-AA5B-43F3B1C697F3}" presName="aSpace" presStyleCnt="0"/>
      <dgm:spPr/>
    </dgm:pt>
    <dgm:pt modelId="{A592B477-5AEF-4ABA-B12C-E23ED52DBA5D}" type="pres">
      <dgm:prSet presAssocID="{0B39379C-492A-43A3-BDF5-BB4132D6E8CE}" presName="aNode" presStyleLbl="fgAcc1" presStyleIdx="4" presStyleCnt="7" custScaleX="181040" custScaleY="229863" custLinFactY="-705581" custLinFactNeighborX="-78841" custLinFactNeighborY="-800000">
        <dgm:presLayoutVars>
          <dgm:bulletEnabled val="1"/>
        </dgm:presLayoutVars>
      </dgm:prSet>
      <dgm:spPr/>
      <dgm:t>
        <a:bodyPr/>
        <a:lstStyle/>
        <a:p>
          <a:endParaRPr lang="es-ES"/>
        </a:p>
      </dgm:t>
    </dgm:pt>
    <dgm:pt modelId="{8A65729D-E6EC-4589-A8AC-2938E18C5D3D}" type="pres">
      <dgm:prSet presAssocID="{0B39379C-492A-43A3-BDF5-BB4132D6E8CE}" presName="aSpace" presStyleCnt="0"/>
      <dgm:spPr/>
    </dgm:pt>
    <dgm:pt modelId="{05D31525-5D8F-4A5F-AF90-74F61DBE3A3D}" type="pres">
      <dgm:prSet presAssocID="{F1D35C31-B6BA-4C8D-966B-17370E66D84E}" presName="aNode" presStyleLbl="fgAcc1" presStyleIdx="5" presStyleCnt="7" custScaleX="160325" custScaleY="218294" custLinFactY="-195407" custLinFactNeighborX="30931" custLinFactNeighborY="-200000">
        <dgm:presLayoutVars>
          <dgm:bulletEnabled val="1"/>
        </dgm:presLayoutVars>
      </dgm:prSet>
      <dgm:spPr/>
      <dgm:t>
        <a:bodyPr/>
        <a:lstStyle/>
        <a:p>
          <a:endParaRPr lang="es-ES"/>
        </a:p>
      </dgm:t>
    </dgm:pt>
    <dgm:pt modelId="{35C81475-8C87-4C2A-962D-9FB1C6EC8D29}" type="pres">
      <dgm:prSet presAssocID="{F1D35C31-B6BA-4C8D-966B-17370E66D84E}" presName="aSpace" presStyleCnt="0"/>
      <dgm:spPr/>
    </dgm:pt>
    <dgm:pt modelId="{6C54FEDD-05D2-425D-906D-5BA3473C7258}" type="pres">
      <dgm:prSet presAssocID="{C9604988-AD37-484E-AB57-167D1B037F27}" presName="aNode" presStyleLbl="fgAcc1" presStyleIdx="6" presStyleCnt="7" custScaleX="159637" custScaleY="221006" custLinFactY="-880349" custLinFactNeighborX="30537" custLinFactNeighborY="-900000">
        <dgm:presLayoutVars>
          <dgm:bulletEnabled val="1"/>
        </dgm:presLayoutVars>
      </dgm:prSet>
      <dgm:spPr/>
      <dgm:t>
        <a:bodyPr/>
        <a:lstStyle/>
        <a:p>
          <a:endParaRPr lang="es-ES"/>
        </a:p>
      </dgm:t>
    </dgm:pt>
    <dgm:pt modelId="{F426D059-E347-4BBE-90C8-3580FA6D8163}" type="pres">
      <dgm:prSet presAssocID="{C9604988-AD37-484E-AB57-167D1B037F27}" presName="aSpace" presStyleCnt="0"/>
      <dgm:spPr/>
    </dgm:pt>
  </dgm:ptLst>
  <dgm:cxnLst>
    <dgm:cxn modelId="{3D8376CE-490E-4931-922E-2D1AC4587EC6}" type="presOf" srcId="{0B39379C-492A-43A3-BDF5-BB4132D6E8CE}" destId="{A592B477-5AEF-4ABA-B12C-E23ED52DBA5D}" srcOrd="0" destOrd="0" presId="urn:microsoft.com/office/officeart/2005/8/layout/pyramid2"/>
    <dgm:cxn modelId="{12C4D8E7-4AFE-4671-BFF3-C13DFDBF124C}" type="presOf" srcId="{C9604988-AD37-484E-AB57-167D1B037F27}" destId="{6C54FEDD-05D2-425D-906D-5BA3473C7258}" srcOrd="0" destOrd="0" presId="urn:microsoft.com/office/officeart/2005/8/layout/pyramid2"/>
    <dgm:cxn modelId="{620D5C44-0363-4624-BD0C-054CFE57F57E}" type="presOf" srcId="{AD2F9627-6A7E-4174-A36E-CD188ACA8399}" destId="{C0930BEB-826C-4F02-8F7D-059C03F036E3}" srcOrd="0" destOrd="0" presId="urn:microsoft.com/office/officeart/2005/8/layout/pyramid2"/>
    <dgm:cxn modelId="{91825E44-E6AC-46FA-B721-713608129ACD}" srcId="{9BF2B55E-43F8-4207-AEB0-5227CF6A4F4E}" destId="{D2B81BC1-2C67-49CF-B342-45CBA74F6695}" srcOrd="0" destOrd="0" parTransId="{D1CD2145-3303-46F0-ABEC-8A0E4B834E72}" sibTransId="{19081F94-4C24-42B0-ACB7-86BCEFE0D122}"/>
    <dgm:cxn modelId="{BB503ABC-D161-4FF2-AA71-B65E1317FD80}" srcId="{9BF2B55E-43F8-4207-AEB0-5227CF6A4F4E}" destId="{AD2F9627-6A7E-4174-A36E-CD188ACA8399}" srcOrd="1" destOrd="0" parTransId="{F2A58854-5119-45D5-AE55-FBA7E67CB721}" sibTransId="{AF828E3F-48AD-4C88-83E6-3FAB9CF0DEC5}"/>
    <dgm:cxn modelId="{073B8997-15CA-4653-82C3-DEE460EED35A}" type="presOf" srcId="{01A50973-BC7B-452D-AA5B-43F3B1C697F3}" destId="{804AC236-B81C-4123-992E-1DD8A39C1EA0}" srcOrd="0" destOrd="0" presId="urn:microsoft.com/office/officeart/2005/8/layout/pyramid2"/>
    <dgm:cxn modelId="{DC24B8EC-9F91-4364-8FC1-09E605A7895D}" srcId="{9BF2B55E-43F8-4207-AEB0-5227CF6A4F4E}" destId="{C9604988-AD37-484E-AB57-167D1B037F27}" srcOrd="6" destOrd="0" parTransId="{45494054-CBE4-4143-B667-249599458697}" sibTransId="{0D2B1F7E-2042-4912-B785-A0E136A98661}"/>
    <dgm:cxn modelId="{6EE6120F-686E-42DC-A23E-345F6956FA06}" srcId="{9BF2B55E-43F8-4207-AEB0-5227CF6A4F4E}" destId="{8965AD06-3EC9-40D2-AE0D-9958340ED180}" srcOrd="2" destOrd="0" parTransId="{8D218410-B365-43B7-978E-8E21BC01DFB5}" sibTransId="{D64EE0A7-DE2E-4093-88CA-72F2B91506F6}"/>
    <dgm:cxn modelId="{5F355307-185B-4E27-BAA5-9DE93B027DCD}" type="presOf" srcId="{D2B81BC1-2C67-49CF-B342-45CBA74F6695}" destId="{2ABDD681-BB14-4A0A-97A8-59161EB05CE1}" srcOrd="0" destOrd="0" presId="urn:microsoft.com/office/officeart/2005/8/layout/pyramid2"/>
    <dgm:cxn modelId="{70F4BBC5-FC32-465F-B6E7-3F8E4B4D683D}" type="presOf" srcId="{8965AD06-3EC9-40D2-AE0D-9958340ED180}" destId="{6AAEA86D-7242-4210-9C4A-DD70FEE8E18B}" srcOrd="0" destOrd="0" presId="urn:microsoft.com/office/officeart/2005/8/layout/pyramid2"/>
    <dgm:cxn modelId="{CD06B522-F667-468A-9FA8-56E0A519E335}" type="presOf" srcId="{F1D35C31-B6BA-4C8D-966B-17370E66D84E}" destId="{05D31525-5D8F-4A5F-AF90-74F61DBE3A3D}" srcOrd="0" destOrd="0" presId="urn:microsoft.com/office/officeart/2005/8/layout/pyramid2"/>
    <dgm:cxn modelId="{F290F5D2-4448-4991-A30A-B0B491ED3005}" srcId="{9BF2B55E-43F8-4207-AEB0-5227CF6A4F4E}" destId="{01A50973-BC7B-452D-AA5B-43F3B1C697F3}" srcOrd="3" destOrd="0" parTransId="{B89A6DBE-A47B-411D-B6F5-E4C3CF4C9C9A}" sibTransId="{6DFC0A11-9281-475F-897F-68017A243623}"/>
    <dgm:cxn modelId="{E29AD56D-9DFD-4B8D-BB78-4B30DAA8A032}" type="presOf" srcId="{9BF2B55E-43F8-4207-AEB0-5227CF6A4F4E}" destId="{A48A2406-C94F-4E0D-8CE7-56CD74CA8146}" srcOrd="0" destOrd="0" presId="urn:microsoft.com/office/officeart/2005/8/layout/pyramid2"/>
    <dgm:cxn modelId="{C4511B86-C32A-4576-941C-CBF2D1FD92A7}" srcId="{9BF2B55E-43F8-4207-AEB0-5227CF6A4F4E}" destId="{0B39379C-492A-43A3-BDF5-BB4132D6E8CE}" srcOrd="4" destOrd="0" parTransId="{A54A253A-7E5E-4D86-BF3A-A7A348697561}" sibTransId="{2FBD0199-25F4-4212-BCA0-32115E988C41}"/>
    <dgm:cxn modelId="{A21DBB2F-AA14-42EE-8573-A7067794F5D7}" srcId="{9BF2B55E-43F8-4207-AEB0-5227CF6A4F4E}" destId="{F1D35C31-B6BA-4C8D-966B-17370E66D84E}" srcOrd="5" destOrd="0" parTransId="{6E36A97E-B230-42DC-AC51-F436B2648CE7}" sibTransId="{2623376B-927F-4F5C-B9CC-39E1DEE9FA25}"/>
    <dgm:cxn modelId="{A7606BB8-DED2-4A31-B801-3177A5835B1D}" type="presParOf" srcId="{A48A2406-C94F-4E0D-8CE7-56CD74CA8146}" destId="{5CD68D26-90FB-4A93-A791-D732CA45F165}" srcOrd="0" destOrd="0" presId="urn:microsoft.com/office/officeart/2005/8/layout/pyramid2"/>
    <dgm:cxn modelId="{9C1A00E7-EEBA-4281-8AE9-8F3D818444CB}" type="presParOf" srcId="{A48A2406-C94F-4E0D-8CE7-56CD74CA8146}" destId="{9FF90CA2-375D-411C-8915-7191E92A51D3}" srcOrd="1" destOrd="0" presId="urn:microsoft.com/office/officeart/2005/8/layout/pyramid2"/>
    <dgm:cxn modelId="{54E0D8B7-77D9-4C01-96CC-51FCA9853D5E}" type="presParOf" srcId="{9FF90CA2-375D-411C-8915-7191E92A51D3}" destId="{2ABDD681-BB14-4A0A-97A8-59161EB05CE1}" srcOrd="0" destOrd="0" presId="urn:microsoft.com/office/officeart/2005/8/layout/pyramid2"/>
    <dgm:cxn modelId="{F4566F26-D388-49B0-BA5D-75E4A0B135C7}" type="presParOf" srcId="{9FF90CA2-375D-411C-8915-7191E92A51D3}" destId="{F80AAD36-A197-461E-B2B0-BD3661FF565F}" srcOrd="1" destOrd="0" presId="urn:microsoft.com/office/officeart/2005/8/layout/pyramid2"/>
    <dgm:cxn modelId="{821546DD-DC5F-4F3B-8F2E-C4641107D82B}" type="presParOf" srcId="{9FF90CA2-375D-411C-8915-7191E92A51D3}" destId="{C0930BEB-826C-4F02-8F7D-059C03F036E3}" srcOrd="2" destOrd="0" presId="urn:microsoft.com/office/officeart/2005/8/layout/pyramid2"/>
    <dgm:cxn modelId="{408BB860-D46E-457F-AA2B-EAC038F6F4ED}" type="presParOf" srcId="{9FF90CA2-375D-411C-8915-7191E92A51D3}" destId="{F5850695-3E70-49E5-94AF-3F503BC166DE}" srcOrd="3" destOrd="0" presId="urn:microsoft.com/office/officeart/2005/8/layout/pyramid2"/>
    <dgm:cxn modelId="{42FB32A0-22B3-49F6-8A52-6D51D5675044}" type="presParOf" srcId="{9FF90CA2-375D-411C-8915-7191E92A51D3}" destId="{6AAEA86D-7242-4210-9C4A-DD70FEE8E18B}" srcOrd="4" destOrd="0" presId="urn:microsoft.com/office/officeart/2005/8/layout/pyramid2"/>
    <dgm:cxn modelId="{C9347C79-2502-4A93-8A46-71D090F0509C}" type="presParOf" srcId="{9FF90CA2-375D-411C-8915-7191E92A51D3}" destId="{CF21B2B3-9429-4C2C-A111-01C18ED5D2E4}" srcOrd="5" destOrd="0" presId="urn:microsoft.com/office/officeart/2005/8/layout/pyramid2"/>
    <dgm:cxn modelId="{370CF708-D13A-412D-ABD0-343EA2CCC5D3}" type="presParOf" srcId="{9FF90CA2-375D-411C-8915-7191E92A51D3}" destId="{804AC236-B81C-4123-992E-1DD8A39C1EA0}" srcOrd="6" destOrd="0" presId="urn:microsoft.com/office/officeart/2005/8/layout/pyramid2"/>
    <dgm:cxn modelId="{BCB85217-0805-42B4-8CBE-94E65FCC2810}" type="presParOf" srcId="{9FF90CA2-375D-411C-8915-7191E92A51D3}" destId="{9A47769C-B314-4530-B171-7C2CE020AE0A}" srcOrd="7" destOrd="0" presId="urn:microsoft.com/office/officeart/2005/8/layout/pyramid2"/>
    <dgm:cxn modelId="{30242A3F-6302-40A0-AAC6-1408D2EBC94D}" type="presParOf" srcId="{9FF90CA2-375D-411C-8915-7191E92A51D3}" destId="{A592B477-5AEF-4ABA-B12C-E23ED52DBA5D}" srcOrd="8" destOrd="0" presId="urn:microsoft.com/office/officeart/2005/8/layout/pyramid2"/>
    <dgm:cxn modelId="{7E7F9E48-7FC0-46CF-ACBB-547C6D192CC6}" type="presParOf" srcId="{9FF90CA2-375D-411C-8915-7191E92A51D3}" destId="{8A65729D-E6EC-4589-A8AC-2938E18C5D3D}" srcOrd="9" destOrd="0" presId="urn:microsoft.com/office/officeart/2005/8/layout/pyramid2"/>
    <dgm:cxn modelId="{AD54F825-1E42-461B-A576-A43351EEAA0E}" type="presParOf" srcId="{9FF90CA2-375D-411C-8915-7191E92A51D3}" destId="{05D31525-5D8F-4A5F-AF90-74F61DBE3A3D}" srcOrd="10" destOrd="0" presId="urn:microsoft.com/office/officeart/2005/8/layout/pyramid2"/>
    <dgm:cxn modelId="{1D8D02F0-5829-4401-913E-959F3CF3B1CD}" type="presParOf" srcId="{9FF90CA2-375D-411C-8915-7191E92A51D3}" destId="{35C81475-8C87-4C2A-962D-9FB1C6EC8D29}" srcOrd="11" destOrd="0" presId="urn:microsoft.com/office/officeart/2005/8/layout/pyramid2"/>
    <dgm:cxn modelId="{41308CE4-37BF-4220-963C-5B33591A8A18}" type="presParOf" srcId="{9FF90CA2-375D-411C-8915-7191E92A51D3}" destId="{6C54FEDD-05D2-425D-906D-5BA3473C7258}" srcOrd="12" destOrd="0" presId="urn:microsoft.com/office/officeart/2005/8/layout/pyramid2"/>
    <dgm:cxn modelId="{20657E0B-4CA9-4EAB-A00F-038EA1AB474E}" type="presParOf" srcId="{9FF90CA2-375D-411C-8915-7191E92A51D3}" destId="{F426D059-E347-4BBE-90C8-3580FA6D8163}" srcOrd="13"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07629F-B361-4EE0-8B36-2A8F33C145E3}" type="doc">
      <dgm:prSet loTypeId="urn:microsoft.com/office/officeart/2005/8/layout/process1" loCatId="process" qsTypeId="urn:microsoft.com/office/officeart/2005/8/quickstyle/3d6" qsCatId="3D" csTypeId="urn:microsoft.com/office/officeart/2005/8/colors/accent1_2" csCatId="accent1" phldr="1"/>
      <dgm:spPr/>
      <dgm:t>
        <a:bodyPr/>
        <a:lstStyle/>
        <a:p>
          <a:endParaRPr lang="es-ES"/>
        </a:p>
      </dgm:t>
    </dgm:pt>
    <dgm:pt modelId="{A7D728A5-FC83-4477-99E7-35B28EB5CC7C}">
      <dgm:prSet/>
      <dgm:spPr/>
      <dgm:t>
        <a:bodyPr/>
        <a:lstStyle/>
        <a:p>
          <a:pPr rtl="0"/>
          <a:r>
            <a:rPr lang="es-ES" b="1" baseline="0" dirty="0">
              <a:solidFill>
                <a:srgbClr val="66FFFF"/>
              </a:solidFill>
              <a:effectLst>
                <a:outerShdw blurRad="38100" dist="38100" dir="2700000" algn="tl">
                  <a:srgbClr val="000000">
                    <a:alpha val="43137"/>
                  </a:srgbClr>
                </a:outerShdw>
              </a:effectLst>
            </a:rPr>
            <a:t>Project outputs development</a:t>
          </a:r>
          <a:endParaRPr lang="es-ES" b="1" dirty="0">
            <a:solidFill>
              <a:srgbClr val="66FFFF"/>
            </a:solidFill>
            <a:effectLst>
              <a:outerShdw blurRad="38100" dist="38100" dir="2700000" algn="tl">
                <a:srgbClr val="000000">
                  <a:alpha val="43137"/>
                </a:srgbClr>
              </a:outerShdw>
            </a:effectLst>
          </a:endParaRPr>
        </a:p>
      </dgm:t>
    </dgm:pt>
    <dgm:pt modelId="{76573342-17EC-4358-8BFB-0A2FCCDA5C9D}" type="parTrans" cxnId="{7E970E1E-EB03-4ABE-AAAC-74CFB771C8AF}">
      <dgm:prSet/>
      <dgm:spPr/>
      <dgm:t>
        <a:bodyPr/>
        <a:lstStyle/>
        <a:p>
          <a:endParaRPr lang="es-ES"/>
        </a:p>
      </dgm:t>
    </dgm:pt>
    <dgm:pt modelId="{713F1301-FDB1-42FE-BEA5-D2FAB9520A0A}" type="sibTrans" cxnId="{7E970E1E-EB03-4ABE-AAAC-74CFB771C8AF}">
      <dgm:prSet/>
      <dgm:spPr/>
      <dgm:t>
        <a:bodyPr/>
        <a:lstStyle/>
        <a:p>
          <a:endParaRPr lang="es-ES"/>
        </a:p>
      </dgm:t>
    </dgm:pt>
    <dgm:pt modelId="{86C929FC-8439-4542-B624-B877007FCE2E}" type="pres">
      <dgm:prSet presAssocID="{D607629F-B361-4EE0-8B36-2A8F33C145E3}" presName="Name0" presStyleCnt="0">
        <dgm:presLayoutVars>
          <dgm:dir/>
          <dgm:resizeHandles val="exact"/>
        </dgm:presLayoutVars>
      </dgm:prSet>
      <dgm:spPr/>
      <dgm:t>
        <a:bodyPr/>
        <a:lstStyle/>
        <a:p>
          <a:endParaRPr lang="es-ES"/>
        </a:p>
      </dgm:t>
    </dgm:pt>
    <dgm:pt modelId="{8F278A70-5130-4D33-87D0-781E6D2C2E24}" type="pres">
      <dgm:prSet presAssocID="{A7D728A5-FC83-4477-99E7-35B28EB5CC7C}" presName="node" presStyleLbl="node1" presStyleIdx="0" presStyleCnt="1" custLinFactNeighborX="506" custLinFactNeighborY="-10997">
        <dgm:presLayoutVars>
          <dgm:bulletEnabled val="1"/>
        </dgm:presLayoutVars>
      </dgm:prSet>
      <dgm:spPr/>
      <dgm:t>
        <a:bodyPr/>
        <a:lstStyle/>
        <a:p>
          <a:endParaRPr lang="es-ES"/>
        </a:p>
      </dgm:t>
    </dgm:pt>
  </dgm:ptLst>
  <dgm:cxnLst>
    <dgm:cxn modelId="{9809636A-9CFB-455B-B482-B99DF5DE0F76}" type="presOf" srcId="{D607629F-B361-4EE0-8B36-2A8F33C145E3}" destId="{86C929FC-8439-4542-B624-B877007FCE2E}" srcOrd="0" destOrd="0" presId="urn:microsoft.com/office/officeart/2005/8/layout/process1"/>
    <dgm:cxn modelId="{BF25CB26-5B4F-4351-84E5-2BE006DAF186}" type="presOf" srcId="{A7D728A5-FC83-4477-99E7-35B28EB5CC7C}" destId="{8F278A70-5130-4D33-87D0-781E6D2C2E24}" srcOrd="0" destOrd="0" presId="urn:microsoft.com/office/officeart/2005/8/layout/process1"/>
    <dgm:cxn modelId="{7E970E1E-EB03-4ABE-AAAC-74CFB771C8AF}" srcId="{D607629F-B361-4EE0-8B36-2A8F33C145E3}" destId="{A7D728A5-FC83-4477-99E7-35B28EB5CC7C}" srcOrd="0" destOrd="0" parTransId="{76573342-17EC-4358-8BFB-0A2FCCDA5C9D}" sibTransId="{713F1301-FDB1-42FE-BEA5-D2FAB9520A0A}"/>
    <dgm:cxn modelId="{81E4B874-338B-4641-951A-D1BD75E34EEF}" type="presParOf" srcId="{86C929FC-8439-4542-B624-B877007FCE2E}" destId="{8F278A70-5130-4D33-87D0-781E6D2C2E24}"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B470AB-5550-41B5-9453-6A21F33A73FE}"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s-ES"/>
        </a:p>
      </dgm:t>
    </dgm:pt>
    <dgm:pt modelId="{3EADF5AB-0B80-4279-AA53-53584B78183B}">
      <dgm:prSet custT="1"/>
      <dgm:spPr/>
      <dgm:t>
        <a:bodyPr/>
        <a:lstStyle/>
        <a:p>
          <a:pPr rtl="0"/>
          <a:r>
            <a:rPr lang="en-US" sz="1800" b="1" baseline="0" dirty="0">
              <a:effectLst>
                <a:outerShdw blurRad="38100" dist="38100" dir="2700000" algn="tl">
                  <a:srgbClr val="000000">
                    <a:alpha val="43137"/>
                  </a:srgbClr>
                </a:outerShdw>
              </a:effectLst>
            </a:rPr>
            <a:t>e-learning course of 5 modules translated in 6 languages, developed from month 1 to month 14 with responsible partner CARDET (CY)  </a:t>
          </a:r>
          <a:endParaRPr lang="es-ES" sz="1800" b="1" dirty="0">
            <a:effectLst>
              <a:outerShdw blurRad="38100" dist="38100" dir="2700000" algn="tl">
                <a:srgbClr val="000000">
                  <a:alpha val="43137"/>
                </a:srgbClr>
              </a:outerShdw>
            </a:effectLst>
          </a:endParaRPr>
        </a:p>
      </dgm:t>
    </dgm:pt>
    <dgm:pt modelId="{C20F8E3A-6F21-487A-9894-3B51F73D2457}" type="parTrans" cxnId="{47FE98BD-92C1-42E9-BFE0-0920D0330472}">
      <dgm:prSet/>
      <dgm:spPr/>
      <dgm:t>
        <a:bodyPr/>
        <a:lstStyle/>
        <a:p>
          <a:endParaRPr lang="es-ES"/>
        </a:p>
      </dgm:t>
    </dgm:pt>
    <dgm:pt modelId="{F6FF341B-FFDF-4CCD-B9A2-BEA0C9723E55}" type="sibTrans" cxnId="{47FE98BD-92C1-42E9-BFE0-0920D0330472}">
      <dgm:prSet/>
      <dgm:spPr/>
      <dgm:t>
        <a:bodyPr/>
        <a:lstStyle/>
        <a:p>
          <a:endParaRPr lang="es-ES"/>
        </a:p>
      </dgm:t>
    </dgm:pt>
    <dgm:pt modelId="{29BBA144-6384-40B5-BF07-B6EBFE6ED1C8}">
      <dgm:prSet custT="1"/>
      <dgm:spPr/>
      <dgm:t>
        <a:bodyPr/>
        <a:lstStyle/>
        <a:p>
          <a:pPr rtl="0"/>
          <a:r>
            <a:rPr lang="en-US" sz="1800" b="1" baseline="0" dirty="0">
              <a:effectLst>
                <a:outerShdw blurRad="38100" dist="38100" dir="2700000" algn="tl">
                  <a:srgbClr val="000000">
                    <a:alpha val="43137"/>
                  </a:srgbClr>
                </a:outerShdw>
              </a:effectLst>
            </a:rPr>
            <a:t>e-learning course assessment tool in 6 languages, developed between months 15 and 21 with responsible partner University of Nicosia (CY) </a:t>
          </a:r>
          <a:endParaRPr lang="es-ES" sz="1800" b="1" dirty="0">
            <a:effectLst>
              <a:outerShdw blurRad="38100" dist="38100" dir="2700000" algn="tl">
                <a:srgbClr val="000000">
                  <a:alpha val="43137"/>
                </a:srgbClr>
              </a:outerShdw>
            </a:effectLst>
          </a:endParaRPr>
        </a:p>
      </dgm:t>
    </dgm:pt>
    <dgm:pt modelId="{2DE5E80C-3446-447F-A4B1-0E1C6CE08F10}" type="parTrans" cxnId="{51CE60A3-1D88-4B8C-9A23-3D0C663DA31D}">
      <dgm:prSet/>
      <dgm:spPr/>
      <dgm:t>
        <a:bodyPr/>
        <a:lstStyle/>
        <a:p>
          <a:endParaRPr lang="es-ES"/>
        </a:p>
      </dgm:t>
    </dgm:pt>
    <dgm:pt modelId="{5B701D73-0A47-4A0C-8FE3-F059CA27BC51}" type="sibTrans" cxnId="{51CE60A3-1D88-4B8C-9A23-3D0C663DA31D}">
      <dgm:prSet/>
      <dgm:spPr/>
      <dgm:t>
        <a:bodyPr/>
        <a:lstStyle/>
        <a:p>
          <a:endParaRPr lang="es-ES"/>
        </a:p>
      </dgm:t>
    </dgm:pt>
    <dgm:pt modelId="{6E6061D9-C16B-480E-A981-56E1608A87DD}">
      <dgm:prSet custT="1"/>
      <dgm:spPr/>
      <dgm:t>
        <a:bodyPr/>
        <a:lstStyle/>
        <a:p>
          <a:pPr rtl="0"/>
          <a:r>
            <a:rPr lang="en-US" sz="1800" b="1" baseline="0" dirty="0">
              <a:effectLst>
                <a:outerShdw blurRad="38100" dist="38100" dir="2700000" algn="tl">
                  <a:srgbClr val="000000">
                    <a:alpha val="43137"/>
                  </a:srgbClr>
                </a:outerShdw>
              </a:effectLst>
            </a:rPr>
            <a:t>design and translation of flyers in 6 EU languages, from month 4 to month 8 (responsible partner Association of Saint Andrew, IT)</a:t>
          </a:r>
          <a:endParaRPr lang="es-ES" sz="1800" b="1" dirty="0">
            <a:effectLst>
              <a:outerShdw blurRad="38100" dist="38100" dir="2700000" algn="tl">
                <a:srgbClr val="000000">
                  <a:alpha val="43137"/>
                </a:srgbClr>
              </a:outerShdw>
            </a:effectLst>
          </a:endParaRPr>
        </a:p>
      </dgm:t>
    </dgm:pt>
    <dgm:pt modelId="{276B2769-115C-4413-A4A1-AF854CF83CB1}" type="parTrans" cxnId="{7B6F7F43-517D-47FD-82B1-73961C642F4A}">
      <dgm:prSet/>
      <dgm:spPr/>
      <dgm:t>
        <a:bodyPr/>
        <a:lstStyle/>
        <a:p>
          <a:endParaRPr lang="es-ES"/>
        </a:p>
      </dgm:t>
    </dgm:pt>
    <dgm:pt modelId="{DDDBB259-C167-4A3A-B553-9EA216C150CF}" type="sibTrans" cxnId="{7B6F7F43-517D-47FD-82B1-73961C642F4A}">
      <dgm:prSet/>
      <dgm:spPr/>
      <dgm:t>
        <a:bodyPr/>
        <a:lstStyle/>
        <a:p>
          <a:endParaRPr lang="es-ES"/>
        </a:p>
      </dgm:t>
    </dgm:pt>
    <dgm:pt modelId="{325B4CD2-B2E6-49A9-8748-7C386DCA283F}">
      <dgm:prSet custT="1"/>
      <dgm:spPr/>
      <dgm:t>
        <a:bodyPr/>
        <a:lstStyle/>
        <a:p>
          <a:pPr rtl="0"/>
          <a:r>
            <a:rPr lang="en-US" sz="1800" b="1" baseline="0" dirty="0">
              <a:effectLst>
                <a:outerShdw blurRad="38100" dist="38100" dir="2700000" algn="tl">
                  <a:srgbClr val="000000">
                    <a:alpha val="43137"/>
                  </a:srgbClr>
                </a:outerShdw>
              </a:effectLst>
            </a:rPr>
            <a:t>press packages edition to be distributed in 6 EU countries, from month 1 to month 22 (responsible partner USERLA, BG)</a:t>
          </a:r>
          <a:endParaRPr lang="es-ES" sz="1800" b="1" dirty="0">
            <a:effectLst>
              <a:outerShdw blurRad="38100" dist="38100" dir="2700000" algn="tl">
                <a:srgbClr val="000000">
                  <a:alpha val="43137"/>
                </a:srgbClr>
              </a:outerShdw>
            </a:effectLst>
          </a:endParaRPr>
        </a:p>
      </dgm:t>
    </dgm:pt>
    <dgm:pt modelId="{7B14B2C7-2A8F-4772-B509-ED5ED96F05B8}" type="parTrans" cxnId="{A2849D9B-C2F0-4D0D-9691-3BB9AEAD64FA}">
      <dgm:prSet/>
      <dgm:spPr/>
      <dgm:t>
        <a:bodyPr/>
        <a:lstStyle/>
        <a:p>
          <a:endParaRPr lang="es-ES"/>
        </a:p>
      </dgm:t>
    </dgm:pt>
    <dgm:pt modelId="{4D577E1E-9A66-42B6-B4D3-FEC793D6D175}" type="sibTrans" cxnId="{A2849D9B-C2F0-4D0D-9691-3BB9AEAD64FA}">
      <dgm:prSet/>
      <dgm:spPr/>
      <dgm:t>
        <a:bodyPr/>
        <a:lstStyle/>
        <a:p>
          <a:endParaRPr lang="es-ES"/>
        </a:p>
      </dgm:t>
    </dgm:pt>
    <dgm:pt modelId="{2D938515-03E5-418F-8F4C-B0F60BAA35CD}">
      <dgm:prSet custT="1"/>
      <dgm:spPr/>
      <dgm:t>
        <a:bodyPr/>
        <a:lstStyle/>
        <a:p>
          <a:pPr rtl="0"/>
          <a:r>
            <a:rPr lang="en-US" sz="1800" b="1" baseline="0" dirty="0">
              <a:effectLst>
                <a:outerShdw blurRad="38100" dist="38100" dir="2700000" algn="tl">
                  <a:srgbClr val="000000">
                    <a:alpha val="43137"/>
                  </a:srgbClr>
                </a:outerShdw>
              </a:effectLst>
            </a:rPr>
            <a:t>creation of network for cross-border cooperation among organisations working for the social and labour inclusion of migrants, refugees and asylum seekers, from month 12 to month 24 and after the project end, responsible partner DGSSIS-CM, ES</a:t>
          </a:r>
          <a:endParaRPr lang="es-ES" sz="1800" b="1" dirty="0">
            <a:effectLst>
              <a:outerShdw blurRad="38100" dist="38100" dir="2700000" algn="tl">
                <a:srgbClr val="000000">
                  <a:alpha val="43137"/>
                </a:srgbClr>
              </a:outerShdw>
            </a:effectLst>
          </a:endParaRPr>
        </a:p>
      </dgm:t>
    </dgm:pt>
    <dgm:pt modelId="{744677FF-85D0-444F-B14A-689EC99FFE9B}" type="parTrans" cxnId="{8A07A7B7-AE96-4701-81DD-036E992C2670}">
      <dgm:prSet/>
      <dgm:spPr/>
      <dgm:t>
        <a:bodyPr/>
        <a:lstStyle/>
        <a:p>
          <a:endParaRPr lang="es-ES"/>
        </a:p>
      </dgm:t>
    </dgm:pt>
    <dgm:pt modelId="{67B28A95-F4AB-4110-9D69-CF69791BBCEC}" type="sibTrans" cxnId="{8A07A7B7-AE96-4701-81DD-036E992C2670}">
      <dgm:prSet/>
      <dgm:spPr/>
      <dgm:t>
        <a:bodyPr/>
        <a:lstStyle/>
        <a:p>
          <a:endParaRPr lang="es-ES"/>
        </a:p>
      </dgm:t>
    </dgm:pt>
    <dgm:pt modelId="{FAF4D9BB-974A-4B44-90AB-DC4B1F6FD823}">
      <dgm:prSet custT="1"/>
      <dgm:spPr/>
      <dgm:t>
        <a:bodyPr/>
        <a:lstStyle/>
        <a:p>
          <a:pPr rtl="0"/>
          <a:r>
            <a:rPr lang="en-US" sz="1800" b="1" baseline="0" dirty="0">
              <a:effectLst>
                <a:outerShdw blurRad="38100" dist="38100" dir="2700000" algn="tl">
                  <a:srgbClr val="000000">
                    <a:alpha val="43137"/>
                  </a:srgbClr>
                </a:outerShdw>
              </a:effectLst>
            </a:rPr>
            <a:t>development of project website &amp; </a:t>
          </a:r>
          <a:r>
            <a:rPr lang="es-ES" sz="1800" b="1" baseline="0" dirty="0" err="1">
              <a:effectLst>
                <a:outerShdw blurRad="38100" dist="38100" dir="2700000" algn="tl">
                  <a:srgbClr val="000000">
                    <a:alpha val="43137"/>
                  </a:srgbClr>
                </a:outerShdw>
              </a:effectLst>
            </a:rPr>
            <a:t>project</a:t>
          </a:r>
          <a:r>
            <a:rPr lang="es-ES" sz="1800" b="1" baseline="0" dirty="0">
              <a:effectLst>
                <a:outerShdw blurRad="38100" dist="38100" dir="2700000" algn="tl">
                  <a:srgbClr val="000000">
                    <a:alpha val="43137"/>
                  </a:srgbClr>
                </a:outerShdw>
              </a:effectLst>
            </a:rPr>
            <a:t> social </a:t>
          </a:r>
          <a:r>
            <a:rPr lang="es-ES" sz="1800" b="1" baseline="0" dirty="0" err="1">
              <a:effectLst>
                <a:outerShdw blurRad="38100" dist="38100" dir="2700000" algn="tl">
                  <a:srgbClr val="000000">
                    <a:alpha val="43137"/>
                  </a:srgbClr>
                </a:outerShdw>
              </a:effectLst>
            </a:rPr>
            <a:t>group</a:t>
          </a:r>
          <a:r>
            <a:rPr lang="en-US" sz="1800" b="1" baseline="0" dirty="0">
              <a:effectLst>
                <a:outerShdw blurRad="38100" dist="38100" dir="2700000" algn="tl">
                  <a:srgbClr val="000000">
                    <a:alpha val="43137"/>
                  </a:srgbClr>
                </a:outerShdw>
              </a:effectLst>
            </a:rPr>
            <a:t>, </a:t>
          </a:r>
          <a:r>
            <a:rPr lang="es-ES" sz="1800" b="1" baseline="0" dirty="0" err="1">
              <a:effectLst>
                <a:outerShdw blurRad="38100" dist="38100" dir="2700000" algn="tl">
                  <a:srgbClr val="000000">
                    <a:alpha val="43137"/>
                  </a:srgbClr>
                </a:outerShdw>
              </a:effectLst>
            </a:rPr>
            <a:t>translation</a:t>
          </a:r>
          <a:r>
            <a:rPr lang="es-ES" sz="1800" b="1" baseline="0" dirty="0">
              <a:effectLst>
                <a:outerShdw blurRad="38100" dist="38100" dir="2700000" algn="tl">
                  <a:srgbClr val="000000">
                    <a:alpha val="43137"/>
                  </a:srgbClr>
                </a:outerShdw>
              </a:effectLst>
            </a:rPr>
            <a:t> in 6 EU </a:t>
          </a:r>
          <a:r>
            <a:rPr lang="es-ES" sz="1800" b="1" baseline="0" dirty="0" err="1">
              <a:effectLst>
                <a:outerShdw blurRad="38100" dist="38100" dir="2700000" algn="tl">
                  <a:srgbClr val="000000">
                    <a:alpha val="43137"/>
                  </a:srgbClr>
                </a:outerShdw>
              </a:effectLst>
            </a:rPr>
            <a:t>languages</a:t>
          </a:r>
          <a:r>
            <a:rPr lang="es-ES" sz="1800" b="1" baseline="0" dirty="0">
              <a:effectLst>
                <a:outerShdw blurRad="38100" dist="38100" dir="2700000" algn="tl">
                  <a:srgbClr val="000000">
                    <a:alpha val="43137"/>
                  </a:srgbClr>
                </a:outerShdw>
              </a:effectLst>
            </a:rPr>
            <a:t>, </a:t>
          </a:r>
          <a:r>
            <a:rPr lang="en-US" sz="1800" b="1" baseline="0" dirty="0">
              <a:effectLst>
                <a:outerShdw blurRad="38100" dist="38100" dir="2700000" algn="tl">
                  <a:srgbClr val="000000">
                    <a:alpha val="43137"/>
                  </a:srgbClr>
                </a:outerShdw>
              </a:effectLst>
            </a:rPr>
            <a:t>from month 2 to month 24 and after the project end with responsible partner CSE, ES</a:t>
          </a:r>
          <a:endParaRPr lang="es-ES" sz="1800" b="1" dirty="0">
            <a:effectLst>
              <a:outerShdw blurRad="38100" dist="38100" dir="2700000" algn="tl">
                <a:srgbClr val="000000">
                  <a:alpha val="43137"/>
                </a:srgbClr>
              </a:outerShdw>
            </a:effectLst>
          </a:endParaRPr>
        </a:p>
      </dgm:t>
    </dgm:pt>
    <dgm:pt modelId="{9828033B-C2E2-4068-877E-59FA021D87D3}" type="parTrans" cxnId="{AB45E1B2-EB81-4C6E-B23A-3074F1FCB19E}">
      <dgm:prSet/>
      <dgm:spPr/>
      <dgm:t>
        <a:bodyPr/>
        <a:lstStyle/>
        <a:p>
          <a:endParaRPr lang="es-ES"/>
        </a:p>
      </dgm:t>
    </dgm:pt>
    <dgm:pt modelId="{5B01B069-852D-4410-885F-CED04952A78B}" type="sibTrans" cxnId="{AB45E1B2-EB81-4C6E-B23A-3074F1FCB19E}">
      <dgm:prSet/>
      <dgm:spPr/>
      <dgm:t>
        <a:bodyPr/>
        <a:lstStyle/>
        <a:p>
          <a:endParaRPr lang="es-ES"/>
        </a:p>
      </dgm:t>
    </dgm:pt>
    <dgm:pt modelId="{945C1D81-98D8-4F61-A164-E2D95C289D5B}" type="pres">
      <dgm:prSet presAssocID="{CDB470AB-5550-41B5-9453-6A21F33A73FE}" presName="Name0" presStyleCnt="0">
        <dgm:presLayoutVars>
          <dgm:dir/>
          <dgm:animLvl val="lvl"/>
          <dgm:resizeHandles val="exact"/>
        </dgm:presLayoutVars>
      </dgm:prSet>
      <dgm:spPr/>
      <dgm:t>
        <a:bodyPr/>
        <a:lstStyle/>
        <a:p>
          <a:endParaRPr lang="es-ES"/>
        </a:p>
      </dgm:t>
    </dgm:pt>
    <dgm:pt modelId="{A1A86918-F7DC-4071-B196-840FE713A6A5}" type="pres">
      <dgm:prSet presAssocID="{FAF4D9BB-974A-4B44-90AB-DC4B1F6FD823}" presName="boxAndChildren" presStyleCnt="0"/>
      <dgm:spPr/>
    </dgm:pt>
    <dgm:pt modelId="{391710AE-49C0-468E-BF0F-15415869E778}" type="pres">
      <dgm:prSet presAssocID="{FAF4D9BB-974A-4B44-90AB-DC4B1F6FD823}" presName="parentTextBox" presStyleLbl="node1" presStyleIdx="0" presStyleCnt="6"/>
      <dgm:spPr/>
      <dgm:t>
        <a:bodyPr/>
        <a:lstStyle/>
        <a:p>
          <a:endParaRPr lang="es-ES"/>
        </a:p>
      </dgm:t>
    </dgm:pt>
    <dgm:pt modelId="{26371937-8022-427A-9850-05F35FBF64A6}" type="pres">
      <dgm:prSet presAssocID="{67B28A95-F4AB-4110-9D69-CF69791BBCEC}" presName="sp" presStyleCnt="0"/>
      <dgm:spPr/>
    </dgm:pt>
    <dgm:pt modelId="{D735E6D9-83A8-40AF-920B-2B9CDCC08368}" type="pres">
      <dgm:prSet presAssocID="{2D938515-03E5-418F-8F4C-B0F60BAA35CD}" presName="arrowAndChildren" presStyleCnt="0"/>
      <dgm:spPr/>
    </dgm:pt>
    <dgm:pt modelId="{1C453568-8C69-4C9E-A83E-A3C19264C798}" type="pres">
      <dgm:prSet presAssocID="{2D938515-03E5-418F-8F4C-B0F60BAA35CD}" presName="parentTextArrow" presStyleLbl="node1" presStyleIdx="1" presStyleCnt="6" custScaleY="143952"/>
      <dgm:spPr/>
      <dgm:t>
        <a:bodyPr/>
        <a:lstStyle/>
        <a:p>
          <a:endParaRPr lang="es-ES"/>
        </a:p>
      </dgm:t>
    </dgm:pt>
    <dgm:pt modelId="{EF37C590-2DC9-4EF9-8802-A192CC7AA6E6}" type="pres">
      <dgm:prSet presAssocID="{4D577E1E-9A66-42B6-B4D3-FEC793D6D175}" presName="sp" presStyleCnt="0"/>
      <dgm:spPr/>
    </dgm:pt>
    <dgm:pt modelId="{59402FD7-FE54-4925-A9C8-7A4EBFE31FC2}" type="pres">
      <dgm:prSet presAssocID="{325B4CD2-B2E6-49A9-8748-7C386DCA283F}" presName="arrowAndChildren" presStyleCnt="0"/>
      <dgm:spPr/>
    </dgm:pt>
    <dgm:pt modelId="{6FE8BEAD-C7DC-4902-BC90-6FE81E3D4B60}" type="pres">
      <dgm:prSet presAssocID="{325B4CD2-B2E6-49A9-8748-7C386DCA283F}" presName="parentTextArrow" presStyleLbl="node1" presStyleIdx="2" presStyleCnt="6"/>
      <dgm:spPr/>
      <dgm:t>
        <a:bodyPr/>
        <a:lstStyle/>
        <a:p>
          <a:endParaRPr lang="es-ES"/>
        </a:p>
      </dgm:t>
    </dgm:pt>
    <dgm:pt modelId="{EEDA9DFD-5CA5-4E75-9CF2-5045F522B5C0}" type="pres">
      <dgm:prSet presAssocID="{DDDBB259-C167-4A3A-B553-9EA216C150CF}" presName="sp" presStyleCnt="0"/>
      <dgm:spPr/>
    </dgm:pt>
    <dgm:pt modelId="{6BDFF270-667E-4227-98A4-1138325FCF4B}" type="pres">
      <dgm:prSet presAssocID="{6E6061D9-C16B-480E-A981-56E1608A87DD}" presName="arrowAndChildren" presStyleCnt="0"/>
      <dgm:spPr/>
    </dgm:pt>
    <dgm:pt modelId="{64758004-F561-460A-9CBF-FDD2B9C4CCB5}" type="pres">
      <dgm:prSet presAssocID="{6E6061D9-C16B-480E-A981-56E1608A87DD}" presName="parentTextArrow" presStyleLbl="node1" presStyleIdx="3" presStyleCnt="6"/>
      <dgm:spPr/>
      <dgm:t>
        <a:bodyPr/>
        <a:lstStyle/>
        <a:p>
          <a:endParaRPr lang="es-ES"/>
        </a:p>
      </dgm:t>
    </dgm:pt>
    <dgm:pt modelId="{0FBC8CE4-49BD-440E-A69C-5F4FA142DE6F}" type="pres">
      <dgm:prSet presAssocID="{5B701D73-0A47-4A0C-8FE3-F059CA27BC51}" presName="sp" presStyleCnt="0"/>
      <dgm:spPr/>
    </dgm:pt>
    <dgm:pt modelId="{41065428-19D0-4F7F-BCA0-C6FD6D0BFEFE}" type="pres">
      <dgm:prSet presAssocID="{29BBA144-6384-40B5-BF07-B6EBFE6ED1C8}" presName="arrowAndChildren" presStyleCnt="0"/>
      <dgm:spPr/>
    </dgm:pt>
    <dgm:pt modelId="{9115E606-BBC5-4538-A40D-F04DC71A096A}" type="pres">
      <dgm:prSet presAssocID="{29BBA144-6384-40B5-BF07-B6EBFE6ED1C8}" presName="parentTextArrow" presStyleLbl="node1" presStyleIdx="4" presStyleCnt="6"/>
      <dgm:spPr/>
      <dgm:t>
        <a:bodyPr/>
        <a:lstStyle/>
        <a:p>
          <a:endParaRPr lang="es-ES"/>
        </a:p>
      </dgm:t>
    </dgm:pt>
    <dgm:pt modelId="{0B0BF282-854D-461F-9D43-98F9B668FE11}" type="pres">
      <dgm:prSet presAssocID="{F6FF341B-FFDF-4CCD-B9A2-BEA0C9723E55}" presName="sp" presStyleCnt="0"/>
      <dgm:spPr/>
    </dgm:pt>
    <dgm:pt modelId="{ABD70AD8-8D6E-4AB3-8B70-F8D3C7DDBCA7}" type="pres">
      <dgm:prSet presAssocID="{3EADF5AB-0B80-4279-AA53-53584B78183B}" presName="arrowAndChildren" presStyleCnt="0"/>
      <dgm:spPr/>
    </dgm:pt>
    <dgm:pt modelId="{F0B53425-4C2F-4A6C-8E21-459E724BD43A}" type="pres">
      <dgm:prSet presAssocID="{3EADF5AB-0B80-4279-AA53-53584B78183B}" presName="parentTextArrow" presStyleLbl="node1" presStyleIdx="5" presStyleCnt="6"/>
      <dgm:spPr/>
      <dgm:t>
        <a:bodyPr/>
        <a:lstStyle/>
        <a:p>
          <a:endParaRPr lang="es-ES"/>
        </a:p>
      </dgm:t>
    </dgm:pt>
  </dgm:ptLst>
  <dgm:cxnLst>
    <dgm:cxn modelId="{7B6F7F43-517D-47FD-82B1-73961C642F4A}" srcId="{CDB470AB-5550-41B5-9453-6A21F33A73FE}" destId="{6E6061D9-C16B-480E-A981-56E1608A87DD}" srcOrd="2" destOrd="0" parTransId="{276B2769-115C-4413-A4A1-AF854CF83CB1}" sibTransId="{DDDBB259-C167-4A3A-B553-9EA216C150CF}"/>
    <dgm:cxn modelId="{75BD8FAB-3027-4902-A1F8-C35E94C0D762}" type="presOf" srcId="{325B4CD2-B2E6-49A9-8748-7C386DCA283F}" destId="{6FE8BEAD-C7DC-4902-BC90-6FE81E3D4B60}" srcOrd="0" destOrd="0" presId="urn:microsoft.com/office/officeart/2005/8/layout/process4"/>
    <dgm:cxn modelId="{9C266FD1-B9FE-4CE8-B8D5-350FE6EDB139}" type="presOf" srcId="{2D938515-03E5-418F-8F4C-B0F60BAA35CD}" destId="{1C453568-8C69-4C9E-A83E-A3C19264C798}" srcOrd="0" destOrd="0" presId="urn:microsoft.com/office/officeart/2005/8/layout/process4"/>
    <dgm:cxn modelId="{84A125C4-83DF-4F6E-A539-1BDDA8B8B502}" type="presOf" srcId="{FAF4D9BB-974A-4B44-90AB-DC4B1F6FD823}" destId="{391710AE-49C0-468E-BF0F-15415869E778}" srcOrd="0" destOrd="0" presId="urn:microsoft.com/office/officeart/2005/8/layout/process4"/>
    <dgm:cxn modelId="{AB45E1B2-EB81-4C6E-B23A-3074F1FCB19E}" srcId="{CDB470AB-5550-41B5-9453-6A21F33A73FE}" destId="{FAF4D9BB-974A-4B44-90AB-DC4B1F6FD823}" srcOrd="5" destOrd="0" parTransId="{9828033B-C2E2-4068-877E-59FA021D87D3}" sibTransId="{5B01B069-852D-4410-885F-CED04952A78B}"/>
    <dgm:cxn modelId="{51CE60A3-1D88-4B8C-9A23-3D0C663DA31D}" srcId="{CDB470AB-5550-41B5-9453-6A21F33A73FE}" destId="{29BBA144-6384-40B5-BF07-B6EBFE6ED1C8}" srcOrd="1" destOrd="0" parTransId="{2DE5E80C-3446-447F-A4B1-0E1C6CE08F10}" sibTransId="{5B701D73-0A47-4A0C-8FE3-F059CA27BC51}"/>
    <dgm:cxn modelId="{9E598B2C-AEF8-450E-99E9-45E34F68FAED}" type="presOf" srcId="{6E6061D9-C16B-480E-A981-56E1608A87DD}" destId="{64758004-F561-460A-9CBF-FDD2B9C4CCB5}" srcOrd="0" destOrd="0" presId="urn:microsoft.com/office/officeart/2005/8/layout/process4"/>
    <dgm:cxn modelId="{A2849D9B-C2F0-4D0D-9691-3BB9AEAD64FA}" srcId="{CDB470AB-5550-41B5-9453-6A21F33A73FE}" destId="{325B4CD2-B2E6-49A9-8748-7C386DCA283F}" srcOrd="3" destOrd="0" parTransId="{7B14B2C7-2A8F-4772-B509-ED5ED96F05B8}" sibTransId="{4D577E1E-9A66-42B6-B4D3-FEC793D6D175}"/>
    <dgm:cxn modelId="{8A07A7B7-AE96-4701-81DD-036E992C2670}" srcId="{CDB470AB-5550-41B5-9453-6A21F33A73FE}" destId="{2D938515-03E5-418F-8F4C-B0F60BAA35CD}" srcOrd="4" destOrd="0" parTransId="{744677FF-85D0-444F-B14A-689EC99FFE9B}" sibTransId="{67B28A95-F4AB-4110-9D69-CF69791BBCEC}"/>
    <dgm:cxn modelId="{AC28B3B1-6CF3-42D3-A6C5-498CFFAEA170}" type="presOf" srcId="{29BBA144-6384-40B5-BF07-B6EBFE6ED1C8}" destId="{9115E606-BBC5-4538-A40D-F04DC71A096A}" srcOrd="0" destOrd="0" presId="urn:microsoft.com/office/officeart/2005/8/layout/process4"/>
    <dgm:cxn modelId="{717177F2-7E0C-4F7E-AC1A-BA499E68B467}" type="presOf" srcId="{CDB470AB-5550-41B5-9453-6A21F33A73FE}" destId="{945C1D81-98D8-4F61-A164-E2D95C289D5B}" srcOrd="0" destOrd="0" presId="urn:microsoft.com/office/officeart/2005/8/layout/process4"/>
    <dgm:cxn modelId="{B8C17EF8-7CD3-4675-BC5C-D653BBB86BAC}" type="presOf" srcId="{3EADF5AB-0B80-4279-AA53-53584B78183B}" destId="{F0B53425-4C2F-4A6C-8E21-459E724BD43A}" srcOrd="0" destOrd="0" presId="urn:microsoft.com/office/officeart/2005/8/layout/process4"/>
    <dgm:cxn modelId="{47FE98BD-92C1-42E9-BFE0-0920D0330472}" srcId="{CDB470AB-5550-41B5-9453-6A21F33A73FE}" destId="{3EADF5AB-0B80-4279-AA53-53584B78183B}" srcOrd="0" destOrd="0" parTransId="{C20F8E3A-6F21-487A-9894-3B51F73D2457}" sibTransId="{F6FF341B-FFDF-4CCD-B9A2-BEA0C9723E55}"/>
    <dgm:cxn modelId="{E90BFAC1-B3F8-4486-9FA0-D2B07459212C}" type="presParOf" srcId="{945C1D81-98D8-4F61-A164-E2D95C289D5B}" destId="{A1A86918-F7DC-4071-B196-840FE713A6A5}" srcOrd="0" destOrd="0" presId="urn:microsoft.com/office/officeart/2005/8/layout/process4"/>
    <dgm:cxn modelId="{FEBE0E40-8645-4EC6-985A-571EAA178DC1}" type="presParOf" srcId="{A1A86918-F7DC-4071-B196-840FE713A6A5}" destId="{391710AE-49C0-468E-BF0F-15415869E778}" srcOrd="0" destOrd="0" presId="urn:microsoft.com/office/officeart/2005/8/layout/process4"/>
    <dgm:cxn modelId="{1137A5E2-054A-4689-B5F2-43E6DA1D2AD1}" type="presParOf" srcId="{945C1D81-98D8-4F61-A164-E2D95C289D5B}" destId="{26371937-8022-427A-9850-05F35FBF64A6}" srcOrd="1" destOrd="0" presId="urn:microsoft.com/office/officeart/2005/8/layout/process4"/>
    <dgm:cxn modelId="{5B64D71B-A5D5-45A7-B119-3B65CE3FF158}" type="presParOf" srcId="{945C1D81-98D8-4F61-A164-E2D95C289D5B}" destId="{D735E6D9-83A8-40AF-920B-2B9CDCC08368}" srcOrd="2" destOrd="0" presId="urn:microsoft.com/office/officeart/2005/8/layout/process4"/>
    <dgm:cxn modelId="{EFA35DD2-3489-4ED0-A3BD-FCB5FA586B7E}" type="presParOf" srcId="{D735E6D9-83A8-40AF-920B-2B9CDCC08368}" destId="{1C453568-8C69-4C9E-A83E-A3C19264C798}" srcOrd="0" destOrd="0" presId="urn:microsoft.com/office/officeart/2005/8/layout/process4"/>
    <dgm:cxn modelId="{8E8C34A0-2AE1-4963-B74D-10BF08B08A42}" type="presParOf" srcId="{945C1D81-98D8-4F61-A164-E2D95C289D5B}" destId="{EF37C590-2DC9-4EF9-8802-A192CC7AA6E6}" srcOrd="3" destOrd="0" presId="urn:microsoft.com/office/officeart/2005/8/layout/process4"/>
    <dgm:cxn modelId="{C668A9B3-FBB8-401A-899F-2CBDA46203F6}" type="presParOf" srcId="{945C1D81-98D8-4F61-A164-E2D95C289D5B}" destId="{59402FD7-FE54-4925-A9C8-7A4EBFE31FC2}" srcOrd="4" destOrd="0" presId="urn:microsoft.com/office/officeart/2005/8/layout/process4"/>
    <dgm:cxn modelId="{D997F240-D92C-42B3-AF6B-B1649F606870}" type="presParOf" srcId="{59402FD7-FE54-4925-A9C8-7A4EBFE31FC2}" destId="{6FE8BEAD-C7DC-4902-BC90-6FE81E3D4B60}" srcOrd="0" destOrd="0" presId="urn:microsoft.com/office/officeart/2005/8/layout/process4"/>
    <dgm:cxn modelId="{A9DA7408-9695-47EC-B1B2-0544016EA47C}" type="presParOf" srcId="{945C1D81-98D8-4F61-A164-E2D95C289D5B}" destId="{EEDA9DFD-5CA5-4E75-9CF2-5045F522B5C0}" srcOrd="5" destOrd="0" presId="urn:microsoft.com/office/officeart/2005/8/layout/process4"/>
    <dgm:cxn modelId="{EA3498C5-9B12-4896-B0D5-E7EEC130FC81}" type="presParOf" srcId="{945C1D81-98D8-4F61-A164-E2D95C289D5B}" destId="{6BDFF270-667E-4227-98A4-1138325FCF4B}" srcOrd="6" destOrd="0" presId="urn:microsoft.com/office/officeart/2005/8/layout/process4"/>
    <dgm:cxn modelId="{38D3FBE6-FBE1-4E79-BC9F-C6207EC68D1F}" type="presParOf" srcId="{6BDFF270-667E-4227-98A4-1138325FCF4B}" destId="{64758004-F561-460A-9CBF-FDD2B9C4CCB5}" srcOrd="0" destOrd="0" presId="urn:microsoft.com/office/officeart/2005/8/layout/process4"/>
    <dgm:cxn modelId="{FDB3B727-89B8-4AD8-934E-96491D1D4004}" type="presParOf" srcId="{945C1D81-98D8-4F61-A164-E2D95C289D5B}" destId="{0FBC8CE4-49BD-440E-A69C-5F4FA142DE6F}" srcOrd="7" destOrd="0" presId="urn:microsoft.com/office/officeart/2005/8/layout/process4"/>
    <dgm:cxn modelId="{BCAD5803-F7D6-49BA-AA84-34660CF2CAEF}" type="presParOf" srcId="{945C1D81-98D8-4F61-A164-E2D95C289D5B}" destId="{41065428-19D0-4F7F-BCA0-C6FD6D0BFEFE}" srcOrd="8" destOrd="0" presId="urn:microsoft.com/office/officeart/2005/8/layout/process4"/>
    <dgm:cxn modelId="{14071B8F-4552-4852-A80F-C6B72D591B5A}" type="presParOf" srcId="{41065428-19D0-4F7F-BCA0-C6FD6D0BFEFE}" destId="{9115E606-BBC5-4538-A40D-F04DC71A096A}" srcOrd="0" destOrd="0" presId="urn:microsoft.com/office/officeart/2005/8/layout/process4"/>
    <dgm:cxn modelId="{95DBE3FE-AD56-4DC2-8D3E-E12E37B4429F}" type="presParOf" srcId="{945C1D81-98D8-4F61-A164-E2D95C289D5B}" destId="{0B0BF282-854D-461F-9D43-98F9B668FE11}" srcOrd="9" destOrd="0" presId="urn:microsoft.com/office/officeart/2005/8/layout/process4"/>
    <dgm:cxn modelId="{FC8FEE7E-E6AF-4C4B-BD63-23A971D7A7AF}" type="presParOf" srcId="{945C1D81-98D8-4F61-A164-E2D95C289D5B}" destId="{ABD70AD8-8D6E-4AB3-8B70-F8D3C7DDBCA7}" srcOrd="10" destOrd="0" presId="urn:microsoft.com/office/officeart/2005/8/layout/process4"/>
    <dgm:cxn modelId="{C8332E40-54BD-4B64-8DFF-AD80E2D337F3}" type="presParOf" srcId="{ABD70AD8-8D6E-4AB3-8B70-F8D3C7DDBCA7}" destId="{F0B53425-4C2F-4A6C-8E21-459E724BD43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4B3D7-5E8E-46EB-9D08-378B8161B059}">
      <dsp:nvSpPr>
        <dsp:cNvPr id="0" name=""/>
        <dsp:cNvSpPr/>
      </dsp:nvSpPr>
      <dsp:spPr>
        <a:xfrm rot="21331886">
          <a:off x="1449972" y="1749"/>
          <a:ext cx="7132294" cy="2852917"/>
        </a:xfrm>
        <a:prstGeom prst="chevron">
          <a:avLst/>
        </a:prstGeom>
        <a:solidFill>
          <a:schemeClr val="accent1">
            <a:hueOff val="0"/>
            <a:satOff val="0"/>
            <a:lumOff val="0"/>
            <a:alphaOff val="0"/>
          </a:schemeClr>
        </a:solidFill>
        <a:ln>
          <a:noFill/>
        </a:ln>
        <a:effectLst/>
        <a:scene3d>
          <a:camera prst="orthographicFront">
            <a:rot lat="0" lon="0" rev="0"/>
          </a:camera>
          <a:lightRig rig="threePt" dir="t"/>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0" bIns="38100" numCol="1" spcCol="1270" anchor="ctr" anchorCtr="0">
          <a:noAutofit/>
          <a:sp3d extrusionH="28000" prstMaterial="matte"/>
        </a:bodyPr>
        <a:lstStyle/>
        <a:p>
          <a:pPr lvl="0" algn="ctr" defTabSz="2667000" rtl="0">
            <a:lnSpc>
              <a:spcPct val="90000"/>
            </a:lnSpc>
            <a:spcBef>
              <a:spcPct val="0"/>
            </a:spcBef>
            <a:spcAft>
              <a:spcPct val="35000"/>
            </a:spcAft>
          </a:pPr>
          <a:r>
            <a:rPr lang="es-ES" sz="6000" b="1" kern="1200" baseline="0" dirty="0">
              <a:solidFill>
                <a:srgbClr val="66FFFF"/>
              </a:solidFill>
              <a:effectLst>
                <a:outerShdw blurRad="38100" dist="38100" dir="2700000" algn="tl">
                  <a:srgbClr val="000000">
                    <a:alpha val="43137"/>
                  </a:srgbClr>
                </a:outerShdw>
              </a:effectLst>
            </a:rPr>
            <a:t>DIGITAL INCLUSION PROJECT</a:t>
          </a:r>
          <a:endParaRPr lang="es-ES" sz="6000" b="1" kern="1200" dirty="0">
            <a:solidFill>
              <a:srgbClr val="66FFFF"/>
            </a:solidFill>
            <a:effectLst>
              <a:outerShdw blurRad="38100" dist="38100" dir="2700000" algn="tl">
                <a:srgbClr val="000000">
                  <a:alpha val="43137"/>
                </a:srgbClr>
              </a:outerShdw>
            </a:effectLst>
          </a:endParaRPr>
        </a:p>
      </dsp:txBody>
      <dsp:txXfrm>
        <a:off x="2876431" y="1749"/>
        <a:ext cx="4279377" cy="28529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E0DA6-43B0-48B9-AF31-583679DB3783}">
      <dsp:nvSpPr>
        <dsp:cNvPr id="0" name=""/>
        <dsp:cNvSpPr/>
      </dsp:nvSpPr>
      <dsp:spPr>
        <a:xfrm rot="20580380">
          <a:off x="2" y="0"/>
          <a:ext cx="10822669" cy="14603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8F891-1439-439C-A858-D1EFA58D8A8C}">
      <dsp:nvSpPr>
        <dsp:cNvPr id="0" name=""/>
        <dsp:cNvSpPr/>
      </dsp:nvSpPr>
      <dsp:spPr>
        <a:xfrm rot="20588184">
          <a:off x="1023209" y="464486"/>
          <a:ext cx="8776256" cy="531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baseline="0" dirty="0">
              <a:solidFill>
                <a:srgbClr val="66FFFF"/>
              </a:solidFill>
              <a:effectLst>
                <a:outerShdw blurRad="38100" dist="38100" dir="2700000" algn="tl">
                  <a:srgbClr val="000000">
                    <a:alpha val="43137"/>
                  </a:srgbClr>
                </a:outerShdw>
              </a:effectLst>
            </a:rPr>
            <a:t>1 </a:t>
          </a:r>
          <a:r>
            <a:rPr lang="es-ES" sz="2800" b="1" kern="1200" baseline="0" dirty="0" err="1">
              <a:solidFill>
                <a:srgbClr val="66FFFF"/>
              </a:solidFill>
              <a:effectLst>
                <a:outerShdw blurRad="38100" dist="38100" dir="2700000" algn="tl">
                  <a:srgbClr val="000000">
                    <a:alpha val="43137"/>
                  </a:srgbClr>
                </a:outerShdw>
              </a:effectLst>
            </a:rPr>
            <a:t>September</a:t>
          </a:r>
          <a:r>
            <a:rPr lang="es-ES" sz="2800" b="1" kern="1200" baseline="0" dirty="0">
              <a:solidFill>
                <a:srgbClr val="66FFFF"/>
              </a:solidFill>
              <a:effectLst>
                <a:outerShdw blurRad="38100" dist="38100" dir="2700000" algn="tl">
                  <a:srgbClr val="000000">
                    <a:alpha val="43137"/>
                  </a:srgbClr>
                </a:outerShdw>
              </a:effectLst>
            </a:rPr>
            <a:t> 2016 – 31 </a:t>
          </a:r>
          <a:r>
            <a:rPr lang="es-ES" sz="2800" b="1" kern="1200" baseline="0" dirty="0" err="1">
              <a:solidFill>
                <a:srgbClr val="66FFFF"/>
              </a:solidFill>
              <a:effectLst>
                <a:outerShdw blurRad="38100" dist="38100" dir="2700000" algn="tl">
                  <a:srgbClr val="000000">
                    <a:alpha val="43137"/>
                  </a:srgbClr>
                </a:outerShdw>
              </a:effectLst>
            </a:rPr>
            <a:t>August</a:t>
          </a:r>
          <a:r>
            <a:rPr lang="es-ES" sz="2800" b="1" kern="1200" baseline="0" dirty="0">
              <a:solidFill>
                <a:srgbClr val="66FFFF"/>
              </a:solidFill>
              <a:effectLst>
                <a:outerShdw blurRad="38100" dist="38100" dir="2700000" algn="tl">
                  <a:srgbClr val="000000">
                    <a:alpha val="43137"/>
                  </a:srgbClr>
                </a:outerShdw>
              </a:effectLst>
            </a:rPr>
            <a:t> 2018</a:t>
          </a:r>
          <a:endParaRPr lang="es-ES" sz="2800" b="1" kern="1200" dirty="0">
            <a:solidFill>
              <a:srgbClr val="66FFFF"/>
            </a:solidFill>
            <a:effectLst>
              <a:outerShdw blurRad="38100" dist="38100" dir="2700000" algn="tl">
                <a:srgbClr val="000000">
                  <a:alpha val="43137"/>
                </a:srgbClr>
              </a:outerShdw>
            </a:effectLst>
          </a:endParaRPr>
        </a:p>
      </dsp:txBody>
      <dsp:txXfrm>
        <a:off x="1049147" y="490424"/>
        <a:ext cx="8724380" cy="479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6E798-BCB0-445A-A92F-317F1B4449AC}" type="datetimeFigureOut">
              <a:rPr lang="es-ES" smtClean="0"/>
              <a:pPr/>
              <a:t>25/06/2018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6AB24-BEE6-4308-872D-E7F9F19AAF10}" type="slidenum">
              <a:rPr lang="es-ES" smtClean="0"/>
              <a:pPr/>
              <a:t>‹Nº›</a:t>
            </a:fld>
            <a:endParaRPr lang="es-ES"/>
          </a:p>
        </p:txBody>
      </p:sp>
    </p:spTree>
    <p:extLst>
      <p:ext uri="{BB962C8B-B14F-4D97-AF65-F5344CB8AC3E}">
        <p14:creationId xmlns:p14="http://schemas.microsoft.com/office/powerpoint/2010/main" val="156192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B6AB24-BEE6-4308-872D-E7F9F19AAF10}" type="slidenum">
              <a:rPr lang="es-ES" smtClean="0"/>
              <a:pPr/>
              <a:t>1</a:t>
            </a:fld>
            <a:endParaRPr lang="es-ES"/>
          </a:p>
        </p:txBody>
      </p:sp>
    </p:spTree>
    <p:extLst>
      <p:ext uri="{BB962C8B-B14F-4D97-AF65-F5344CB8AC3E}">
        <p14:creationId xmlns:p14="http://schemas.microsoft.com/office/powerpoint/2010/main" val="259986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4B6AB24-BEE6-4308-872D-E7F9F19AAF10}" type="slidenum">
              <a:rPr lang="es-ES" smtClean="0"/>
              <a:pPr/>
              <a:t>4</a:t>
            </a:fld>
            <a:endParaRPr lang="es-ES"/>
          </a:p>
        </p:txBody>
      </p:sp>
    </p:spTree>
    <p:extLst>
      <p:ext uri="{BB962C8B-B14F-4D97-AF65-F5344CB8AC3E}">
        <p14:creationId xmlns:p14="http://schemas.microsoft.com/office/powerpoint/2010/main" val="3113617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51DEFEC-D0F8-4D3B-819F-BC66B1C7BAD5}" type="datetime1">
              <a:rPr lang="es-ES" smtClean="0"/>
              <a:pPr/>
              <a:t>25/06/2018</a:t>
            </a:fld>
            <a:endParaRPr lang="es-ES"/>
          </a:p>
        </p:txBody>
      </p:sp>
      <p:sp>
        <p:nvSpPr>
          <p:cNvPr id="5" name="Footer Placeholder 4"/>
          <p:cNvSpPr>
            <a:spLocks noGrp="1"/>
          </p:cNvSpPr>
          <p:nvPr>
            <p:ph type="ftr" sz="quarter" idx="11"/>
          </p:nvPr>
        </p:nvSpPr>
        <p:spPr>
          <a:xfrm>
            <a:off x="1371600" y="4323845"/>
            <a:ext cx="6400800" cy="365125"/>
          </a:xfrm>
        </p:spPr>
        <p:txBody>
          <a:bodyPr/>
          <a:lstStyle/>
          <a:p>
            <a:r>
              <a:rPr lang="es-ES"/>
              <a:t>Project Nº 2015‐1‐ES01‐KA204‐015554</a:t>
            </a:r>
          </a:p>
        </p:txBody>
      </p:sp>
      <p:sp>
        <p:nvSpPr>
          <p:cNvPr id="6" name="Slide Number Placeholder 5"/>
          <p:cNvSpPr>
            <a:spLocks noGrp="1"/>
          </p:cNvSpPr>
          <p:nvPr>
            <p:ph type="sldNum" sz="quarter" idx="12"/>
          </p:nvPr>
        </p:nvSpPr>
        <p:spPr>
          <a:xfrm>
            <a:off x="8077200" y="1430866"/>
            <a:ext cx="2743200" cy="365125"/>
          </a:xfrm>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246924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F4DECC0-E710-4A56-BAD4-4B1CD48519CC}" type="datetime1">
              <a:rPr lang="es-ES" smtClean="0"/>
              <a:pPr/>
              <a:t>25/06/2018</a:t>
            </a:fld>
            <a:endParaRPr lang="es-ES"/>
          </a:p>
        </p:txBody>
      </p:sp>
      <p:sp>
        <p:nvSpPr>
          <p:cNvPr id="6" name="Footer Placeholder 5"/>
          <p:cNvSpPr>
            <a:spLocks noGrp="1"/>
          </p:cNvSpPr>
          <p:nvPr>
            <p:ph type="ftr" sz="quarter" idx="11"/>
          </p:nvPr>
        </p:nvSpPr>
        <p:spPr/>
        <p:txBody>
          <a:bodyPr/>
          <a:lstStyle/>
          <a:p>
            <a:r>
              <a:rPr lang="es-ES"/>
              <a:t>Project Nº 2015‐1‐ES01‐KA204‐015554</a:t>
            </a:r>
          </a:p>
        </p:txBody>
      </p:sp>
      <p:sp>
        <p:nvSpPr>
          <p:cNvPr id="7" name="Slide Number Placeholder 6"/>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378607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53D5E8-9BFB-4C07-A325-90BB1086DBF6}" type="datetime1">
              <a:rPr lang="es-ES" smtClean="0"/>
              <a:pPr/>
              <a:t>25/06/2018</a:t>
            </a:fld>
            <a:endParaRPr lang="es-ES"/>
          </a:p>
        </p:txBody>
      </p:sp>
      <p:sp>
        <p:nvSpPr>
          <p:cNvPr id="6" name="Footer Placeholder 5"/>
          <p:cNvSpPr>
            <a:spLocks noGrp="1"/>
          </p:cNvSpPr>
          <p:nvPr>
            <p:ph type="ftr" sz="quarter" idx="11"/>
          </p:nvPr>
        </p:nvSpPr>
        <p:spPr>
          <a:xfrm>
            <a:off x="685800" y="379941"/>
            <a:ext cx="6991492" cy="365125"/>
          </a:xfrm>
        </p:spPr>
        <p:txBody>
          <a:bodyPr/>
          <a:lstStyle/>
          <a:p>
            <a:r>
              <a:rPr lang="es-ES"/>
              <a:t>Project Nº 2015‐1‐ES01‐KA204‐015554</a:t>
            </a:r>
          </a:p>
        </p:txBody>
      </p:sp>
      <p:sp>
        <p:nvSpPr>
          <p:cNvPr id="7" name="Slide Number Placeholder 6"/>
          <p:cNvSpPr>
            <a:spLocks noGrp="1"/>
          </p:cNvSpPr>
          <p:nvPr>
            <p:ph type="sldNum" sz="quarter" idx="12"/>
          </p:nvPr>
        </p:nvSpPr>
        <p:spPr>
          <a:xfrm>
            <a:off x="10862452" y="381000"/>
            <a:ext cx="643748" cy="365125"/>
          </a:xfrm>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2623981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89C212-FC37-48AB-A42E-8D85390F8B86}" type="datetime1">
              <a:rPr lang="es-ES" smtClean="0"/>
              <a:pPr/>
              <a:t>25/06/2018</a:t>
            </a:fld>
            <a:endParaRPr lang="es-ES"/>
          </a:p>
        </p:txBody>
      </p:sp>
      <p:sp>
        <p:nvSpPr>
          <p:cNvPr id="6" name="Footer Placeholder 5"/>
          <p:cNvSpPr>
            <a:spLocks noGrp="1"/>
          </p:cNvSpPr>
          <p:nvPr>
            <p:ph type="ftr" sz="quarter" idx="11"/>
          </p:nvPr>
        </p:nvSpPr>
        <p:spPr>
          <a:xfrm>
            <a:off x="685800" y="379941"/>
            <a:ext cx="6991492" cy="365125"/>
          </a:xfrm>
        </p:spPr>
        <p:txBody>
          <a:bodyPr/>
          <a:lstStyle/>
          <a:p>
            <a:r>
              <a:rPr lang="es-ES"/>
              <a:t>Project Nº 2015‐1‐ES01‐KA204‐015554</a:t>
            </a:r>
          </a:p>
        </p:txBody>
      </p:sp>
      <p:sp>
        <p:nvSpPr>
          <p:cNvPr id="7" name="Slide Number Placeholder 6"/>
          <p:cNvSpPr>
            <a:spLocks noGrp="1"/>
          </p:cNvSpPr>
          <p:nvPr>
            <p:ph type="sldNum" sz="quarter" idx="12"/>
          </p:nvPr>
        </p:nvSpPr>
        <p:spPr>
          <a:xfrm>
            <a:off x="10862452" y="381000"/>
            <a:ext cx="643748" cy="365125"/>
          </a:xfrm>
        </p:spPr>
        <p:txBody>
          <a:bodyPr/>
          <a:lstStyle/>
          <a:p>
            <a:fld id="{7772998A-5F58-4DC8-B5D0-20EFEE9C6C41}" type="slidenum">
              <a:rPr lang="es-ES" smtClean="0"/>
              <a:pPr/>
              <a:t>‹Nº›</a:t>
            </a:fld>
            <a:endParaRPr lang="es-E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035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B20E60F-591B-413B-B91C-C3BD2BA3E121}" type="datetime1">
              <a:rPr lang="es-ES" smtClean="0"/>
              <a:pPr/>
              <a:t>25/06/2018</a:t>
            </a:fld>
            <a:endParaRPr lang="es-ES"/>
          </a:p>
        </p:txBody>
      </p:sp>
      <p:sp>
        <p:nvSpPr>
          <p:cNvPr id="6" name="Footer Placeholder 5"/>
          <p:cNvSpPr>
            <a:spLocks noGrp="1"/>
          </p:cNvSpPr>
          <p:nvPr>
            <p:ph type="ftr" sz="quarter" idx="11"/>
          </p:nvPr>
        </p:nvSpPr>
        <p:spPr>
          <a:xfrm>
            <a:off x="685800" y="378883"/>
            <a:ext cx="6991492" cy="365125"/>
          </a:xfrm>
        </p:spPr>
        <p:txBody>
          <a:bodyPr/>
          <a:lstStyle/>
          <a:p>
            <a:r>
              <a:rPr lang="es-ES"/>
              <a:t>Project Nº 2015‐1‐ES01‐KA204‐015554</a:t>
            </a:r>
          </a:p>
        </p:txBody>
      </p:sp>
      <p:sp>
        <p:nvSpPr>
          <p:cNvPr id="7" name="Slide Number Placeholder 6"/>
          <p:cNvSpPr>
            <a:spLocks noGrp="1"/>
          </p:cNvSpPr>
          <p:nvPr>
            <p:ph type="sldNum" sz="quarter" idx="12"/>
          </p:nvPr>
        </p:nvSpPr>
        <p:spPr>
          <a:xfrm>
            <a:off x="10862452" y="381000"/>
            <a:ext cx="643748" cy="365125"/>
          </a:xfrm>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155734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860C63FB-B692-4BAA-8092-349886D0BF49}" type="datetime1">
              <a:rPr lang="es-ES" smtClean="0"/>
              <a:pPr/>
              <a:t>25/06/2018</a:t>
            </a:fld>
            <a:endParaRPr lang="es-ES"/>
          </a:p>
        </p:txBody>
      </p:sp>
      <p:sp>
        <p:nvSpPr>
          <p:cNvPr id="4" name="Footer Placeholder 3"/>
          <p:cNvSpPr>
            <a:spLocks noGrp="1"/>
          </p:cNvSpPr>
          <p:nvPr>
            <p:ph type="ftr" sz="quarter" idx="11"/>
          </p:nvPr>
        </p:nvSpPr>
        <p:spPr/>
        <p:txBody>
          <a:bodyPr/>
          <a:lstStyle/>
          <a:p>
            <a:r>
              <a:rPr lang="es-ES"/>
              <a:t>Project Nº 2015‐1‐ES01‐KA204‐015554</a:t>
            </a:r>
          </a:p>
        </p:txBody>
      </p:sp>
      <p:sp>
        <p:nvSpPr>
          <p:cNvPr id="5" name="Slide Number Placeholder 4"/>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409538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7215F3B9-C85C-452D-A5B5-C39321AB74DB}" type="datetime1">
              <a:rPr lang="es-ES" smtClean="0"/>
              <a:pPr/>
              <a:t>25/06/2018</a:t>
            </a:fld>
            <a:endParaRPr lang="es-ES"/>
          </a:p>
        </p:txBody>
      </p:sp>
      <p:sp>
        <p:nvSpPr>
          <p:cNvPr id="4" name="Footer Placeholder 3"/>
          <p:cNvSpPr>
            <a:spLocks noGrp="1"/>
          </p:cNvSpPr>
          <p:nvPr>
            <p:ph type="ftr" sz="quarter" idx="11"/>
          </p:nvPr>
        </p:nvSpPr>
        <p:spPr/>
        <p:txBody>
          <a:bodyPr/>
          <a:lstStyle/>
          <a:p>
            <a:r>
              <a:rPr lang="es-ES"/>
              <a:t>Project Nº 2015‐1‐ES01‐KA204‐015554</a:t>
            </a:r>
          </a:p>
        </p:txBody>
      </p:sp>
      <p:sp>
        <p:nvSpPr>
          <p:cNvPr id="5" name="Slide Number Placeholder 4"/>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212076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FA271C-AD72-45C1-88CE-4805B7E55813}" type="datetime1">
              <a:rPr lang="es-ES" smtClean="0"/>
              <a:pPr/>
              <a:t>25/06/2018</a:t>
            </a:fld>
            <a:endParaRPr lang="es-ES"/>
          </a:p>
        </p:txBody>
      </p:sp>
      <p:sp>
        <p:nvSpPr>
          <p:cNvPr id="5" name="Footer Placeholder 4"/>
          <p:cNvSpPr>
            <a:spLocks noGrp="1"/>
          </p:cNvSpPr>
          <p:nvPr>
            <p:ph type="ftr" sz="quarter" idx="11"/>
          </p:nvPr>
        </p:nvSpPr>
        <p:spPr/>
        <p:txBody>
          <a:bodyPr/>
          <a:lstStyle/>
          <a:p>
            <a:r>
              <a:rPr lang="es-ES"/>
              <a:t>Project Nº 2015‐1‐ES01‐KA204‐015554</a:t>
            </a:r>
          </a:p>
        </p:txBody>
      </p:sp>
      <p:sp>
        <p:nvSpPr>
          <p:cNvPr id="6" name="Slide Number Placeholder 5"/>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370461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1B1202F-5072-4F80-A946-1CD148FC2A5B}" type="datetime1">
              <a:rPr lang="es-ES" smtClean="0"/>
              <a:pPr/>
              <a:t>25/06/2018</a:t>
            </a:fld>
            <a:endParaRPr lang="es-ES"/>
          </a:p>
        </p:txBody>
      </p:sp>
      <p:sp>
        <p:nvSpPr>
          <p:cNvPr id="5" name="Footer Placeholder 4"/>
          <p:cNvSpPr>
            <a:spLocks noGrp="1"/>
          </p:cNvSpPr>
          <p:nvPr>
            <p:ph type="ftr" sz="quarter" idx="11"/>
          </p:nvPr>
        </p:nvSpPr>
        <p:spPr>
          <a:xfrm>
            <a:off x="685800" y="381000"/>
            <a:ext cx="6991492" cy="365125"/>
          </a:xfrm>
        </p:spPr>
        <p:txBody>
          <a:bodyPr/>
          <a:lstStyle/>
          <a:p>
            <a:r>
              <a:rPr lang="es-ES"/>
              <a:t>Project Nº 2015‐1‐ES01‐KA204‐015554</a:t>
            </a:r>
          </a:p>
        </p:txBody>
      </p:sp>
      <p:sp>
        <p:nvSpPr>
          <p:cNvPr id="6" name="Slide Number Placeholder 5"/>
          <p:cNvSpPr>
            <a:spLocks noGrp="1"/>
          </p:cNvSpPr>
          <p:nvPr>
            <p:ph type="sldNum" sz="quarter" idx="12"/>
          </p:nvPr>
        </p:nvSpPr>
        <p:spPr>
          <a:xfrm>
            <a:off x="10862452" y="381000"/>
            <a:ext cx="643748" cy="365125"/>
          </a:xfrm>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64161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814F0-F19F-4ADF-8C82-10F698103B09}" type="datetime1">
              <a:rPr lang="es-ES" smtClean="0"/>
              <a:pPr/>
              <a:t>25/06/2018</a:t>
            </a:fld>
            <a:endParaRPr lang="es-ES"/>
          </a:p>
        </p:txBody>
      </p:sp>
      <p:sp>
        <p:nvSpPr>
          <p:cNvPr id="5" name="Footer Placeholder 4"/>
          <p:cNvSpPr>
            <a:spLocks noGrp="1"/>
          </p:cNvSpPr>
          <p:nvPr>
            <p:ph type="ftr" sz="quarter" idx="11"/>
          </p:nvPr>
        </p:nvSpPr>
        <p:spPr/>
        <p:txBody>
          <a:bodyPr/>
          <a:lstStyle/>
          <a:p>
            <a:r>
              <a:rPr lang="es-ES"/>
              <a:t>Project Nº 2015‐1‐ES01‐KA204‐015554</a:t>
            </a:r>
          </a:p>
        </p:txBody>
      </p:sp>
      <p:sp>
        <p:nvSpPr>
          <p:cNvPr id="6" name="Slide Number Placeholder 5"/>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100843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097D274-C241-439A-B739-710CD37A9B05}" type="datetime1">
              <a:rPr lang="es-ES" smtClean="0"/>
              <a:pPr/>
              <a:t>25/06/2018</a:t>
            </a:fld>
            <a:endParaRPr lang="es-ES"/>
          </a:p>
        </p:txBody>
      </p:sp>
      <p:sp>
        <p:nvSpPr>
          <p:cNvPr id="5" name="Footer Placeholder 4"/>
          <p:cNvSpPr>
            <a:spLocks noGrp="1"/>
          </p:cNvSpPr>
          <p:nvPr>
            <p:ph type="ftr" sz="quarter" idx="11"/>
          </p:nvPr>
        </p:nvSpPr>
        <p:spPr>
          <a:xfrm>
            <a:off x="685800" y="381001"/>
            <a:ext cx="6991492" cy="364065"/>
          </a:xfrm>
        </p:spPr>
        <p:txBody>
          <a:bodyPr/>
          <a:lstStyle/>
          <a:p>
            <a:r>
              <a:rPr lang="es-ES"/>
              <a:t>Project Nº 2015‐1‐ES01‐KA204‐015554</a:t>
            </a:r>
          </a:p>
        </p:txBody>
      </p:sp>
      <p:sp>
        <p:nvSpPr>
          <p:cNvPr id="6" name="Slide Number Placeholder 5"/>
          <p:cNvSpPr>
            <a:spLocks noGrp="1"/>
          </p:cNvSpPr>
          <p:nvPr>
            <p:ph type="sldNum" sz="quarter" idx="12"/>
          </p:nvPr>
        </p:nvSpPr>
        <p:spPr>
          <a:xfrm>
            <a:off x="10862452" y="381000"/>
            <a:ext cx="643748" cy="365125"/>
          </a:xfrm>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129506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5F986B5-1680-4274-BBD3-0A8C8C16AD49}" type="datetime1">
              <a:rPr lang="es-ES" smtClean="0"/>
              <a:pPr/>
              <a:t>25/06/2018</a:t>
            </a:fld>
            <a:endParaRPr lang="es-ES"/>
          </a:p>
        </p:txBody>
      </p:sp>
      <p:sp>
        <p:nvSpPr>
          <p:cNvPr id="6" name="Footer Placeholder 5"/>
          <p:cNvSpPr>
            <a:spLocks noGrp="1"/>
          </p:cNvSpPr>
          <p:nvPr>
            <p:ph type="ftr" sz="quarter" idx="11"/>
          </p:nvPr>
        </p:nvSpPr>
        <p:spPr/>
        <p:txBody>
          <a:bodyPr/>
          <a:lstStyle/>
          <a:p>
            <a:r>
              <a:rPr lang="es-ES"/>
              <a:t>Project Nº 2015‐1‐ES01‐KA204‐015554</a:t>
            </a:r>
          </a:p>
        </p:txBody>
      </p:sp>
      <p:sp>
        <p:nvSpPr>
          <p:cNvPr id="7" name="Slide Number Placeholder 6"/>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3954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B09CAE-15EB-4E91-9CB6-2E91F129E7A9}" type="datetime1">
              <a:rPr lang="es-ES" smtClean="0"/>
              <a:pPr/>
              <a:t>25/06/2018</a:t>
            </a:fld>
            <a:endParaRPr lang="es-ES"/>
          </a:p>
        </p:txBody>
      </p:sp>
      <p:sp>
        <p:nvSpPr>
          <p:cNvPr id="8" name="Footer Placeholder 7"/>
          <p:cNvSpPr>
            <a:spLocks noGrp="1"/>
          </p:cNvSpPr>
          <p:nvPr>
            <p:ph type="ftr" sz="quarter" idx="11"/>
          </p:nvPr>
        </p:nvSpPr>
        <p:spPr/>
        <p:txBody>
          <a:bodyPr/>
          <a:lstStyle/>
          <a:p>
            <a:r>
              <a:rPr lang="es-ES"/>
              <a:t>Project Nº 2015‐1‐ES01‐KA204‐015554</a:t>
            </a:r>
          </a:p>
        </p:txBody>
      </p:sp>
      <p:sp>
        <p:nvSpPr>
          <p:cNvPr id="9" name="Slide Number Placeholder 8"/>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138596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88ECB-80B6-476A-8E5F-F95F4DEFFCD9}" type="datetime1">
              <a:rPr lang="es-ES" smtClean="0"/>
              <a:pPr/>
              <a:t>25/06/2018</a:t>
            </a:fld>
            <a:endParaRPr lang="es-ES"/>
          </a:p>
        </p:txBody>
      </p:sp>
      <p:sp>
        <p:nvSpPr>
          <p:cNvPr id="4" name="Footer Placeholder 3"/>
          <p:cNvSpPr>
            <a:spLocks noGrp="1"/>
          </p:cNvSpPr>
          <p:nvPr>
            <p:ph type="ftr" sz="quarter" idx="11"/>
          </p:nvPr>
        </p:nvSpPr>
        <p:spPr/>
        <p:txBody>
          <a:bodyPr/>
          <a:lstStyle/>
          <a:p>
            <a:r>
              <a:rPr lang="es-ES"/>
              <a:t>Project Nº 2015‐1‐ES01‐KA204‐015554</a:t>
            </a:r>
          </a:p>
        </p:txBody>
      </p:sp>
      <p:sp>
        <p:nvSpPr>
          <p:cNvPr id="5" name="Slide Number Placeholder 4"/>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150479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3842F-2503-4E05-956E-4F2B17C2AFEC}" type="datetime1">
              <a:rPr lang="es-ES" smtClean="0"/>
              <a:pPr/>
              <a:t>25/06/2018</a:t>
            </a:fld>
            <a:endParaRPr lang="es-ES"/>
          </a:p>
        </p:txBody>
      </p:sp>
      <p:sp>
        <p:nvSpPr>
          <p:cNvPr id="3" name="Footer Placeholder 2"/>
          <p:cNvSpPr>
            <a:spLocks noGrp="1"/>
          </p:cNvSpPr>
          <p:nvPr>
            <p:ph type="ftr" sz="quarter" idx="11"/>
          </p:nvPr>
        </p:nvSpPr>
        <p:spPr/>
        <p:txBody>
          <a:bodyPr/>
          <a:lstStyle/>
          <a:p>
            <a:r>
              <a:rPr lang="es-ES"/>
              <a:t>Project Nº 2015‐1‐ES01‐KA204‐015554</a:t>
            </a:r>
          </a:p>
        </p:txBody>
      </p:sp>
      <p:sp>
        <p:nvSpPr>
          <p:cNvPr id="4" name="Slide Number Placeholder 3"/>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343764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8DE4D7B-B5A7-46CF-AC70-8BC70CF6DF2B}" type="datetime1">
              <a:rPr lang="es-ES" smtClean="0"/>
              <a:pPr/>
              <a:t>25/06/2018</a:t>
            </a:fld>
            <a:endParaRPr lang="es-ES"/>
          </a:p>
        </p:txBody>
      </p:sp>
      <p:sp>
        <p:nvSpPr>
          <p:cNvPr id="6" name="Footer Placeholder 5"/>
          <p:cNvSpPr>
            <a:spLocks noGrp="1"/>
          </p:cNvSpPr>
          <p:nvPr>
            <p:ph type="ftr" sz="quarter" idx="11"/>
          </p:nvPr>
        </p:nvSpPr>
        <p:spPr/>
        <p:txBody>
          <a:bodyPr/>
          <a:lstStyle/>
          <a:p>
            <a:r>
              <a:rPr lang="es-ES"/>
              <a:t>Project Nº 2015‐1‐ES01‐KA204‐015554</a:t>
            </a:r>
          </a:p>
        </p:txBody>
      </p:sp>
      <p:sp>
        <p:nvSpPr>
          <p:cNvPr id="7" name="Slide Number Placeholder 6"/>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9693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B89FD6D-75A3-4500-AC1C-61FABEA0F02C}" type="datetime1">
              <a:rPr lang="es-ES" smtClean="0"/>
              <a:pPr/>
              <a:t>25/06/2018</a:t>
            </a:fld>
            <a:endParaRPr lang="es-ES"/>
          </a:p>
        </p:txBody>
      </p:sp>
      <p:sp>
        <p:nvSpPr>
          <p:cNvPr id="6" name="Footer Placeholder 5"/>
          <p:cNvSpPr>
            <a:spLocks noGrp="1"/>
          </p:cNvSpPr>
          <p:nvPr>
            <p:ph type="ftr" sz="quarter" idx="11"/>
          </p:nvPr>
        </p:nvSpPr>
        <p:spPr/>
        <p:txBody>
          <a:bodyPr/>
          <a:lstStyle/>
          <a:p>
            <a:r>
              <a:rPr lang="es-ES"/>
              <a:t>Project Nº 2015‐1‐ES01‐KA204‐015554</a:t>
            </a:r>
          </a:p>
        </p:txBody>
      </p:sp>
      <p:sp>
        <p:nvSpPr>
          <p:cNvPr id="7" name="Slide Number Placeholder 6"/>
          <p:cNvSpPr>
            <a:spLocks noGrp="1"/>
          </p:cNvSpPr>
          <p:nvPr>
            <p:ph type="sldNum" sz="quarter" idx="12"/>
          </p:nvPr>
        </p:nvSpPr>
        <p:spPr/>
        <p:txBody>
          <a:bodyPr/>
          <a:lstStyle/>
          <a:p>
            <a:fld id="{7772998A-5F58-4DC8-B5D0-20EFEE9C6C41}" type="slidenum">
              <a:rPr lang="es-ES" smtClean="0"/>
              <a:pPr/>
              <a:t>‹Nº›</a:t>
            </a:fld>
            <a:endParaRPr lang="es-ES"/>
          </a:p>
        </p:txBody>
      </p:sp>
    </p:spTree>
    <p:extLst>
      <p:ext uri="{BB962C8B-B14F-4D97-AF65-F5344CB8AC3E}">
        <p14:creationId xmlns:p14="http://schemas.microsoft.com/office/powerpoint/2010/main" val="153984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826BEE-07A7-4FBF-B309-35FB8680BF58}" type="datetime1">
              <a:rPr lang="es-ES" smtClean="0"/>
              <a:pPr/>
              <a:t>25/06/2018</a:t>
            </a:fld>
            <a:endParaRPr lang="es-E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s-ES"/>
              <a:t>Project Nº 2015‐1‐ES01‐KA204‐015554</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772998A-5F58-4DC8-B5D0-20EFEE9C6C41}" type="slidenum">
              <a:rPr lang="es-ES" smtClean="0"/>
              <a:pPr/>
              <a:t>‹Nº›</a:t>
            </a:fld>
            <a:endParaRPr lang="es-ES"/>
          </a:p>
        </p:txBody>
      </p:sp>
    </p:spTree>
    <p:extLst>
      <p:ext uri="{BB962C8B-B14F-4D97-AF65-F5344CB8AC3E}">
        <p14:creationId xmlns:p14="http://schemas.microsoft.com/office/powerpoint/2010/main" val="22132786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4.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0510" y="5832511"/>
            <a:ext cx="3242564" cy="926211"/>
          </a:xfrm>
          <a:prstGeom prst="rect">
            <a:avLst/>
          </a:prstGeom>
          <a:effectLst>
            <a:innerShdw blurRad="114300">
              <a:prstClr val="black"/>
            </a:innerShdw>
          </a:effectLst>
        </p:spPr>
      </p:pic>
      <p:graphicFrame>
        <p:nvGraphicFramePr>
          <p:cNvPr id="5" name="Diagrama 4"/>
          <p:cNvGraphicFramePr/>
          <p:nvPr>
            <p:extLst>
              <p:ext uri="{D42A27DB-BD31-4B8C-83A1-F6EECF244321}">
                <p14:modId xmlns:p14="http://schemas.microsoft.com/office/powerpoint/2010/main" val="1499103174"/>
              </p:ext>
            </p:extLst>
          </p:nvPr>
        </p:nvGraphicFramePr>
        <p:xfrm>
          <a:off x="846161" y="393895"/>
          <a:ext cx="10032239" cy="2856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368170787"/>
              </p:ext>
            </p:extLst>
          </p:nvPr>
        </p:nvGraphicFramePr>
        <p:xfrm>
          <a:off x="846161" y="3311880"/>
          <a:ext cx="10822675" cy="14603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Marcador de pie de página 6"/>
          <p:cNvSpPr>
            <a:spLocks noGrp="1"/>
          </p:cNvSpPr>
          <p:nvPr>
            <p:ph type="ftr" sz="quarter" idx="11"/>
          </p:nvPr>
        </p:nvSpPr>
        <p:spPr>
          <a:xfrm rot="21420000">
            <a:off x="126378" y="5639857"/>
            <a:ext cx="4787010" cy="1093626"/>
          </a:xfrm>
        </p:spPr>
        <p:txBody>
          <a:bodyPr>
            <a:prstTxWarp prst="textCurveUp">
              <a:avLst/>
            </a:prstTxWarp>
          </a:bodyPr>
          <a:lstStyle/>
          <a:p>
            <a:r>
              <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Project Nº 2016‐1‐ES01‐KA204‐025026</a:t>
            </a:r>
          </a:p>
        </p:txBody>
      </p:sp>
    </p:spTree>
    <p:extLst>
      <p:ext uri="{BB962C8B-B14F-4D97-AF65-F5344CB8AC3E}">
        <p14:creationId xmlns:p14="http://schemas.microsoft.com/office/powerpoint/2010/main" val="177477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948720131"/>
              </p:ext>
            </p:extLst>
          </p:nvPr>
        </p:nvGraphicFramePr>
        <p:xfrm>
          <a:off x="95534" y="1"/>
          <a:ext cx="11836280" cy="491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1282034251"/>
              </p:ext>
            </p:extLst>
          </p:nvPr>
        </p:nvGraphicFramePr>
        <p:xfrm>
          <a:off x="0" y="4574769"/>
          <a:ext cx="12115406" cy="1574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Imagen 1"/>
          <p:cNvPicPr>
            <a:picLocks noChangeAspect="1"/>
          </p:cNvPicPr>
          <p:nvPr/>
        </p:nvPicPr>
        <p:blipFill>
          <a:blip r:embed="rId12" cstate="print"/>
          <a:stretch>
            <a:fillRect/>
          </a:stretch>
        </p:blipFill>
        <p:spPr>
          <a:xfrm rot="185839">
            <a:off x="8878392" y="533015"/>
            <a:ext cx="3140943" cy="1043603"/>
          </a:xfrm>
          <a:prstGeom prst="rect">
            <a:avLst/>
          </a:prstGeom>
        </p:spPr>
      </p:pic>
    </p:spTree>
    <p:extLst>
      <p:ext uri="{BB962C8B-B14F-4D97-AF65-F5344CB8AC3E}">
        <p14:creationId xmlns:p14="http://schemas.microsoft.com/office/powerpoint/2010/main" val="1967681939"/>
      </p:ext>
    </p:extLst>
  </p:cSld>
  <p:clrMapOvr>
    <a:masterClrMapping/>
  </p:clrMapOvr>
  <mc:AlternateContent xmlns:mc="http://schemas.openxmlformats.org/markup-compatibility/2006" xmlns:p14="http://schemas.microsoft.com/office/powerpoint/2010/main">
    <mc:Choice Requires="p14">
      <p:transition spd="slow" p14:dur="6000">
        <p:wheel spokes="1"/>
      </p:transition>
    </mc:Choice>
    <mc:Fallback xmlns="">
      <p:transition spd="slow">
        <p:wheel spokes="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46897" y="-23884"/>
            <a:ext cx="10396882" cy="1151965"/>
          </a:xfrm>
        </p:spPr>
        <p:txBody>
          <a:bodyPr>
            <a:normAutofit/>
            <a:scene3d>
              <a:camera prst="orthographicFront"/>
              <a:lightRig rig="sunset" dir="t">
                <a:rot lat="0" lon="0" rev="1800000"/>
              </a:lightRig>
            </a:scene3d>
            <a:sp3d prstMaterial="metal">
              <a:bevelT w="38100" h="38100" prst="slope"/>
            </a:sp3d>
          </a:bodyPr>
          <a:lstStyle/>
          <a:p>
            <a:r>
              <a:rPr lang="es-ES" sz="5400" b="1" dirty="0">
                <a:effectLst>
                  <a:outerShdw blurRad="38100" dist="38100" dir="2700000" algn="tl">
                    <a:srgbClr val="000000">
                      <a:alpha val="43137"/>
                    </a:srgbClr>
                  </a:outerShdw>
                </a:effectLst>
              </a:rPr>
              <a:t>OBJECTIVES</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2593826487"/>
              </p:ext>
            </p:extLst>
          </p:nvPr>
        </p:nvGraphicFramePr>
        <p:xfrm>
          <a:off x="-1308295" y="773723"/>
          <a:ext cx="13127255" cy="5711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stretch>
            <a:fillRect/>
          </a:stretch>
        </p:blipFill>
        <p:spPr>
          <a:xfrm rot="166738">
            <a:off x="15672" y="6110100"/>
            <a:ext cx="2099048" cy="697425"/>
          </a:xfrm>
          <a:prstGeom prst="rect">
            <a:avLst/>
          </a:prstGeom>
        </p:spPr>
      </p:pic>
    </p:spTree>
    <p:extLst>
      <p:ext uri="{BB962C8B-B14F-4D97-AF65-F5344CB8AC3E}">
        <p14:creationId xmlns:p14="http://schemas.microsoft.com/office/powerpoint/2010/main" val="224488127"/>
      </p:ext>
    </p:extLst>
  </p:cSld>
  <p:clrMapOvr>
    <a:masterClrMapping/>
  </p:clrMapOvr>
  <mc:AlternateContent xmlns:mc="http://schemas.openxmlformats.org/markup-compatibility/2006" xmlns:p14="http://schemas.microsoft.com/office/powerpoint/2010/main">
    <mc:Choice Requires="p14">
      <p:transition spd="slow" p14:dur="4000">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502743914"/>
              </p:ext>
            </p:extLst>
          </p:nvPr>
        </p:nvGraphicFramePr>
        <p:xfrm>
          <a:off x="617142" y="158199"/>
          <a:ext cx="10396882" cy="93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pie de página 6"/>
          <p:cNvSpPr>
            <a:spLocks noGrp="1"/>
          </p:cNvSpPr>
          <p:nvPr>
            <p:ph type="ftr" sz="quarter" idx="11"/>
          </p:nvPr>
        </p:nvSpPr>
        <p:spPr>
          <a:xfrm rot="21420000">
            <a:off x="106526" y="6163742"/>
            <a:ext cx="4123004" cy="638876"/>
          </a:xfrm>
        </p:spPr>
        <p:txBody>
          <a:bodyPr>
            <a:prstTxWarp prst="textCurveUp">
              <a:avLst/>
            </a:prstTxWarp>
          </a:bodyPr>
          <a:lstStyle/>
          <a:p>
            <a:r>
              <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Project Nº </a:t>
            </a:r>
            <a:r>
              <a:rPr lang="es-ES" sz="1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2016‐1‐ES01‐KA204‐025026</a:t>
            </a:r>
            <a:endPar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Imagen 1"/>
          <p:cNvPicPr>
            <a:picLocks noChangeAspect="1"/>
          </p:cNvPicPr>
          <p:nvPr/>
        </p:nvPicPr>
        <p:blipFill>
          <a:blip r:embed="rId7" cstate="print"/>
          <a:stretch>
            <a:fillRect/>
          </a:stretch>
        </p:blipFill>
        <p:spPr>
          <a:xfrm rot="167611">
            <a:off x="9811533" y="6112329"/>
            <a:ext cx="2318483" cy="770334"/>
          </a:xfrm>
          <a:prstGeom prst="rect">
            <a:avLst/>
          </a:prstGeom>
        </p:spPr>
      </p:pic>
      <p:pic>
        <p:nvPicPr>
          <p:cNvPr id="5" name="Imagen 4"/>
          <p:cNvPicPr>
            <a:picLocks noChangeAspect="1"/>
          </p:cNvPicPr>
          <p:nvPr/>
        </p:nvPicPr>
        <p:blipFill>
          <a:blip r:embed="rId8" cstate="print"/>
          <a:stretch>
            <a:fillRect/>
          </a:stretch>
        </p:blipFill>
        <p:spPr>
          <a:xfrm>
            <a:off x="660390" y="1132831"/>
            <a:ext cx="10310385" cy="4923458"/>
          </a:xfrm>
          <a:prstGeom prst="rect">
            <a:avLst/>
          </a:prstGeom>
          <a:ln w="38100" cmpd="thickThin">
            <a:solidFill>
              <a:srgbClr val="C00000"/>
            </a:solidFill>
          </a:ln>
          <a:effectLst>
            <a:glow rad="228600">
              <a:schemeClr val="accent1">
                <a:satMod val="175000"/>
                <a:alpha val="40000"/>
              </a:schemeClr>
            </a:glow>
          </a:effectLst>
        </p:spPr>
      </p:pic>
    </p:spTree>
    <p:extLst>
      <p:ext uri="{BB962C8B-B14F-4D97-AF65-F5344CB8AC3E}">
        <p14:creationId xmlns:p14="http://schemas.microsoft.com/office/powerpoint/2010/main" val="2318955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1057" y="247281"/>
            <a:ext cx="10396882" cy="1151965"/>
          </a:xfrm>
        </p:spPr>
        <p:txBody>
          <a:bodyPr>
            <a:normAutofit/>
          </a:bodyPr>
          <a:lstStyle/>
          <a:p>
            <a:r>
              <a:rPr lang="es-ES" sz="4400" b="1" dirty="0">
                <a:solidFill>
                  <a:srgbClr val="66FFFF"/>
                </a:solidFill>
                <a:effectLst>
                  <a:outerShdw blurRad="38100" dist="38100" dir="2700000" algn="tl">
                    <a:srgbClr val="000000">
                      <a:alpha val="43137"/>
                    </a:srgbClr>
                  </a:outerShdw>
                </a:effectLst>
              </a:rPr>
              <a:t>TARGET GROUPS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41021704"/>
              </p:ext>
            </p:extLst>
          </p:nvPr>
        </p:nvGraphicFramePr>
        <p:xfrm>
          <a:off x="320041" y="896022"/>
          <a:ext cx="11370211" cy="5589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pie de página 6"/>
          <p:cNvSpPr>
            <a:spLocks noGrp="1"/>
          </p:cNvSpPr>
          <p:nvPr>
            <p:ph type="ftr" sz="quarter" idx="11"/>
          </p:nvPr>
        </p:nvSpPr>
        <p:spPr>
          <a:xfrm rot="21420000">
            <a:off x="7986755" y="5913022"/>
            <a:ext cx="4002616" cy="842808"/>
          </a:xfrm>
        </p:spPr>
        <p:txBody>
          <a:bodyPr>
            <a:prstTxWarp prst="textCurveUp">
              <a:avLst/>
            </a:prstTxWarp>
          </a:bodyPr>
          <a:lstStyle/>
          <a:p>
            <a:r>
              <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Project Nº </a:t>
            </a:r>
            <a:r>
              <a:rPr lang="es-ES" sz="1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2016‐1‐ES01‐KA204‐025026</a:t>
            </a:r>
            <a:endPar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9" name="Conector angular 8"/>
          <p:cNvCxnSpPr/>
          <p:nvPr/>
        </p:nvCxnSpPr>
        <p:spPr>
          <a:xfrm>
            <a:off x="2827606" y="896021"/>
            <a:ext cx="7160456" cy="299733"/>
          </a:xfrm>
          <a:prstGeom prst="bentConnector3">
            <a:avLst/>
          </a:prstGeom>
          <a:ln w="762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3000000" scaled="0"/>
              <a:tileRect/>
            </a:gra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8" cstate="print"/>
          <a:stretch>
            <a:fillRect/>
          </a:stretch>
        </p:blipFill>
        <p:spPr>
          <a:xfrm rot="156434">
            <a:off x="15607" y="6073328"/>
            <a:ext cx="2217017" cy="736621"/>
          </a:xfrm>
          <a:prstGeom prst="rect">
            <a:avLst/>
          </a:prstGeom>
        </p:spPr>
      </p:pic>
    </p:spTree>
    <p:extLst>
      <p:ext uri="{BB962C8B-B14F-4D97-AF65-F5344CB8AC3E}">
        <p14:creationId xmlns:p14="http://schemas.microsoft.com/office/powerpoint/2010/main" val="2755361736"/>
      </p:ext>
    </p:extLst>
  </p:cSld>
  <p:clrMapOvr>
    <a:masterClrMapping/>
  </p:clrMapOvr>
  <mc:AlternateContent xmlns:mc="http://schemas.openxmlformats.org/markup-compatibility/2006" xmlns:p14="http://schemas.microsoft.com/office/powerpoint/2010/main">
    <mc:Choice Requires="p14">
      <p:transition spd="slow" p14:dur="4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93851322"/>
              </p:ext>
            </p:extLst>
          </p:nvPr>
        </p:nvGraphicFramePr>
        <p:xfrm>
          <a:off x="573206" y="0"/>
          <a:ext cx="11095630" cy="1151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202926233"/>
              </p:ext>
            </p:extLst>
          </p:nvPr>
        </p:nvGraphicFramePr>
        <p:xfrm>
          <a:off x="1614215" y="1151965"/>
          <a:ext cx="10972800" cy="52134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arcador de pie de página 6"/>
          <p:cNvSpPr>
            <a:spLocks noGrp="1"/>
          </p:cNvSpPr>
          <p:nvPr>
            <p:ph type="ftr" sz="quarter" idx="11"/>
          </p:nvPr>
        </p:nvSpPr>
        <p:spPr>
          <a:xfrm>
            <a:off x="125293" y="6015778"/>
            <a:ext cx="3855864" cy="711624"/>
          </a:xfrm>
        </p:spPr>
        <p:txBody>
          <a:bodyPr>
            <a:prstTxWarp prst="textCurveUp">
              <a:avLst/>
            </a:prstTxWarp>
          </a:bodyPr>
          <a:lstStyle/>
          <a:p>
            <a:r>
              <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Project Nº </a:t>
            </a:r>
            <a:r>
              <a:rPr lang="es-ES" sz="1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2016‐1‐ES01‐KA204‐025026</a:t>
            </a:r>
            <a:endPar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Imagen 1"/>
          <p:cNvPicPr>
            <a:picLocks noChangeAspect="1"/>
          </p:cNvPicPr>
          <p:nvPr/>
        </p:nvPicPr>
        <p:blipFill>
          <a:blip r:embed="rId12" cstate="print"/>
          <a:stretch>
            <a:fillRect/>
          </a:stretch>
        </p:blipFill>
        <p:spPr>
          <a:xfrm rot="169340">
            <a:off x="9784687" y="6069743"/>
            <a:ext cx="2210010" cy="734293"/>
          </a:xfrm>
          <a:prstGeom prst="rect">
            <a:avLst/>
          </a:prstGeom>
        </p:spPr>
      </p:pic>
    </p:spTree>
    <p:extLst>
      <p:ext uri="{BB962C8B-B14F-4D97-AF65-F5344CB8AC3E}">
        <p14:creationId xmlns:p14="http://schemas.microsoft.com/office/powerpoint/2010/main" val="2174724878"/>
      </p:ext>
    </p:extLst>
  </p:cSld>
  <p:clrMapOvr>
    <a:masterClrMapping/>
  </p:clrMapOvr>
  <mc:AlternateContent xmlns:mc="http://schemas.openxmlformats.org/markup-compatibility/2006" xmlns:p14="http://schemas.microsoft.com/office/powerpoint/2010/main">
    <mc:Choice Requires="p14">
      <p:transition spd="slow" p14:dur="50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lgCheck">
          <a:fgClr>
            <a:schemeClr val="tx1">
              <a:lumMod val="50000"/>
            </a:schemeClr>
          </a:fgClr>
          <a:bgClr>
            <a:schemeClr val="bg1"/>
          </a:bgClr>
        </a:patt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771415531"/>
              </p:ext>
            </p:extLst>
          </p:nvPr>
        </p:nvGraphicFramePr>
        <p:xfrm>
          <a:off x="685800" y="0"/>
          <a:ext cx="10396882" cy="1201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3582511526"/>
              </p:ext>
            </p:extLst>
          </p:nvPr>
        </p:nvGraphicFramePr>
        <p:xfrm>
          <a:off x="409433" y="1201003"/>
          <a:ext cx="11054686" cy="49131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Imagen 1"/>
          <p:cNvPicPr>
            <a:picLocks noChangeAspect="1"/>
          </p:cNvPicPr>
          <p:nvPr/>
        </p:nvPicPr>
        <p:blipFill>
          <a:blip r:embed="rId12" cstate="print"/>
          <a:stretch>
            <a:fillRect/>
          </a:stretch>
        </p:blipFill>
        <p:spPr>
          <a:xfrm rot="161770">
            <a:off x="15113" y="6162765"/>
            <a:ext cx="2081234" cy="691506"/>
          </a:xfrm>
          <a:prstGeom prst="rect">
            <a:avLst/>
          </a:prstGeom>
        </p:spPr>
      </p:pic>
    </p:spTree>
    <p:extLst>
      <p:ext uri="{BB962C8B-B14F-4D97-AF65-F5344CB8AC3E}">
        <p14:creationId xmlns:p14="http://schemas.microsoft.com/office/powerpoint/2010/main" val="2835620161"/>
      </p:ext>
    </p:extLst>
  </p:cSld>
  <p:clrMapOvr>
    <a:masterClrMapping/>
  </p:clrMapOvr>
  <mc:AlternateContent xmlns:mc="http://schemas.openxmlformats.org/markup-compatibility/2006" xmlns:p14="http://schemas.microsoft.com/office/powerpoint/2010/main">
    <mc:Choice Requires="p14">
      <p:transition spd="slow" p14:dur="45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863338203"/>
              </p:ext>
            </p:extLst>
          </p:nvPr>
        </p:nvGraphicFramePr>
        <p:xfrm>
          <a:off x="2757691" y="326707"/>
          <a:ext cx="9434309" cy="123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Marcador de contenido 3"/>
          <p:cNvGraphicFramePr>
            <a:graphicFrameLocks noGrp="1"/>
          </p:cNvGraphicFramePr>
          <p:nvPr>
            <p:ph idx="1"/>
            <p:extLst>
              <p:ext uri="{D42A27DB-BD31-4B8C-83A1-F6EECF244321}">
                <p14:modId xmlns:p14="http://schemas.microsoft.com/office/powerpoint/2010/main" val="274413226"/>
              </p:ext>
            </p:extLst>
          </p:nvPr>
        </p:nvGraphicFramePr>
        <p:xfrm>
          <a:off x="1941342" y="1209822"/>
          <a:ext cx="12013809" cy="4890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arcador de pie de página 6"/>
          <p:cNvSpPr>
            <a:spLocks noGrp="1"/>
          </p:cNvSpPr>
          <p:nvPr>
            <p:ph type="ftr" sz="quarter" idx="11"/>
          </p:nvPr>
        </p:nvSpPr>
        <p:spPr>
          <a:xfrm>
            <a:off x="239152" y="5677467"/>
            <a:ext cx="4487593" cy="1091401"/>
          </a:xfrm>
        </p:spPr>
        <p:txBody>
          <a:bodyPr>
            <a:prstTxWarp prst="textCurveUp">
              <a:avLst/>
            </a:prstTxWarp>
          </a:bodyPr>
          <a:lstStyle/>
          <a:p>
            <a:r>
              <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Project Nº </a:t>
            </a:r>
            <a:r>
              <a:rPr lang="es-ES" sz="1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2016‐1‐ES01‐KA204‐025026</a:t>
            </a:r>
            <a:endPar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Imagen 1"/>
          <p:cNvPicPr>
            <a:picLocks noChangeAspect="1"/>
          </p:cNvPicPr>
          <p:nvPr/>
        </p:nvPicPr>
        <p:blipFill>
          <a:blip r:embed="rId12" cstate="print"/>
          <a:stretch>
            <a:fillRect/>
          </a:stretch>
        </p:blipFill>
        <p:spPr>
          <a:xfrm rot="175014">
            <a:off x="9884093" y="6078075"/>
            <a:ext cx="2181691" cy="724884"/>
          </a:xfrm>
          <a:prstGeom prst="rect">
            <a:avLst/>
          </a:prstGeom>
        </p:spPr>
      </p:pic>
    </p:spTree>
    <p:extLst>
      <p:ext uri="{BB962C8B-B14F-4D97-AF65-F5344CB8AC3E}">
        <p14:creationId xmlns:p14="http://schemas.microsoft.com/office/powerpoint/2010/main" val="338670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874181084"/>
              </p:ext>
            </p:extLst>
          </p:nvPr>
        </p:nvGraphicFramePr>
        <p:xfrm>
          <a:off x="232011" y="300252"/>
          <a:ext cx="11528579" cy="1537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1411145628"/>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Marcador de pie de página 6"/>
          <p:cNvSpPr>
            <a:spLocks noGrp="1"/>
          </p:cNvSpPr>
          <p:nvPr>
            <p:ph type="ftr" sz="quarter" idx="11"/>
          </p:nvPr>
        </p:nvSpPr>
        <p:spPr>
          <a:xfrm>
            <a:off x="8142350" y="6030109"/>
            <a:ext cx="3927729" cy="827891"/>
          </a:xfrm>
        </p:spPr>
        <p:txBody>
          <a:bodyPr>
            <a:prstTxWarp prst="textCurveUp">
              <a:avLst/>
            </a:prstTxWarp>
          </a:bodyPr>
          <a:lstStyle/>
          <a:p>
            <a:r>
              <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Project Nº </a:t>
            </a:r>
            <a:r>
              <a:rPr lang="es-ES" sz="1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2016‐1‐ES01‐KA204‐025026</a:t>
            </a:r>
            <a:endPar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Imagen 1"/>
          <p:cNvPicPr>
            <a:picLocks noChangeAspect="1"/>
          </p:cNvPicPr>
          <p:nvPr/>
        </p:nvPicPr>
        <p:blipFill>
          <a:blip r:embed="rId13" cstate="print"/>
          <a:stretch>
            <a:fillRect/>
          </a:stretch>
        </p:blipFill>
        <p:spPr>
          <a:xfrm rot="164258">
            <a:off x="14877" y="6138923"/>
            <a:ext cx="2020166" cy="671216"/>
          </a:xfrm>
          <a:prstGeom prst="rect">
            <a:avLst/>
          </a:prstGeom>
        </p:spPr>
      </p:pic>
    </p:spTree>
    <p:extLst>
      <p:ext uri="{BB962C8B-B14F-4D97-AF65-F5344CB8AC3E}">
        <p14:creationId xmlns:p14="http://schemas.microsoft.com/office/powerpoint/2010/main" val="9681435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29914745"/>
              </p:ext>
            </p:extLst>
          </p:nvPr>
        </p:nvGraphicFramePr>
        <p:xfrm>
          <a:off x="368489" y="-354842"/>
          <a:ext cx="11423177" cy="192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1411399684"/>
              </p:ext>
            </p:extLst>
          </p:nvPr>
        </p:nvGraphicFramePr>
        <p:xfrm>
          <a:off x="627797" y="1023582"/>
          <a:ext cx="11163869" cy="5733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arcador de pie de página 6"/>
          <p:cNvSpPr>
            <a:spLocks noGrp="1"/>
          </p:cNvSpPr>
          <p:nvPr>
            <p:ph type="ftr" sz="quarter" idx="11"/>
          </p:nvPr>
        </p:nvSpPr>
        <p:spPr>
          <a:xfrm>
            <a:off x="141350" y="5759355"/>
            <a:ext cx="4149296" cy="998045"/>
          </a:xfrm>
        </p:spPr>
        <p:txBody>
          <a:bodyPr>
            <a:prstTxWarp prst="textCurveUp">
              <a:avLst/>
            </a:prstTxWarp>
          </a:bodyPr>
          <a:lstStyle/>
          <a:p>
            <a:r>
              <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Project Nº </a:t>
            </a:r>
            <a:r>
              <a:rPr lang="es-ES" sz="1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2016‐1‐ES01‐KA204‐025026</a:t>
            </a:r>
            <a:endParaRPr lang="es-ES" sz="1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Imagen 1"/>
          <p:cNvPicPr>
            <a:picLocks noChangeAspect="1"/>
          </p:cNvPicPr>
          <p:nvPr/>
        </p:nvPicPr>
        <p:blipFill>
          <a:blip r:embed="rId12" cstate="print"/>
          <a:stretch>
            <a:fillRect/>
          </a:stretch>
        </p:blipFill>
        <p:spPr>
          <a:xfrm rot="191836">
            <a:off x="9824876" y="6057717"/>
            <a:ext cx="2223713" cy="738846"/>
          </a:xfrm>
          <a:prstGeom prst="rect">
            <a:avLst/>
          </a:prstGeom>
        </p:spPr>
      </p:pic>
    </p:spTree>
    <p:extLst>
      <p:ext uri="{BB962C8B-B14F-4D97-AF65-F5344CB8AC3E}">
        <p14:creationId xmlns:p14="http://schemas.microsoft.com/office/powerpoint/2010/main" val="1751373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962</TotalTime>
  <Words>527</Words>
  <Application>Microsoft Office PowerPoint</Application>
  <PresentationFormat>Panorámica</PresentationFormat>
  <Paragraphs>51</Paragraphs>
  <Slides>10</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Century Gothic</vt:lpstr>
      <vt:lpstr>Estela de condensación</vt:lpstr>
      <vt:lpstr>Presentación de PowerPoint</vt:lpstr>
      <vt:lpstr>OBJECTIVES</vt:lpstr>
      <vt:lpstr>Presentación de PowerPoint</vt:lpstr>
      <vt:lpstr>TARGET GROUPS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PROVYP PROJECT</dc:title>
  <dc:creator>asya atanasova rafaelova-eneva</dc:creator>
  <cp:lastModifiedBy>MOLINA VENTURA, M. ASUNCION</cp:lastModifiedBy>
  <cp:revision>61</cp:revision>
  <dcterms:created xsi:type="dcterms:W3CDTF">2015-11-08T12:43:02Z</dcterms:created>
  <dcterms:modified xsi:type="dcterms:W3CDTF">2018-06-25T11:55:40Z</dcterms:modified>
</cp:coreProperties>
</file>